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2" r:id="rId6"/>
    <p:sldId id="263" r:id="rId7"/>
    <p:sldId id="279" r:id="rId8"/>
    <p:sldId id="278" r:id="rId9"/>
    <p:sldId id="271" r:id="rId10"/>
    <p:sldId id="272" r:id="rId11"/>
    <p:sldId id="273" r:id="rId12"/>
    <p:sldId id="274" r:id="rId13"/>
    <p:sldId id="275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18A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4B2849-16D5-4015-95B8-A3FCEA4BDB07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62DD32-EC11-4A87-9C11-5EE865E8C461}" type="pres">
      <dgm:prSet presAssocID="{C94B2849-16D5-4015-95B8-A3FCEA4BDB0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1E1E8844-B357-402E-A2C4-EF37BBDC1302}" type="presOf" srcId="{C94B2849-16D5-4015-95B8-A3FCEA4BDB07}" destId="{AE62DD32-EC11-4A87-9C11-5EE865E8C461}" srcOrd="0" destOrd="0" presId="urn:microsoft.com/office/officeart/2005/8/layout/vList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8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87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8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8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1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1888-4972-4C88-BD01-96F8CB113B48}" type="datetimeFigureOut">
              <a:rPr lang="en-US" smtClean="0"/>
              <a:pPr/>
              <a:t>27-Jul-21</a:t>
            </a:fld>
            <a:endParaRPr lang="en-US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1AB9C-853B-4FE9-8D85-2E591088B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1888-4972-4C88-BD01-96F8CB113B48}" type="datetimeFigureOut">
              <a:rPr lang="en-US" smtClean="0"/>
              <a:pPr/>
              <a:t>27-Jul-21</a:t>
            </a:fld>
            <a:endParaRPr lang="en-US"/>
          </a:p>
        </p:txBody>
      </p:sp>
      <p:sp>
        <p:nvSpPr>
          <p:cNvPr id="104865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1AB9C-853B-4FE9-8D85-2E591088B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1888-4972-4C88-BD01-96F8CB113B48}" type="datetimeFigureOut">
              <a:rPr lang="en-US" smtClean="0"/>
              <a:pPr/>
              <a:t>27-Jul-21</a:t>
            </a:fld>
            <a:endParaRPr lang="en-US"/>
          </a:p>
        </p:txBody>
      </p:sp>
      <p:sp>
        <p:nvSpPr>
          <p:cNvPr id="104864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1AB9C-853B-4FE9-8D85-2E591088B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1888-4972-4C88-BD01-96F8CB113B48}" type="datetimeFigureOut">
              <a:rPr lang="en-US" smtClean="0"/>
              <a:pPr/>
              <a:t>27-Jul-21</a:t>
            </a:fld>
            <a:endParaRPr lang="en-US"/>
          </a:p>
        </p:txBody>
      </p:sp>
      <p:sp>
        <p:nvSpPr>
          <p:cNvPr id="10486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1AB9C-853B-4FE9-8D85-2E591088B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1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1888-4972-4C88-BD01-96F8CB113B48}" type="datetimeFigureOut">
              <a:rPr lang="en-US" smtClean="0"/>
              <a:pPr/>
              <a:t>27-Jul-21</a:t>
            </a:fld>
            <a:endParaRPr lang="en-US"/>
          </a:p>
        </p:txBody>
      </p:sp>
      <p:sp>
        <p:nvSpPr>
          <p:cNvPr id="10486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1AB9C-853B-4FE9-8D85-2E591088B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1888-4972-4C88-BD01-96F8CB113B48}" type="datetimeFigureOut">
              <a:rPr lang="en-US" smtClean="0"/>
              <a:pPr/>
              <a:t>27-Jul-21</a:t>
            </a:fld>
            <a:endParaRPr lang="en-US"/>
          </a:p>
        </p:txBody>
      </p:sp>
      <p:sp>
        <p:nvSpPr>
          <p:cNvPr id="104866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1AB9C-853B-4FE9-8D85-2E591088B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2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 fontScale="95833" lnSpcReduction="20000"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3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 fontScale="95833" lnSpcReduction="20000"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5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1888-4972-4C88-BD01-96F8CB113B48}" type="datetimeFigureOut">
              <a:rPr lang="en-US" smtClean="0"/>
              <a:pPr/>
              <a:t>27-Jul-21</a:t>
            </a:fld>
            <a:endParaRPr lang="en-US"/>
          </a:p>
        </p:txBody>
      </p:sp>
      <p:sp>
        <p:nvSpPr>
          <p:cNvPr id="104867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1AB9C-853B-4FE9-8D85-2E591088B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1888-4972-4C88-BD01-96F8CB113B48}" type="datetimeFigureOut">
              <a:rPr lang="en-US" smtClean="0"/>
              <a:pPr/>
              <a:t>27-Jul-21</a:t>
            </a:fld>
            <a:endParaRPr lang="en-US"/>
          </a:p>
        </p:txBody>
      </p:sp>
      <p:sp>
        <p:nvSpPr>
          <p:cNvPr id="104863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1AB9C-853B-4FE9-8D85-2E591088B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1888-4972-4C88-BD01-96F8CB113B48}" type="datetimeFigureOut">
              <a:rPr lang="en-US" smtClean="0"/>
              <a:pPr/>
              <a:t>27-Jul-21</a:t>
            </a:fld>
            <a:endParaRPr lang="en-US"/>
          </a:p>
        </p:txBody>
      </p:sp>
      <p:sp>
        <p:nvSpPr>
          <p:cNvPr id="10485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1AB9C-853B-4FE9-8D85-2E591088B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80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81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8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1888-4972-4C88-BD01-96F8CB113B48}" type="datetimeFigureOut">
              <a:rPr lang="en-US" smtClean="0"/>
              <a:pPr/>
              <a:t>27-Jul-21</a:t>
            </a:fld>
            <a:endParaRPr lang="en-US"/>
          </a:p>
        </p:txBody>
      </p:sp>
      <p:sp>
        <p:nvSpPr>
          <p:cNvPr id="104868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1AB9C-853B-4FE9-8D85-2E591088B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0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5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1888-4972-4C88-BD01-96F8CB113B48}" type="datetimeFigureOut">
              <a:rPr lang="en-US" smtClean="0"/>
              <a:pPr/>
              <a:t>27-Jul-21</a:t>
            </a:fld>
            <a:endParaRPr lang="en-US"/>
          </a:p>
        </p:txBody>
      </p:sp>
      <p:sp>
        <p:nvSpPr>
          <p:cNvPr id="10486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1AB9C-853B-4FE9-8D85-2E591088B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31888-4972-4C88-BD01-96F8CB113B48}" type="datetimeFigureOut">
              <a:rPr lang="en-US" smtClean="0"/>
              <a:pPr/>
              <a:t>27-Jul-21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1AB9C-853B-4FE9-8D85-2E591088B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NUL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8585" name="Rectangle 5"/>
          <p:cNvSpPr/>
          <p:nvPr/>
        </p:nvSpPr>
        <p:spPr>
          <a:xfrm>
            <a:off x="-914400" y="2743200"/>
            <a:ext cx="8049246" cy="1015663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6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সবাইকে স্বাগত</a:t>
            </a:r>
            <a:endParaRPr lang="en-US" sz="60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4858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Curved Up Ribbon 1048584"/>
          <p:cNvSpPr/>
          <p:nvPr/>
        </p:nvSpPr>
        <p:spPr>
          <a:xfrm>
            <a:off x="2286000" y="838200"/>
            <a:ext cx="4572000" cy="1371600"/>
          </a:xfrm>
          <a:prstGeom prst="ellipseRibbon2">
            <a:avLst/>
          </a:prstGeom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lstStyle/>
          <a:p>
            <a:pPr algn="ctr"/>
            <a:r>
              <a:rPr lang="en-US" sz="2800" dirty="0" err="1">
                <a:solidFill>
                  <a:srgbClr val="D66565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2800" dirty="0">
                <a:solidFill>
                  <a:srgbClr val="D6656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D66565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2800" dirty="0">
              <a:solidFill>
                <a:srgbClr val="D66565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16" name="TextBox 1048585"/>
          <p:cNvSpPr txBox="1"/>
          <p:nvPr/>
        </p:nvSpPr>
        <p:spPr>
          <a:xfrm>
            <a:off x="2133600" y="3200400"/>
            <a:ext cx="5105400" cy="76944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নাকের</a:t>
            </a:r>
            <a:r>
              <a:rPr lang="bn-IN" sz="44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গুরুত্ব লিখ</a:t>
            </a:r>
            <a:r>
              <a:rPr lang="en-US" sz="44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Curved Up Ribbon 1048586"/>
          <p:cNvSpPr/>
          <p:nvPr/>
        </p:nvSpPr>
        <p:spPr>
          <a:xfrm>
            <a:off x="1828800" y="457200"/>
            <a:ext cx="4953000" cy="1324842"/>
          </a:xfrm>
          <a:prstGeom prst="ellipseRibbon2">
            <a:avLst/>
          </a:prstGeom>
          <a:solidFill>
            <a:srgbClr val="279C64"/>
          </a:solidFill>
          <a:ln w="25400">
            <a:solidFill>
              <a:srgbClr val="1C7D4E"/>
            </a:solidFill>
          </a:ln>
        </p:spPr>
        <p:txBody>
          <a:bodyPr anchor="ctr"/>
          <a:lstStyle/>
          <a:p>
            <a:pPr algn="ctr"/>
            <a:r>
              <a:rPr lang="en-US"/>
              <a:t>দলগত কাজ</a:t>
            </a:r>
          </a:p>
        </p:txBody>
      </p:sp>
      <p:sp>
        <p:nvSpPr>
          <p:cNvPr id="1048618" name="TextBox 1048587"/>
          <p:cNvSpPr txBox="1"/>
          <p:nvPr/>
        </p:nvSpPr>
        <p:spPr>
          <a:xfrm>
            <a:off x="1752600" y="2895600"/>
            <a:ext cx="5562600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নাকের</a:t>
            </a:r>
            <a:r>
              <a:rPr lang="en-US" sz="2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যত্নে</a:t>
            </a:r>
            <a:r>
              <a:rPr lang="en-US" sz="2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2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2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2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extBox 1048590"/>
          <p:cNvSpPr txBox="1"/>
          <p:nvPr/>
        </p:nvSpPr>
        <p:spPr>
          <a:xfrm>
            <a:off x="1447800" y="1676400"/>
            <a:ext cx="5701511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1।নাকের </a:t>
            </a:r>
            <a:r>
              <a:rPr lang="en-US" sz="3200" b="1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200" b="1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অংশ</a:t>
            </a:r>
            <a:r>
              <a:rPr lang="bn-IN" sz="3200" b="1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b="1" dirty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20" name="TextBox 1048591"/>
          <p:cNvSpPr txBox="1"/>
          <p:nvPr/>
        </p:nvSpPr>
        <p:spPr>
          <a:xfrm>
            <a:off x="1524000" y="2286000"/>
            <a:ext cx="5181600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3200" b="1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b="1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তিনটি</a:t>
            </a:r>
            <a:endParaRPr lang="en-US" sz="3200" b="1" dirty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21" name="TextBox 1048592"/>
          <p:cNvSpPr txBox="1"/>
          <p:nvPr/>
        </p:nvSpPr>
        <p:spPr>
          <a:xfrm>
            <a:off x="1295400" y="3048000"/>
            <a:ext cx="5383108" cy="95410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২।নাকের </a:t>
            </a:r>
            <a:r>
              <a:rPr lang="en-US" sz="2800" b="1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2800" b="1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800" b="1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b="1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b="1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b="1" dirty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800" b="1" dirty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22" name="TextBox 1048593"/>
          <p:cNvSpPr txBox="1"/>
          <p:nvPr/>
        </p:nvSpPr>
        <p:spPr>
          <a:xfrm>
            <a:off x="1524000" y="3810000"/>
            <a:ext cx="4000000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2800" b="1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b="1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নাসারন্ধ্র</a:t>
            </a:r>
            <a:r>
              <a:rPr lang="en-US" sz="2800" b="1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নাসাপথ</a:t>
            </a:r>
            <a:r>
              <a:rPr lang="bn-IN" sz="2800" b="1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800" b="1" dirty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23" name="TextBox 1048594"/>
          <p:cNvSpPr txBox="1"/>
          <p:nvPr/>
        </p:nvSpPr>
        <p:spPr>
          <a:xfrm>
            <a:off x="1219200" y="4648200"/>
            <a:ext cx="6324600" cy="107721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৩।</a:t>
            </a:r>
            <a:r>
              <a:rPr lang="bn-IN" sz="3200" b="1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নাসাপথের</a:t>
            </a:r>
            <a:r>
              <a:rPr lang="en-US" sz="3200" b="1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গহবরটি</a:t>
            </a:r>
            <a:r>
              <a:rPr lang="en-US" sz="3200" b="1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b="1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আকৃতির</a:t>
            </a:r>
            <a:r>
              <a:rPr lang="en-US" sz="3200" b="1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b="1" dirty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b="1" dirty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24" name="TextBox 1048595"/>
          <p:cNvSpPr txBox="1"/>
          <p:nvPr/>
        </p:nvSpPr>
        <p:spPr>
          <a:xfrm>
            <a:off x="1524000" y="5334000"/>
            <a:ext cx="4000000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উত্তর:ত্রিকোণাকৃতির</a:t>
            </a:r>
            <a:endParaRPr lang="en-US" sz="3200" b="1" dirty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25" name="Up Ribbon 8"/>
          <p:cNvSpPr/>
          <p:nvPr/>
        </p:nvSpPr>
        <p:spPr>
          <a:xfrm>
            <a:off x="1981200" y="304800"/>
            <a:ext cx="3810000" cy="1066800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26" name="TextBox 1048604"/>
          <p:cNvSpPr txBox="1"/>
          <p:nvPr/>
        </p:nvSpPr>
        <p:spPr>
          <a:xfrm>
            <a:off x="1752600" y="457200"/>
            <a:ext cx="4191000" cy="6617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3700" b="0" dirty="0" err="1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700" b="0" dirty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0" grpId="0"/>
      <p:bldP spid="1048622" grpId="0"/>
      <p:bldP spid="10486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Isosceles Triangle 1048605"/>
          <p:cNvSpPr/>
          <p:nvPr/>
        </p:nvSpPr>
        <p:spPr>
          <a:xfrm>
            <a:off x="1019116" y="0"/>
            <a:ext cx="7690218" cy="2956940"/>
          </a:xfrm>
          <a:prstGeom prst="triangle">
            <a:avLst/>
          </a:prstGeom>
          <a:solidFill>
            <a:srgbClr val="92D04F"/>
          </a:solidFill>
          <a:ln w="25400">
            <a:solidFill>
              <a:srgbClr val="666666"/>
            </a:solidFill>
          </a:ln>
        </p:spPr>
        <p:txBody>
          <a:bodyPr anchor="ctr"/>
          <a:lstStyle/>
          <a:p>
            <a:pPr algn="ctr"/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28" name="Rectangle 1048606"/>
          <p:cNvSpPr/>
          <p:nvPr/>
        </p:nvSpPr>
        <p:spPr>
          <a:xfrm>
            <a:off x="1905000" y="2971800"/>
            <a:ext cx="6000023" cy="3173207"/>
          </a:xfrm>
          <a:prstGeom prst="rect">
            <a:avLst/>
          </a:prstGeom>
          <a:solidFill>
            <a:srgbClr val="92D04F"/>
          </a:solidFill>
          <a:ln w="25400">
            <a:solidFill>
              <a:srgbClr val="666666"/>
            </a:solidFill>
          </a:ln>
        </p:spPr>
        <p:txBody>
          <a:bodyPr anchor="ctr"/>
          <a:lstStyle/>
          <a:p>
            <a:pPr algn="ctr"/>
            <a:r>
              <a:rPr lang="en-US" dirty="0" smtClean="0"/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নাকের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extBox 1048608"/>
          <p:cNvSpPr txBox="1"/>
          <p:nvPr/>
        </p:nvSpPr>
        <p:spPr>
          <a:xfrm>
            <a:off x="1481382" y="2799080"/>
            <a:ext cx="5433200" cy="129266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3900" b="1" dirty="0" err="1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900" b="1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থাকার</a:t>
            </a:r>
            <a:r>
              <a:rPr lang="en-US" sz="3900" b="1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900" b="1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3900" b="1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3900" b="1" dirty="0">
                <a:solidFill>
                  <a:srgbClr val="000000"/>
                </a:solidFill>
              </a:rPr>
              <a:t>। </a:t>
            </a:r>
          </a:p>
        </p:txBody>
      </p:sp>
      <p:pic>
        <p:nvPicPr>
          <p:cNvPr id="2097164" name="Picture 209715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6339" y="3910486"/>
            <a:ext cx="8087507" cy="30462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4" name="Diagram 8"/>
          <p:cNvGraphicFramePr>
            <a:graphicFrameLocks/>
          </p:cNvGraphicFramePr>
          <p:nvPr/>
        </p:nvGraphicFramePr>
        <p:xfrm>
          <a:off x="2362200" y="304800"/>
          <a:ext cx="4495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48586" name="Curved Up Ribbon 1048599"/>
          <p:cNvSpPr/>
          <p:nvPr/>
        </p:nvSpPr>
        <p:spPr>
          <a:xfrm>
            <a:off x="2264237" y="304799"/>
            <a:ext cx="4494182" cy="1524000"/>
          </a:xfrm>
          <a:prstGeom prst="ellipseRibbon2">
            <a:avLst/>
          </a:prstGeom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lstStyle/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048587" name="Rectangle 1048600"/>
          <p:cNvSpPr/>
          <p:nvPr/>
        </p:nvSpPr>
        <p:spPr>
          <a:xfrm>
            <a:off x="304800" y="2209800"/>
            <a:ext cx="3200400" cy="3352800"/>
          </a:xfrm>
          <a:prstGeom prst="rect">
            <a:avLst/>
          </a:prstGeom>
          <a:solidFill>
            <a:srgbClr val="FFFFFF"/>
          </a:solidFill>
          <a:ln w="76200">
            <a:solidFill>
              <a:srgbClr val="B418A9"/>
            </a:solidFill>
          </a:ln>
        </p:spPr>
        <p:txBody>
          <a:bodyPr anchor="ctr"/>
          <a:lstStyle/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কীর্তি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রঞ্জন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বড়ুয়া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উরকিরচর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G_20200621_015738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86400" y="2209800"/>
            <a:ext cx="2831307" cy="3124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Rounded Rectangle 1048585"/>
          <p:cNvSpPr/>
          <p:nvPr/>
        </p:nvSpPr>
        <p:spPr>
          <a:xfrm>
            <a:off x="945874" y="1532509"/>
            <a:ext cx="6716770" cy="3048000"/>
          </a:xfrm>
          <a:prstGeom prst="roundRect">
            <a:avLst/>
          </a:prstGeom>
          <a:solidFill>
            <a:srgbClr val="FFFFFF"/>
          </a:solidFill>
          <a:ln w="25400">
            <a:solidFill>
              <a:srgbClr val="FFC000"/>
            </a:solidFill>
          </a:ln>
        </p:spPr>
        <p:txBody>
          <a:bodyPr anchor="ctr"/>
          <a:lstStyle/>
          <a:p>
            <a:pPr algn="ctr"/>
            <a:endParaRPr lang="zh-CN" altLang="en-US" sz="4800" b="1" dirty="0">
              <a:ln w="57150">
                <a:solidFill>
                  <a:schemeClr val="tx1"/>
                </a:solidFill>
              </a:ln>
              <a:solidFill>
                <a:srgbClr val="FF99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95600" y="1752600"/>
            <a:ext cx="288893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54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ষষ্ঠ</a:t>
            </a:r>
            <a:r>
              <a:rPr lang="en-U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endParaRPr lang="zh-CN" alt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অধ্যায়ঃ-ষষ্ঠ</a:t>
            </a:r>
            <a:r>
              <a:rPr lang="en-U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2057400" y="5257800"/>
            <a:ext cx="5410200" cy="9144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IN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নাক</a:t>
            </a:r>
            <a:r>
              <a:rPr lang="en-US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boro-201809071106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09600"/>
            <a:ext cx="7620000" cy="42041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extBox 2"/>
          <p:cNvSpPr txBox="1"/>
          <p:nvPr/>
        </p:nvSpPr>
        <p:spPr>
          <a:xfrm>
            <a:off x="1066800" y="838200"/>
            <a:ext cx="6477000" cy="891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591" name="TextBox 3"/>
          <p:cNvSpPr txBox="1"/>
          <p:nvPr/>
        </p:nvSpPr>
        <p:spPr>
          <a:xfrm>
            <a:off x="152400" y="2362200"/>
            <a:ext cx="8763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পারবে।</a:t>
            </a:r>
            <a:endParaRPr lang="zh-CN" altLang="en-US" dirty="0"/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পারবে।</a:t>
            </a:r>
            <a:endParaRPr lang="zh-CN" altLang="en-US" dirty="0"/>
          </a:p>
          <a:p>
            <a:r>
              <a:rPr lang="zh-CN" altLang="en-US" sz="40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zh-CN" alt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altLang="zh-CN" sz="4000" dirty="0" err="1" smtClean="0">
                <a:latin typeface="NikoshBAN" pitchFamily="2" charset="0"/>
                <a:cs typeface="NikoshBAN" pitchFamily="2" charset="0"/>
              </a:rPr>
              <a:t>নাক</a:t>
            </a:r>
            <a:r>
              <a:rPr lang="en-US" altLang="zh-CN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altLang="en-US" sz="4000" dirty="0" err="1" smtClean="0">
                <a:latin typeface="NikoshBAN" pitchFamily="2" charset="0"/>
                <a:cs typeface="NikoshBAN" pitchFamily="2" charset="0"/>
              </a:rPr>
              <a:t>যত্ন</a:t>
            </a:r>
            <a:r>
              <a:rPr lang="en-US" alt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4000" dirty="0">
                <a:latin typeface="NikoshBAN" pitchFamily="2" charset="0"/>
                <a:cs typeface="NikoshBAN" pitchFamily="2" charset="0"/>
              </a:rPr>
              <a:t>নেওয়া বর্ণনা করতে পারবে।</a:t>
            </a:r>
            <a:endParaRPr lang="zh-CN" alt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extBox 1048711"/>
          <p:cNvSpPr txBox="1"/>
          <p:nvPr/>
        </p:nvSpPr>
        <p:spPr>
          <a:xfrm>
            <a:off x="533400" y="4495800"/>
            <a:ext cx="7903085" cy="181588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নাক:আমরা</a:t>
            </a:r>
            <a:r>
              <a:rPr lang="en-US" sz="2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নাক</a:t>
            </a:r>
            <a:r>
              <a:rPr lang="en-US" sz="2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কোনটা</a:t>
            </a:r>
            <a:r>
              <a:rPr lang="en-US" sz="2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সুগন্ধ</a:t>
            </a:r>
            <a:r>
              <a:rPr lang="en-US" sz="2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দুর্গন্ধ</a:t>
            </a:r>
            <a:r>
              <a:rPr lang="en-US" sz="2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অনুভব</a:t>
            </a:r>
            <a:r>
              <a:rPr lang="en-US" sz="2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পারি।নাক</a:t>
            </a:r>
            <a:r>
              <a:rPr lang="en-US" sz="2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শ্বাস</a:t>
            </a:r>
            <a:r>
              <a:rPr lang="en-US" sz="2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নেই।ফুলের</a:t>
            </a:r>
            <a:r>
              <a:rPr lang="en-US" sz="2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সুগন্ধ</a:t>
            </a:r>
            <a:r>
              <a:rPr lang="en-US" sz="2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পেলে</a:t>
            </a:r>
            <a:r>
              <a:rPr lang="en-US" sz="2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প্রাণভরে</a:t>
            </a:r>
            <a:r>
              <a:rPr lang="en-US" sz="2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গ্রহণ</a:t>
            </a:r>
            <a:r>
              <a:rPr lang="en-US" sz="2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2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2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পচা,ময়লা</a:t>
            </a:r>
            <a:r>
              <a:rPr lang="en-US" sz="2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আবর্জনার</a:t>
            </a:r>
            <a:r>
              <a:rPr lang="en-US" sz="2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গন্ধ</a:t>
            </a:r>
            <a:r>
              <a:rPr lang="en-US" sz="2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পেলে</a:t>
            </a:r>
            <a:r>
              <a:rPr lang="en-US" sz="2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নাকে</a:t>
            </a:r>
            <a:r>
              <a:rPr lang="en-US" sz="2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কাপড়</a:t>
            </a:r>
            <a:r>
              <a:rPr lang="en-US" sz="2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দেই।মুখ</a:t>
            </a:r>
            <a:r>
              <a:rPr lang="en-US" sz="2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গহবরের</a:t>
            </a:r>
            <a:r>
              <a:rPr lang="en-US" sz="2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2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নাক</a:t>
            </a:r>
            <a:r>
              <a:rPr lang="en-US" sz="2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sz="2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zh-CN" altLang="en-US" dirty="0"/>
          </a:p>
        </p:txBody>
      </p:sp>
      <p:pic>
        <p:nvPicPr>
          <p:cNvPr id="3" name="Picture 2" descr="image-55753-15279960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609600"/>
            <a:ext cx="6629772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8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8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p Ribbon 2"/>
          <p:cNvSpPr/>
          <p:nvPr/>
        </p:nvSpPr>
        <p:spPr>
          <a:xfrm>
            <a:off x="1981200" y="152400"/>
            <a:ext cx="4648200" cy="1143000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অংশ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42672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নাসারন্ধ্র:নাকের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ছিদ্র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বাতাস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দেহের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ভেতর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ঢোকে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নাসারন্ধ্র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8768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নাসাপথ:একটি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নাসারন্ধ্র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গলার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পেছন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গলবিল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বিস্তৃত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গহবর।এ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গহবরটি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ত্রিকোণাকার।পাতলা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প্রাচীর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গহবরটি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হয়েছে।এর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সামনের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লোম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আবৃত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পেছনের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দিকটা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পাতলা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ঝিল্লি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আবৃত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থাকে।এই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ঝিল্লিকে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ঘ্রাণ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ঝিল্লি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হয়।এতে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সূক্ষ্ম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রক্ত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নালিকা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অসংখ্য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ঘ্রাণ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কোষের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সংযোগ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রক্ষা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124200" y="1752600"/>
            <a:ext cx="2667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219200" y="2971800"/>
            <a:ext cx="2667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নাসারন্ধ্র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029200" y="2971800"/>
            <a:ext cx="24384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নাসাপথ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3200400" y="2514600"/>
            <a:ext cx="609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5181600" y="2514600"/>
            <a:ext cx="533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p Ribbon 2"/>
          <p:cNvSpPr/>
          <p:nvPr/>
        </p:nvSpPr>
        <p:spPr>
          <a:xfrm>
            <a:off x="2133600" y="685800"/>
            <a:ext cx="4267200" cy="990600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নাকের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যত্ন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3733800"/>
            <a:ext cx="7620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ঘ্রাণ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নেই।শ্বাস-প্রশ্বাস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চালাই,নাকের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শ্লেষা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ঝিল্লির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আবরণ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থাকে।শিশুদের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নাকের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শ্লেষার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ধুলাবালি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জমে,এগুলো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নিয়মিত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পরিস্কার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Arial" pitchFamily="34" charset="0"/>
              <a:buChar char="•"/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32-Point Star 1048583"/>
          <p:cNvSpPr/>
          <p:nvPr/>
        </p:nvSpPr>
        <p:spPr>
          <a:xfrm>
            <a:off x="2590800" y="0"/>
            <a:ext cx="3200399" cy="2158468"/>
          </a:xfrm>
          <a:prstGeom prst="star32">
            <a:avLst/>
          </a:prstGeom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lstStyle/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14" name="TextBox 3"/>
          <p:cNvSpPr txBox="1"/>
          <p:nvPr/>
        </p:nvSpPr>
        <p:spPr>
          <a:xfrm>
            <a:off x="1143000" y="2895600"/>
            <a:ext cx="6629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নাক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অংকন করে বিভিন্ন অংশ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268</Words>
  <Application>Microsoft Office PowerPoint</Application>
  <PresentationFormat>On-screen Show (4:3)</PresentationFormat>
  <Paragraphs>39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Kirti Barua</dc:creator>
  <cp:lastModifiedBy>Kirti Barua</cp:lastModifiedBy>
  <cp:revision>64</cp:revision>
  <dcterms:created xsi:type="dcterms:W3CDTF">2021-06-25T19:13:06Z</dcterms:created>
  <dcterms:modified xsi:type="dcterms:W3CDTF">2021-07-27T14:03:49Z</dcterms:modified>
</cp:coreProperties>
</file>