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66" r:id="rId2"/>
    <p:sldId id="257" r:id="rId3"/>
    <p:sldId id="258" r:id="rId4"/>
    <p:sldId id="268" r:id="rId5"/>
    <p:sldId id="260" r:id="rId6"/>
    <p:sldId id="261" r:id="rId7"/>
    <p:sldId id="262" r:id="rId8"/>
    <p:sldId id="267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3BADFBF-15BF-4A2F-8DDA-2AD2FA7EC514}" type="datetimeFigureOut">
              <a:rPr lang="en-US" smtClean="0"/>
              <a:t>7/25/2021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369038A-5F28-4EFF-9DA2-1CD2E81FD94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6178" y="316090"/>
            <a:ext cx="5531555" cy="12192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6000" dirty="0" smtClean="0"/>
              <a:t>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245" y="2301522"/>
            <a:ext cx="8331199" cy="3508375"/>
          </a:xfrm>
        </p:spPr>
      </p:pic>
    </p:spTree>
    <p:extLst>
      <p:ext uri="{BB962C8B-B14F-4D97-AF65-F5344CB8AC3E}">
        <p14:creationId xmlns:p14="http://schemas.microsoft.com/office/powerpoint/2010/main" val="226609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04" y="3285068"/>
            <a:ext cx="5722608" cy="246097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380089" y="1117600"/>
            <a:ext cx="4334933" cy="745067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Home work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1648178" y="2190044"/>
            <a:ext cx="9493955" cy="127564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Write a paragraph on Our National 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523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06132" y="2033957"/>
            <a:ext cx="6762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Thank </a:t>
            </a:r>
            <a:r>
              <a:rPr lang="en-US" sz="4000" dirty="0" smtClean="0"/>
              <a:t>you very much.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2506133" y="3172178"/>
            <a:ext cx="7744178" cy="32060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357" y="2957689"/>
            <a:ext cx="7518400" cy="331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80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3733" y="677333"/>
            <a:ext cx="2494845" cy="9934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          </a:t>
            </a:r>
            <a:r>
              <a:rPr lang="en-US" sz="4400" b="1" dirty="0" smtClean="0"/>
              <a:t>Identity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89" y="2737245"/>
            <a:ext cx="5452534" cy="29297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M. </a:t>
            </a:r>
            <a:r>
              <a:rPr lang="en-US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Abdul Aziz Shishir</a:t>
            </a:r>
            <a:r>
              <a:rPr lang="en-US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Senior </a:t>
            </a:r>
            <a:r>
              <a:rPr lang="en-US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Teacher(English)</a:t>
            </a:r>
            <a:r>
              <a:rPr lang="en-US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Hasan Ali Govt</a:t>
            </a:r>
            <a:r>
              <a:rPr lang="en-US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 High School</a:t>
            </a:r>
          </a:p>
          <a:p>
            <a:pPr marL="6858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NikoshBAN" pitchFamily="2" charset="0"/>
              </a:rPr>
              <a:t>Chandpur.</a:t>
            </a:r>
          </a:p>
          <a:p>
            <a:pPr marL="6858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Phone:01912220830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308" y="2736850"/>
            <a:ext cx="3283747" cy="3305175"/>
          </a:xfrm>
        </p:spPr>
      </p:pic>
    </p:spTree>
    <p:extLst>
      <p:ext uri="{BB962C8B-B14F-4D97-AF65-F5344CB8AC3E}">
        <p14:creationId xmlns:p14="http://schemas.microsoft.com/office/powerpoint/2010/main" val="63349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V="1">
            <a:off x="1648918" y="185132"/>
            <a:ext cx="9039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13188" y="479284"/>
            <a:ext cx="6500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Let’s see some pictures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87" y="1752599"/>
            <a:ext cx="5762993" cy="5222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372" y="2758440"/>
            <a:ext cx="4561547" cy="38020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887" y="319314"/>
            <a:ext cx="3773714" cy="222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8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you imagine about our topic?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06222" y="3657600"/>
            <a:ext cx="8331200" cy="22577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>
              <a:buNone/>
            </a:pPr>
            <a:r>
              <a:rPr lang="en-US" sz="9600" b="1" dirty="0">
                <a:solidFill>
                  <a:srgbClr val="FF0000"/>
                </a:solidFill>
              </a:rPr>
              <a:t>OUR PRIDE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6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395" y="1182832"/>
            <a:ext cx="952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</a:t>
            </a:r>
            <a:r>
              <a:rPr lang="en-US" sz="4400" dirty="0" smtClean="0"/>
              <a:t>                         </a:t>
            </a:r>
          </a:p>
          <a:p>
            <a:r>
              <a:rPr lang="en-US" sz="4400" dirty="0" smtClean="0"/>
              <a:t> </a:t>
            </a:r>
            <a:r>
              <a:rPr lang="en-US" sz="2400" dirty="0" smtClean="0"/>
              <a:t>After completing the lesson </a:t>
            </a:r>
            <a:r>
              <a:rPr lang="en-US" sz="2400" dirty="0" smtClean="0"/>
              <a:t>learners </a:t>
            </a:r>
            <a:r>
              <a:rPr lang="en-US" sz="2400" dirty="0" smtClean="0"/>
              <a:t>will be able </a:t>
            </a:r>
            <a:r>
              <a:rPr lang="en-US" sz="2400" dirty="0" smtClean="0"/>
              <a:t>to… </a:t>
            </a:r>
            <a:endParaRPr lang="en-US" sz="2400" dirty="0" smtClean="0"/>
          </a:p>
          <a:p>
            <a:r>
              <a:rPr lang="en-US" sz="2400" dirty="0" smtClean="0"/>
              <a:t>1.read </a:t>
            </a:r>
            <a:r>
              <a:rPr lang="en-US" sz="2400" dirty="0" smtClean="0"/>
              <a:t>and understand </a:t>
            </a:r>
            <a:r>
              <a:rPr lang="en-US" sz="2400" dirty="0" smtClean="0"/>
              <a:t>texts</a:t>
            </a:r>
          </a:p>
          <a:p>
            <a:r>
              <a:rPr lang="en-US" sz="2400" dirty="0" smtClean="0"/>
              <a:t>2. </a:t>
            </a:r>
            <a:r>
              <a:rPr lang="en-US" sz="2400" dirty="0" smtClean="0"/>
              <a:t>ask and answer questions </a:t>
            </a:r>
            <a:endParaRPr lang="en-US" sz="2400" dirty="0" smtClean="0"/>
          </a:p>
          <a:p>
            <a:r>
              <a:rPr lang="en-US" sz="2400" dirty="0" smtClean="0"/>
              <a:t> 3.write </a:t>
            </a:r>
            <a:r>
              <a:rPr lang="en-US" sz="2400" dirty="0" smtClean="0"/>
              <a:t>short paragraphs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59467" y="349956"/>
            <a:ext cx="6728177" cy="9934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Learning out comes: </a:t>
            </a:r>
          </a:p>
        </p:txBody>
      </p:sp>
    </p:spTree>
    <p:extLst>
      <p:ext uri="{BB962C8B-B14F-4D97-AF65-F5344CB8AC3E}">
        <p14:creationId xmlns:p14="http://schemas.microsoft.com/office/powerpoint/2010/main" val="29848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646" y="2021337"/>
            <a:ext cx="95337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         </a:t>
            </a:r>
            <a:r>
              <a:rPr lang="en-US" sz="4000" dirty="0" smtClean="0"/>
              <a:t>               </a:t>
            </a:r>
            <a:endParaRPr lang="en-US" sz="4000" dirty="0" smtClean="0"/>
          </a:p>
          <a:p>
            <a:r>
              <a:rPr lang="en-US" sz="4000" dirty="0" smtClean="0"/>
              <a:t> Read the text silently and choose the most suitable heading for </a:t>
            </a:r>
            <a:r>
              <a:rPr lang="en-US" sz="4000" dirty="0" smtClean="0"/>
              <a:t>the</a:t>
            </a:r>
            <a:r>
              <a:rPr lang="en-US" sz="4000" dirty="0" smtClean="0"/>
              <a:t> </a:t>
            </a:r>
            <a:r>
              <a:rPr lang="en-US" sz="4000" dirty="0" smtClean="0"/>
              <a:t>paragraph.                  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027289" y="754139"/>
            <a:ext cx="3905956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Individual work</a:t>
            </a:r>
            <a:endParaRPr lang="en-US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86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23" y="3422634"/>
            <a:ext cx="5739966" cy="27628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9429" y="2345417"/>
            <a:ext cx="10532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Make a group of five. The night of 25 March is called “The dark night” why?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841822" y="857956"/>
            <a:ext cx="3805467" cy="55315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Group </a:t>
            </a:r>
            <a:r>
              <a:rPr lang="en-US" sz="2400" dirty="0" smtClean="0"/>
              <a:t>w</a:t>
            </a:r>
            <a:r>
              <a:rPr lang="en-US" sz="2000" dirty="0" smtClean="0"/>
              <a:t>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272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4460" y="881652"/>
            <a:ext cx="104031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Write</a:t>
            </a:r>
            <a:r>
              <a:rPr lang="en-US" dirty="0"/>
              <a:t>  </a:t>
            </a:r>
            <a:r>
              <a:rPr lang="en-US" sz="4000" dirty="0" smtClean="0"/>
              <a:t>a dialogue between you and your partner about</a:t>
            </a:r>
            <a:r>
              <a:rPr lang="en-US" dirty="0" smtClean="0"/>
              <a:t>  </a:t>
            </a:r>
            <a:r>
              <a:rPr lang="en-US" sz="4000" dirty="0" smtClean="0"/>
              <a:t>the picture.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11110" y="2686756"/>
            <a:ext cx="9990667" cy="3781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889" y="2506133"/>
            <a:ext cx="7416800" cy="353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7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3325" y="1641084"/>
            <a:ext cx="37394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Evaluation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9910" y="2567354"/>
            <a:ext cx="107808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i="1" u="sng" dirty="0" smtClean="0">
                <a:latin typeface="Times New Roman" pitchFamily="18" charset="0"/>
                <a:cs typeface="Times New Roman" pitchFamily="18" charset="0"/>
              </a:rPr>
              <a:t>Fill in the gaps of the following text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March 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our a)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----------day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We b)--------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1971.We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celebrate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annually c)--------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joy . It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d)-------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proud . We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e)-------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day respectfully.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2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393</TotalTime>
  <Words>168</Words>
  <Application>Microsoft Office PowerPoint</Application>
  <PresentationFormat>Custom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        Welcome</vt:lpstr>
      <vt:lpstr>                             Identity</vt:lpstr>
      <vt:lpstr>PowerPoint Presentation</vt:lpstr>
      <vt:lpstr>Can you imagine about our topic?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 MORNING</dc:title>
  <dc:creator>DOEL</dc:creator>
  <cp:lastModifiedBy>CB</cp:lastModifiedBy>
  <cp:revision>75</cp:revision>
  <dcterms:created xsi:type="dcterms:W3CDTF">2015-10-26T03:37:18Z</dcterms:created>
  <dcterms:modified xsi:type="dcterms:W3CDTF">2021-07-25T09:05:47Z</dcterms:modified>
</cp:coreProperties>
</file>