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94" r:id="rId2"/>
    <p:sldId id="297" r:id="rId3"/>
    <p:sldId id="298" r:id="rId4"/>
    <p:sldId id="299" r:id="rId5"/>
    <p:sldId id="305" r:id="rId6"/>
    <p:sldId id="304" r:id="rId7"/>
    <p:sldId id="341" r:id="rId8"/>
    <p:sldId id="306" r:id="rId9"/>
    <p:sldId id="347" r:id="rId10"/>
    <p:sldId id="345" r:id="rId11"/>
    <p:sldId id="348" r:id="rId12"/>
    <p:sldId id="349" r:id="rId13"/>
    <p:sldId id="350" r:id="rId14"/>
    <p:sldId id="354" r:id="rId15"/>
    <p:sldId id="340" r:id="rId16"/>
    <p:sldId id="352" r:id="rId17"/>
    <p:sldId id="353" r:id="rId18"/>
    <p:sldId id="319" r:id="rId19"/>
    <p:sldId id="351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C64"/>
    <a:srgbClr val="EB671F"/>
    <a:srgbClr val="0066CB"/>
    <a:srgbClr val="1B6381"/>
    <a:srgbClr val="00CC00"/>
    <a:srgbClr val="FF00FF"/>
    <a:srgbClr val="0000FF"/>
    <a:srgbClr val="66FFFF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374" autoAdjust="0"/>
  </p:normalViewPr>
  <p:slideViewPr>
    <p:cSldViewPr>
      <p:cViewPr varScale="1">
        <p:scale>
          <a:sx n="69" d="100"/>
          <a:sy n="69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7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পাঠের শিরোনাম ও শিখনফল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বাস্তব পর্যায়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বাস্তব পর্যায়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5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72732" y="1359977"/>
            <a:ext cx="4246536" cy="4138047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71720" y="1636766"/>
            <a:ext cx="3648560" cy="3584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3667" y="1369585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6625" y="1342048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6625" y="138751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8842" y="1281693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75281" y="126376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160" y="1782396"/>
            <a:ext cx="11463839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n-US" sz="208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4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17348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4DB697-6F6A-498D-AA0C-589CEF3A4A43}"/>
              </a:ext>
            </a:extLst>
          </p:cNvPr>
          <p:cNvSpPr/>
          <p:nvPr/>
        </p:nvSpPr>
        <p:spPr>
          <a:xfrm rot="439804">
            <a:off x="5433961" y="1343285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47D9AA-18FF-44CB-9722-018C50F34A58}"/>
              </a:ext>
            </a:extLst>
          </p:cNvPr>
          <p:cNvGrpSpPr/>
          <p:nvPr/>
        </p:nvGrpSpPr>
        <p:grpSpPr>
          <a:xfrm>
            <a:off x="2449313" y="849241"/>
            <a:ext cx="3914383" cy="1226820"/>
            <a:chOff x="5413659" y="1364860"/>
            <a:chExt cx="3914383" cy="12268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BD1122-6456-45B6-8A18-511F785923DA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22" name="Rectangle: Top Corners Rounded 26">
                <a:extLst>
                  <a:ext uri="{FF2B5EF4-FFF2-40B4-BE49-F238E27FC236}">
                    <a16:creationId xmlns:a16="http://schemas.microsoft.com/office/drawing/2014/main" id="{58C9136B-D042-40AA-B8EC-12373A1ABAD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9">
                <a:extLst>
                  <a:ext uri="{FF2B5EF4-FFF2-40B4-BE49-F238E27FC236}">
                    <a16:creationId xmlns:a16="http://schemas.microsoft.com/office/drawing/2014/main" id="{F34AC729-C380-4A4D-908E-D1B79B4F1AE8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904765-BA17-47D5-80A6-56F4D0E760C8}"/>
                </a:ext>
              </a:extLst>
            </p:cNvPr>
            <p:cNvSpPr txBox="1"/>
            <p:nvPr/>
          </p:nvSpPr>
          <p:spPr>
            <a:xfrm>
              <a:off x="8901516" y="1642793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২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BD255C-6F5A-4BF2-B9CB-96939DEE7E7D}"/>
                </a:ext>
              </a:extLst>
            </p:cNvPr>
            <p:cNvSpPr txBox="1"/>
            <p:nvPr/>
          </p:nvSpPr>
          <p:spPr>
            <a:xfrm>
              <a:off x="5749663" y="1534133"/>
              <a:ext cx="3010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গসাগু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নির্নয়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করঃ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900D42-340D-490D-A877-854A5F6E51F9}"/>
              </a:ext>
            </a:extLst>
          </p:cNvPr>
          <p:cNvGrpSpPr/>
          <p:nvPr/>
        </p:nvGrpSpPr>
        <p:grpSpPr>
          <a:xfrm>
            <a:off x="1993818" y="699188"/>
            <a:ext cx="4145323" cy="1589648"/>
            <a:chOff x="1543242" y="699188"/>
            <a:chExt cx="4145323" cy="1589648"/>
          </a:xfrm>
        </p:grpSpPr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142B3832-1770-483D-B00B-B199EE025DCB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B1CDE4-110E-4FD4-8EDD-6F250E3004A9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27" name="Freeform: Shape 9">
                <a:extLst>
                  <a:ext uri="{FF2B5EF4-FFF2-40B4-BE49-F238E27FC236}">
                    <a16:creationId xmlns:a16="http://schemas.microsoft.com/office/drawing/2014/main" id="{A46642D4-15C7-4240-96A9-44B995099EFC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8">
                <a:extLst>
                  <a:ext uri="{FF2B5EF4-FFF2-40B4-BE49-F238E27FC236}">
                    <a16:creationId xmlns:a16="http://schemas.microsoft.com/office/drawing/2014/main" id="{F9C00065-38F7-4589-BFEB-74E8DDB12779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Left Bracket 12">
                <a:extLst>
                  <a:ext uri="{FF2B5EF4-FFF2-40B4-BE49-F238E27FC236}">
                    <a16:creationId xmlns:a16="http://schemas.microsoft.com/office/drawing/2014/main" id="{49D468A3-4554-4EAC-9FD0-DBDC8E2DDAE0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B25CE0-9131-4163-9342-F23142BF560C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7CDF692-EACE-43C6-B758-6D32E928B4E1}"/>
              </a:ext>
            </a:extLst>
          </p:cNvPr>
          <p:cNvSpPr/>
          <p:nvPr/>
        </p:nvSpPr>
        <p:spPr>
          <a:xfrm rot="439804">
            <a:off x="5726967" y="3431790"/>
            <a:ext cx="3869635" cy="2114854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1174ED-2792-47AC-B2E4-89ADD439A787}"/>
              </a:ext>
            </a:extLst>
          </p:cNvPr>
          <p:cNvGrpSpPr/>
          <p:nvPr/>
        </p:nvGrpSpPr>
        <p:grpSpPr>
          <a:xfrm>
            <a:off x="2099522" y="2710158"/>
            <a:ext cx="5197093" cy="3117573"/>
            <a:chOff x="6121999" y="2771129"/>
            <a:chExt cx="5423955" cy="311757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152C114-74EC-4034-8B04-1189977D4F41}"/>
                </a:ext>
              </a:extLst>
            </p:cNvPr>
            <p:cNvGrpSpPr/>
            <p:nvPr/>
          </p:nvGrpSpPr>
          <p:grpSpPr>
            <a:xfrm>
              <a:off x="6121999" y="2771129"/>
              <a:ext cx="5423955" cy="3117573"/>
              <a:chOff x="3369856" y="2815640"/>
              <a:chExt cx="4005834" cy="1215926"/>
            </a:xfrm>
          </p:grpSpPr>
          <p:sp>
            <p:nvSpPr>
              <p:cNvPr id="49" name="Rectangle: Top Corners Rounded 69">
                <a:extLst>
                  <a:ext uri="{FF2B5EF4-FFF2-40B4-BE49-F238E27FC236}">
                    <a16:creationId xmlns:a16="http://schemas.microsoft.com/office/drawing/2014/main" id="{CDF3EC68-FE3D-4823-9E9F-C5CF3103521B}"/>
                  </a:ext>
                </a:extLst>
              </p:cNvPr>
              <p:cNvSpPr/>
              <p:nvPr/>
            </p:nvSpPr>
            <p:spPr>
              <a:xfrm rot="5400000">
                <a:off x="4720376" y="1467703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70">
                <a:extLst>
                  <a:ext uri="{FF2B5EF4-FFF2-40B4-BE49-F238E27FC236}">
                    <a16:creationId xmlns:a16="http://schemas.microsoft.com/office/drawing/2014/main" id="{7E4D7232-53CB-46BE-8DC5-4AF24B821B0B}"/>
                  </a:ext>
                </a:extLst>
              </p:cNvPr>
              <p:cNvSpPr/>
              <p:nvPr/>
            </p:nvSpPr>
            <p:spPr>
              <a:xfrm rot="5400000">
                <a:off x="6511280" y="3164573"/>
                <a:ext cx="1213343" cy="515477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ACCDD9-B500-42D1-AC3E-948E0373EF71}"/>
                </a:ext>
              </a:extLst>
            </p:cNvPr>
            <p:cNvSpPr txBox="1"/>
            <p:nvPr/>
          </p:nvSpPr>
          <p:spPr>
            <a:xfrm>
              <a:off x="6611033" y="3794618"/>
              <a:ext cx="4038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৪) ৫৪, ৫৬, ৭২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৫) ২০, ৩০, ৩৬, ৪৫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67F512-4D5F-4108-A26B-0E37E04C36CD}"/>
              </a:ext>
            </a:extLst>
          </p:cNvPr>
          <p:cNvGrpSpPr/>
          <p:nvPr/>
        </p:nvGrpSpPr>
        <p:grpSpPr>
          <a:xfrm>
            <a:off x="1993818" y="2599375"/>
            <a:ext cx="4644306" cy="3380186"/>
            <a:chOff x="1993818" y="2599375"/>
            <a:chExt cx="4644306" cy="3380186"/>
          </a:xfrm>
        </p:grpSpPr>
        <p:sp>
          <p:nvSpPr>
            <p:cNvPr id="52" name="Freeform: Shape 71">
              <a:extLst>
                <a:ext uri="{FF2B5EF4-FFF2-40B4-BE49-F238E27FC236}">
                  <a16:creationId xmlns:a16="http://schemas.microsoft.com/office/drawing/2014/main" id="{E7D78364-418A-4BDC-831D-AFFEDF0F503F}"/>
                </a:ext>
              </a:extLst>
            </p:cNvPr>
            <p:cNvSpPr/>
            <p:nvPr/>
          </p:nvSpPr>
          <p:spPr>
            <a:xfrm rot="16200000">
              <a:off x="3977439" y="3763784"/>
              <a:ext cx="3380186" cy="1051367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A2948D55-CC33-467B-9E86-1C31F649EE30}"/>
                </a:ext>
              </a:extLst>
            </p:cNvPr>
            <p:cNvSpPr/>
            <p:nvPr/>
          </p:nvSpPr>
          <p:spPr>
            <a:xfrm rot="16200000">
              <a:off x="2664655" y="1970132"/>
              <a:ext cx="3302631" cy="4644306"/>
            </a:xfrm>
            <a:custGeom>
              <a:avLst/>
              <a:gdLst>
                <a:gd name="connsiteX0" fmla="*/ 3909966 w 3909966"/>
                <a:gd name="connsiteY0" fmla="*/ 386604 h 5814669"/>
                <a:gd name="connsiteX1" fmla="*/ 3909966 w 3909966"/>
                <a:gd name="connsiteY1" fmla="*/ 5814669 h 5814669"/>
                <a:gd name="connsiteX2" fmla="*/ 2814964 w 3909966"/>
                <a:gd name="connsiteY2" fmla="*/ 5814669 h 5814669"/>
                <a:gd name="connsiteX3" fmla="*/ 2810524 w 3909966"/>
                <a:gd name="connsiteY3" fmla="*/ 5726742 h 5814669"/>
                <a:gd name="connsiteX4" fmla="*/ 1954983 w 3909966"/>
                <a:gd name="connsiteY4" fmla="*/ 4954689 h 5814669"/>
                <a:gd name="connsiteX5" fmla="*/ 1099442 w 3909966"/>
                <a:gd name="connsiteY5" fmla="*/ 5726742 h 5814669"/>
                <a:gd name="connsiteX6" fmla="*/ 1095002 w 3909966"/>
                <a:gd name="connsiteY6" fmla="*/ 5814669 h 5814669"/>
                <a:gd name="connsiteX7" fmla="*/ 0 w 3909966"/>
                <a:gd name="connsiteY7" fmla="*/ 5814669 h 5814669"/>
                <a:gd name="connsiteX8" fmla="*/ 0 w 3909966"/>
                <a:gd name="connsiteY8" fmla="*/ 386604 h 5814669"/>
                <a:gd name="connsiteX9" fmla="*/ 651675 w 3909966"/>
                <a:gd name="connsiteY9" fmla="*/ 0 h 5814669"/>
                <a:gd name="connsiteX10" fmla="*/ 3258291 w 3909966"/>
                <a:gd name="connsiteY10" fmla="*/ 0 h 5814669"/>
                <a:gd name="connsiteX11" fmla="*/ 3909966 w 3909966"/>
                <a:gd name="connsiteY11" fmla="*/ 386604 h 581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9966" h="5814669">
                  <a:moveTo>
                    <a:pt x="3909966" y="386604"/>
                  </a:moveTo>
                  <a:lnTo>
                    <a:pt x="3909966" y="5814669"/>
                  </a:lnTo>
                  <a:lnTo>
                    <a:pt x="2814964" y="5814669"/>
                  </a:lnTo>
                  <a:lnTo>
                    <a:pt x="2810524" y="5726742"/>
                  </a:lnTo>
                  <a:cubicBezTo>
                    <a:pt x="2766485" y="5293091"/>
                    <a:pt x="2400253" y="4954689"/>
                    <a:pt x="1954983" y="4954689"/>
                  </a:cubicBezTo>
                  <a:cubicBezTo>
                    <a:pt x="1509714" y="4954689"/>
                    <a:pt x="1143482" y="5293091"/>
                    <a:pt x="1099442" y="5726742"/>
                  </a:cubicBezTo>
                  <a:lnTo>
                    <a:pt x="1095002" y="5814669"/>
                  </a:lnTo>
                  <a:lnTo>
                    <a:pt x="0" y="5814669"/>
                  </a:lnTo>
                  <a:lnTo>
                    <a:pt x="0" y="386604"/>
                  </a:lnTo>
                  <a:cubicBezTo>
                    <a:pt x="0" y="173088"/>
                    <a:pt x="291764" y="0"/>
                    <a:pt x="651675" y="0"/>
                  </a:cubicBezTo>
                  <a:lnTo>
                    <a:pt x="3258291" y="0"/>
                  </a:lnTo>
                  <a:cubicBezTo>
                    <a:pt x="3618202" y="0"/>
                    <a:pt x="3909966" y="173088"/>
                    <a:pt x="3909966" y="3866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00CC"/>
                </a:gs>
                <a:gs pos="100000">
                  <a:srgbClr val="99336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74">
              <a:extLst>
                <a:ext uri="{FF2B5EF4-FFF2-40B4-BE49-F238E27FC236}">
                  <a16:creationId xmlns:a16="http://schemas.microsoft.com/office/drawing/2014/main" id="{3E872E62-5827-4BDB-B5B3-79FABE7BCD49}"/>
                </a:ext>
              </a:extLst>
            </p:cNvPr>
            <p:cNvSpPr/>
            <p:nvPr/>
          </p:nvSpPr>
          <p:spPr>
            <a:xfrm rot="16200000">
              <a:off x="3099804" y="2082763"/>
              <a:ext cx="2743202" cy="4329727"/>
            </a:xfrm>
            <a:custGeom>
              <a:avLst/>
              <a:gdLst>
                <a:gd name="connsiteX0" fmla="*/ 1261403 w 1261403"/>
                <a:gd name="connsiteY0" fmla="*/ 210238 h 3674013"/>
                <a:gd name="connsiteX1" fmla="*/ 1261403 w 1261403"/>
                <a:gd name="connsiteY1" fmla="*/ 3674013 h 3674013"/>
                <a:gd name="connsiteX2" fmla="*/ 940190 w 1261403"/>
                <a:gd name="connsiteY2" fmla="*/ 3674013 h 3674013"/>
                <a:gd name="connsiteX3" fmla="*/ 933902 w 1261403"/>
                <a:gd name="connsiteY3" fmla="*/ 3611645 h 3674013"/>
                <a:gd name="connsiteX4" fmla="*/ 630700 w 1261403"/>
                <a:gd name="connsiteY4" fmla="*/ 3364528 h 3674013"/>
                <a:gd name="connsiteX5" fmla="*/ 327498 w 1261403"/>
                <a:gd name="connsiteY5" fmla="*/ 3611645 h 3674013"/>
                <a:gd name="connsiteX6" fmla="*/ 321211 w 1261403"/>
                <a:gd name="connsiteY6" fmla="*/ 3674013 h 3674013"/>
                <a:gd name="connsiteX7" fmla="*/ 0 w 1261403"/>
                <a:gd name="connsiteY7" fmla="*/ 3674013 h 3674013"/>
                <a:gd name="connsiteX8" fmla="*/ 0 w 1261403"/>
                <a:gd name="connsiteY8" fmla="*/ 210238 h 3674013"/>
                <a:gd name="connsiteX9" fmla="*/ 210238 w 1261403"/>
                <a:gd name="connsiteY9" fmla="*/ 0 h 3674013"/>
                <a:gd name="connsiteX10" fmla="*/ 1051165 w 1261403"/>
                <a:gd name="connsiteY10" fmla="*/ 0 h 3674013"/>
                <a:gd name="connsiteX11" fmla="*/ 1261403 w 1261403"/>
                <a:gd name="connsiteY11" fmla="*/ 210238 h 367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403" h="3674013">
                  <a:moveTo>
                    <a:pt x="1261403" y="210238"/>
                  </a:moveTo>
                  <a:lnTo>
                    <a:pt x="1261403" y="3674013"/>
                  </a:lnTo>
                  <a:lnTo>
                    <a:pt x="940190" y="3674013"/>
                  </a:lnTo>
                  <a:lnTo>
                    <a:pt x="933902" y="3611645"/>
                  </a:lnTo>
                  <a:cubicBezTo>
                    <a:pt x="905044" y="3470616"/>
                    <a:pt x="780261" y="3364528"/>
                    <a:pt x="630700" y="3364528"/>
                  </a:cubicBezTo>
                  <a:cubicBezTo>
                    <a:pt x="481139" y="3364528"/>
                    <a:pt x="356357" y="3470616"/>
                    <a:pt x="327498" y="3611645"/>
                  </a:cubicBezTo>
                  <a:lnTo>
                    <a:pt x="321211" y="3674013"/>
                  </a:lnTo>
                  <a:lnTo>
                    <a:pt x="0" y="3674013"/>
                  </a:lnTo>
                  <a:lnTo>
                    <a:pt x="0" y="210238"/>
                  </a:lnTo>
                  <a:cubicBezTo>
                    <a:pt x="0" y="94127"/>
                    <a:pt x="94127" y="0"/>
                    <a:pt x="210238" y="0"/>
                  </a:cubicBezTo>
                  <a:lnTo>
                    <a:pt x="1051165" y="0"/>
                  </a:lnTo>
                  <a:cubicBezTo>
                    <a:pt x="1167276" y="0"/>
                    <a:pt x="1261403" y="94127"/>
                    <a:pt x="1261403" y="210238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Left Bracket 12">
              <a:extLst>
                <a:ext uri="{FF2B5EF4-FFF2-40B4-BE49-F238E27FC236}">
                  <a16:creationId xmlns:a16="http://schemas.microsoft.com/office/drawing/2014/main" id="{44DBC1EC-4F03-46F3-A4D3-72A28DE5AA5A}"/>
                </a:ext>
              </a:extLst>
            </p:cNvPr>
            <p:cNvSpPr/>
            <p:nvPr/>
          </p:nvSpPr>
          <p:spPr>
            <a:xfrm>
              <a:off x="2176742" y="2736699"/>
              <a:ext cx="4459526" cy="3097106"/>
            </a:xfrm>
            <a:custGeom>
              <a:avLst/>
              <a:gdLst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013" h="1434903" stroke="0" extrusionOk="0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  <a:lnTo>
                    <a:pt x="3674013" y="1434903"/>
                  </a:lnTo>
                  <a:close/>
                </a:path>
                <a:path w="3674013" h="1434903" fill="none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</a:path>
              </a:pathLst>
            </a:custGeom>
            <a:ln w="95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20855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44444E-6 L 0.28034 0.00232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3.7037E-6 L 0.32955 0.0085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44444E-6 L 0.28034 0.0023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3.7037E-6 L 0.32956 0.0085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3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116586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8595E-F9CD-4E0F-AD3D-875DFB574457}"/>
              </a:ext>
            </a:extLst>
          </p:cNvPr>
          <p:cNvSpPr/>
          <p:nvPr/>
        </p:nvSpPr>
        <p:spPr>
          <a:xfrm>
            <a:off x="228600" y="152400"/>
            <a:ext cx="118110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6C8A03-38A7-4F9B-BC26-16CD96762F2B}"/>
              </a:ext>
            </a:extLst>
          </p:cNvPr>
          <p:cNvSpPr txBox="1"/>
          <p:nvPr/>
        </p:nvSpPr>
        <p:spPr>
          <a:xfrm>
            <a:off x="457200" y="159327"/>
            <a:ext cx="3869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৫৪, ৩৬, ৭২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5AF078-838F-40FE-8DCD-F6020231266C}"/>
              </a:ext>
            </a:extLst>
          </p:cNvPr>
          <p:cNvSpPr txBox="1"/>
          <p:nvPr/>
        </p:nvSpPr>
        <p:spPr>
          <a:xfrm>
            <a:off x="5272958" y="1782776"/>
            <a:ext cx="32653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৫৪, ৩৬, ৭২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7A757E-C9CA-40CC-AF25-4E43299A96C4}"/>
              </a:ext>
            </a:extLst>
          </p:cNvPr>
          <p:cNvSpPr txBox="1"/>
          <p:nvPr/>
        </p:nvSpPr>
        <p:spPr>
          <a:xfrm>
            <a:off x="1126470" y="1535452"/>
            <a:ext cx="1524000" cy="59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B63A41-C33F-40E4-A492-B0D4ECF6F369}"/>
              </a:ext>
            </a:extLst>
          </p:cNvPr>
          <p:cNvCxnSpPr>
            <a:cxnSpLocks/>
          </p:cNvCxnSpPr>
          <p:nvPr/>
        </p:nvCxnSpPr>
        <p:spPr>
          <a:xfrm>
            <a:off x="5155194" y="2045882"/>
            <a:ext cx="6927" cy="381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038DA20-3EB7-4DED-A88C-EF6F2D147426}"/>
              </a:ext>
            </a:extLst>
          </p:cNvPr>
          <p:cNvCxnSpPr>
            <a:cxnSpLocks/>
          </p:cNvCxnSpPr>
          <p:nvPr/>
        </p:nvCxnSpPr>
        <p:spPr>
          <a:xfrm flipH="1">
            <a:off x="5120558" y="2410770"/>
            <a:ext cx="3642442" cy="16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660B979-480A-40AF-9AB7-85F1D8591ABD}"/>
              </a:ext>
            </a:extLst>
          </p:cNvPr>
          <p:cNvSpPr txBox="1"/>
          <p:nvPr/>
        </p:nvSpPr>
        <p:spPr>
          <a:xfrm>
            <a:off x="4640417" y="1875628"/>
            <a:ext cx="495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DF1AAC-527D-487D-BC47-242C4319BA6C}"/>
              </a:ext>
            </a:extLst>
          </p:cNvPr>
          <p:cNvSpPr txBox="1"/>
          <p:nvPr/>
        </p:nvSpPr>
        <p:spPr>
          <a:xfrm>
            <a:off x="5333999" y="2312229"/>
            <a:ext cx="8481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২৭,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53B8EC-3FDC-4AF3-A8BB-CC19A6547D2F}"/>
              </a:ext>
            </a:extLst>
          </p:cNvPr>
          <p:cNvSpPr txBox="1"/>
          <p:nvPr/>
        </p:nvSpPr>
        <p:spPr>
          <a:xfrm>
            <a:off x="6142331" y="2343241"/>
            <a:ext cx="925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১৮,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84FD99-0464-4E9A-832F-6E6F3ECD3404}"/>
              </a:ext>
            </a:extLst>
          </p:cNvPr>
          <p:cNvSpPr txBox="1"/>
          <p:nvPr/>
        </p:nvSpPr>
        <p:spPr>
          <a:xfrm>
            <a:off x="3630560" y="4823033"/>
            <a:ext cx="1799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F239A8-8E50-44D0-955A-B4EF0F078424}"/>
              </a:ext>
            </a:extLst>
          </p:cNvPr>
          <p:cNvSpPr txBox="1"/>
          <p:nvPr/>
        </p:nvSpPr>
        <p:spPr>
          <a:xfrm>
            <a:off x="4627049" y="1896376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6D05F9-96FD-4ACE-AB69-173420BFCAC9}"/>
              </a:ext>
            </a:extLst>
          </p:cNvPr>
          <p:cNvSpPr txBox="1"/>
          <p:nvPr/>
        </p:nvSpPr>
        <p:spPr>
          <a:xfrm>
            <a:off x="4825593" y="2921091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A82B93-F9AA-48A0-8ADB-1D9F9C14CFA7}"/>
              </a:ext>
            </a:extLst>
          </p:cNvPr>
          <p:cNvSpPr txBox="1"/>
          <p:nvPr/>
        </p:nvSpPr>
        <p:spPr>
          <a:xfrm>
            <a:off x="5676900" y="4823033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C0EE7E-3A10-47A9-9EED-4CED34CE6FA5}"/>
              </a:ext>
            </a:extLst>
          </p:cNvPr>
          <p:cNvSpPr txBox="1"/>
          <p:nvPr/>
        </p:nvSpPr>
        <p:spPr>
          <a:xfrm>
            <a:off x="6539714" y="4823033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378F0A-B47B-4964-87AA-854144472DBE}"/>
              </a:ext>
            </a:extLst>
          </p:cNvPr>
          <p:cNvSpPr txBox="1"/>
          <p:nvPr/>
        </p:nvSpPr>
        <p:spPr>
          <a:xfrm>
            <a:off x="4949134" y="5632245"/>
            <a:ext cx="1936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১৮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5488D62-DDEC-41CF-8A92-3E8FC78A5074}"/>
              </a:ext>
            </a:extLst>
          </p:cNvPr>
          <p:cNvSpPr txBox="1"/>
          <p:nvPr/>
        </p:nvSpPr>
        <p:spPr>
          <a:xfrm>
            <a:off x="6851104" y="2338339"/>
            <a:ext cx="12113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334146B-D1B6-42B8-9330-4D7A6A60FE9D}"/>
              </a:ext>
            </a:extLst>
          </p:cNvPr>
          <p:cNvCxnSpPr>
            <a:cxnSpLocks/>
          </p:cNvCxnSpPr>
          <p:nvPr/>
        </p:nvCxnSpPr>
        <p:spPr>
          <a:xfrm>
            <a:off x="5314521" y="2432158"/>
            <a:ext cx="0" cy="53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884BD2B-BDF7-4C12-B7EB-CBB51519D401}"/>
              </a:ext>
            </a:extLst>
          </p:cNvPr>
          <p:cNvCxnSpPr>
            <a:cxnSpLocks/>
          </p:cNvCxnSpPr>
          <p:nvPr/>
        </p:nvCxnSpPr>
        <p:spPr>
          <a:xfrm flipH="1">
            <a:off x="5272958" y="2955688"/>
            <a:ext cx="3642442" cy="16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A4E723B-E398-4879-A588-BDE388D02A69}"/>
              </a:ext>
            </a:extLst>
          </p:cNvPr>
          <p:cNvSpPr txBox="1"/>
          <p:nvPr/>
        </p:nvSpPr>
        <p:spPr>
          <a:xfrm>
            <a:off x="4701486" y="2418826"/>
            <a:ext cx="495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A67CCC-5DBF-422B-9298-1F2E3AFB00DF}"/>
              </a:ext>
            </a:extLst>
          </p:cNvPr>
          <p:cNvSpPr txBox="1"/>
          <p:nvPr/>
        </p:nvSpPr>
        <p:spPr>
          <a:xfrm>
            <a:off x="5486541" y="2889897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৯,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138AB7-DF90-4508-8B32-A34E4B83C5B7}"/>
              </a:ext>
            </a:extLst>
          </p:cNvPr>
          <p:cNvSpPr txBox="1"/>
          <p:nvPr/>
        </p:nvSpPr>
        <p:spPr>
          <a:xfrm>
            <a:off x="6178657" y="2903706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D53BCA-A087-4DDC-BD19-8543EB3FB869}"/>
              </a:ext>
            </a:extLst>
          </p:cNvPr>
          <p:cNvSpPr txBox="1"/>
          <p:nvPr/>
        </p:nvSpPr>
        <p:spPr>
          <a:xfrm>
            <a:off x="6885510" y="2903706"/>
            <a:ext cx="871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6B0B1DB-140C-415F-A320-0748A058A4CA}"/>
              </a:ext>
            </a:extLst>
          </p:cNvPr>
          <p:cNvCxnSpPr>
            <a:cxnSpLocks/>
          </p:cNvCxnSpPr>
          <p:nvPr/>
        </p:nvCxnSpPr>
        <p:spPr>
          <a:xfrm>
            <a:off x="5375563" y="2971800"/>
            <a:ext cx="0" cy="53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E1C1214-2527-47C6-A0E7-7C4959D9F7A4}"/>
              </a:ext>
            </a:extLst>
          </p:cNvPr>
          <p:cNvCxnSpPr>
            <a:cxnSpLocks/>
          </p:cNvCxnSpPr>
          <p:nvPr/>
        </p:nvCxnSpPr>
        <p:spPr>
          <a:xfrm flipH="1">
            <a:off x="5334000" y="3495330"/>
            <a:ext cx="3642442" cy="16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ED81CD9-E535-441E-B763-CDB4D46DD425}"/>
              </a:ext>
            </a:extLst>
          </p:cNvPr>
          <p:cNvSpPr txBox="1"/>
          <p:nvPr/>
        </p:nvSpPr>
        <p:spPr>
          <a:xfrm>
            <a:off x="4819222" y="2921091"/>
            <a:ext cx="495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AB32DE5-14C2-4429-8CCF-30F1546DE2B1}"/>
              </a:ext>
            </a:extLst>
          </p:cNvPr>
          <p:cNvSpPr txBox="1"/>
          <p:nvPr/>
        </p:nvSpPr>
        <p:spPr>
          <a:xfrm>
            <a:off x="5583673" y="3375271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A0F5ACB-75AC-4850-A269-2CCCB5331D00}"/>
              </a:ext>
            </a:extLst>
          </p:cNvPr>
          <p:cNvSpPr txBox="1"/>
          <p:nvPr/>
        </p:nvSpPr>
        <p:spPr>
          <a:xfrm>
            <a:off x="6209861" y="3388280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712635-DA95-4DD3-8B8F-C910200BE714}"/>
              </a:ext>
            </a:extLst>
          </p:cNvPr>
          <p:cNvSpPr txBox="1"/>
          <p:nvPr/>
        </p:nvSpPr>
        <p:spPr>
          <a:xfrm>
            <a:off x="6916714" y="3388280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098449C-C689-4E6B-B5D4-096FD878AC32}"/>
              </a:ext>
            </a:extLst>
          </p:cNvPr>
          <p:cNvSpPr txBox="1"/>
          <p:nvPr/>
        </p:nvSpPr>
        <p:spPr>
          <a:xfrm>
            <a:off x="4704617" y="2434938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234297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05143 0.4252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125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11862 0.34838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17407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17929 0.2773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5" grpId="1"/>
      <p:bldP spid="46" grpId="0"/>
      <p:bldP spid="46" grpId="1"/>
      <p:bldP spid="47" grpId="0"/>
      <p:bldP spid="48" grpId="0"/>
      <p:bldP spid="56" grpId="0"/>
      <p:bldP spid="57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71" grpId="0"/>
      <p:bldP spid="73" grpId="0"/>
      <p:bldP spid="7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228600"/>
            <a:ext cx="117348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8595E-F9CD-4E0F-AD3D-875DFB574457}"/>
              </a:ext>
            </a:extLst>
          </p:cNvPr>
          <p:cNvSpPr/>
          <p:nvPr/>
        </p:nvSpPr>
        <p:spPr>
          <a:xfrm>
            <a:off x="76200" y="152400"/>
            <a:ext cx="119634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6C8A03-38A7-4F9B-BC26-16CD96762F2B}"/>
              </a:ext>
            </a:extLst>
          </p:cNvPr>
          <p:cNvSpPr txBox="1"/>
          <p:nvPr/>
        </p:nvSpPr>
        <p:spPr>
          <a:xfrm>
            <a:off x="457200" y="159327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২০, ৩০, ৩৬, ৪৫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5AF078-838F-40FE-8DCD-F6020231266C}"/>
              </a:ext>
            </a:extLst>
          </p:cNvPr>
          <p:cNvSpPr txBox="1"/>
          <p:nvPr/>
        </p:nvSpPr>
        <p:spPr>
          <a:xfrm>
            <a:off x="4062663" y="1982527"/>
            <a:ext cx="32653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২০, ৩০, ৩৬, ৪৫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7A757E-C9CA-40CC-AF25-4E43299A96C4}"/>
              </a:ext>
            </a:extLst>
          </p:cNvPr>
          <p:cNvSpPr txBox="1"/>
          <p:nvPr/>
        </p:nvSpPr>
        <p:spPr>
          <a:xfrm>
            <a:off x="1126470" y="1535452"/>
            <a:ext cx="1524000" cy="59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B63A41-C33F-40E4-A492-B0D4ECF6F369}"/>
              </a:ext>
            </a:extLst>
          </p:cNvPr>
          <p:cNvCxnSpPr>
            <a:cxnSpLocks/>
          </p:cNvCxnSpPr>
          <p:nvPr/>
        </p:nvCxnSpPr>
        <p:spPr>
          <a:xfrm>
            <a:off x="3944899" y="2245633"/>
            <a:ext cx="6927" cy="381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038DA20-3EB7-4DED-A88C-EF6F2D147426}"/>
              </a:ext>
            </a:extLst>
          </p:cNvPr>
          <p:cNvCxnSpPr>
            <a:cxnSpLocks/>
          </p:cNvCxnSpPr>
          <p:nvPr/>
        </p:nvCxnSpPr>
        <p:spPr>
          <a:xfrm flipH="1">
            <a:off x="3910263" y="2610521"/>
            <a:ext cx="3642442" cy="16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E84FD99-0464-4E9A-832F-6E6F3ECD3404}"/>
              </a:ext>
            </a:extLst>
          </p:cNvPr>
          <p:cNvSpPr txBox="1"/>
          <p:nvPr/>
        </p:nvSpPr>
        <p:spPr>
          <a:xfrm>
            <a:off x="3886200" y="522139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=১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F092D8-469A-41CE-B922-242C63B422A2}"/>
              </a:ext>
            </a:extLst>
          </p:cNvPr>
          <p:cNvSpPr txBox="1"/>
          <p:nvPr/>
        </p:nvSpPr>
        <p:spPr>
          <a:xfrm>
            <a:off x="1162565" y="3150725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</a:p>
        </p:txBody>
      </p:sp>
    </p:spTree>
    <p:extLst>
      <p:ext uri="{BB962C8B-B14F-4D97-AF65-F5344CB8AC3E}">
        <p14:creationId xmlns:p14="http://schemas.microsoft.com/office/powerpoint/2010/main" val="2587718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4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228600"/>
            <a:ext cx="115824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8595E-F9CD-4E0F-AD3D-875DFB574457}"/>
              </a:ext>
            </a:extLst>
          </p:cNvPr>
          <p:cNvSpPr/>
          <p:nvPr/>
        </p:nvSpPr>
        <p:spPr>
          <a:xfrm>
            <a:off x="228600" y="152400"/>
            <a:ext cx="118110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6C8A03-38A7-4F9B-BC26-16CD96762F2B}"/>
              </a:ext>
            </a:extLst>
          </p:cNvPr>
          <p:cNvSpPr txBox="1"/>
          <p:nvPr/>
        </p:nvSpPr>
        <p:spPr>
          <a:xfrm>
            <a:off x="457200" y="159327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ল্যাম্পপোস্ট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২৫ মিটার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মিটার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ল্যাম্পপোস্ট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ল্যাম্পপোস্ট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মিটার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ল্যাম্পপোস্ট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7A757E-C9CA-40CC-AF25-4E43299A96C4}"/>
              </a:ext>
            </a:extLst>
          </p:cNvPr>
          <p:cNvSpPr txBox="1"/>
          <p:nvPr/>
        </p:nvSpPr>
        <p:spPr>
          <a:xfrm>
            <a:off x="3872569" y="1688812"/>
            <a:ext cx="440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A5846-AA33-4783-9051-726E19D84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2" y="2643779"/>
            <a:ext cx="876762" cy="35949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F6339C-8F9B-45D2-A72D-E934721E1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67" y="2643779"/>
            <a:ext cx="876762" cy="35949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B321C8-F1CE-4EC1-B1E5-4266801BD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02" y="2643779"/>
            <a:ext cx="876762" cy="35949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58CF9E-9B89-4B3E-B1A0-222B0CF4B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137" y="2643779"/>
            <a:ext cx="876762" cy="35949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864679-29A6-4804-BF91-F8A3B26B9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972" y="2643779"/>
            <a:ext cx="876762" cy="3594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4D9C5-AEC5-4E3B-A880-11878A851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t="3691" r="28456" b="5434"/>
          <a:stretch/>
        </p:blipFill>
        <p:spPr>
          <a:xfrm>
            <a:off x="342900" y="2971800"/>
            <a:ext cx="1485900" cy="32669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DF7F94-8B6F-49FF-8126-B864D2296077}"/>
              </a:ext>
            </a:extLst>
          </p:cNvPr>
          <p:cNvCxnSpPr/>
          <p:nvPr/>
        </p:nvCxnSpPr>
        <p:spPr>
          <a:xfrm>
            <a:off x="1371600" y="4876800"/>
            <a:ext cx="1802867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FAC2C1-47A7-4CC0-93CE-5B8CD1419DE7}"/>
              </a:ext>
            </a:extLst>
          </p:cNvPr>
          <p:cNvCxnSpPr/>
          <p:nvPr/>
        </p:nvCxnSpPr>
        <p:spPr>
          <a:xfrm>
            <a:off x="4051229" y="4876800"/>
            <a:ext cx="1802867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0005BC-A755-45CB-9255-34CA9CB96A33}"/>
              </a:ext>
            </a:extLst>
          </p:cNvPr>
          <p:cNvCxnSpPr/>
          <p:nvPr/>
        </p:nvCxnSpPr>
        <p:spPr>
          <a:xfrm>
            <a:off x="6535017" y="4876800"/>
            <a:ext cx="1802867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2EFFBF3-5925-49CD-8299-BF54B37D9AC2}"/>
              </a:ext>
            </a:extLst>
          </p:cNvPr>
          <p:cNvCxnSpPr/>
          <p:nvPr/>
        </p:nvCxnSpPr>
        <p:spPr>
          <a:xfrm>
            <a:off x="9156899" y="4876800"/>
            <a:ext cx="1802867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E476229-6368-4D84-822A-BC442F826750}"/>
              </a:ext>
            </a:extLst>
          </p:cNvPr>
          <p:cNvSpPr txBox="1"/>
          <p:nvPr/>
        </p:nvSpPr>
        <p:spPr>
          <a:xfrm>
            <a:off x="1752436" y="4836626"/>
            <a:ext cx="104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AE09BB-BBDD-417D-9FA3-708720E72718}"/>
              </a:ext>
            </a:extLst>
          </p:cNvPr>
          <p:cNvSpPr txBox="1"/>
          <p:nvPr/>
        </p:nvSpPr>
        <p:spPr>
          <a:xfrm>
            <a:off x="4360361" y="4836626"/>
            <a:ext cx="104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9883E6-BA0B-47FE-B508-62A99DB07D39}"/>
              </a:ext>
            </a:extLst>
          </p:cNvPr>
          <p:cNvSpPr txBox="1"/>
          <p:nvPr/>
        </p:nvSpPr>
        <p:spPr>
          <a:xfrm>
            <a:off x="6968286" y="4836626"/>
            <a:ext cx="104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2922BB-FBFD-4ACC-ACAF-FB6068E37046}"/>
              </a:ext>
            </a:extLst>
          </p:cNvPr>
          <p:cNvSpPr txBox="1"/>
          <p:nvPr/>
        </p:nvSpPr>
        <p:spPr>
          <a:xfrm>
            <a:off x="9576212" y="4836626"/>
            <a:ext cx="104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36EF890-EC7D-46E6-8254-F71CFEDCBD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t="3691" r="28456" b="5434"/>
          <a:stretch/>
        </p:blipFill>
        <p:spPr>
          <a:xfrm>
            <a:off x="2390928" y="2937292"/>
            <a:ext cx="1485900" cy="3266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6816340-69BC-4A33-8B51-6588EAC5DD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t="3691" r="28456" b="5434"/>
          <a:stretch/>
        </p:blipFill>
        <p:spPr>
          <a:xfrm>
            <a:off x="4438956" y="2937292"/>
            <a:ext cx="1485900" cy="32669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180772C-D47B-4437-BE7A-43309B67A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t="3691" r="28456" b="5434"/>
          <a:stretch/>
        </p:blipFill>
        <p:spPr>
          <a:xfrm>
            <a:off x="6477000" y="2971800"/>
            <a:ext cx="1485900" cy="3266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9C1B22C-1BD6-4D46-B2A0-257A797DF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t="3691" r="28456" b="5434"/>
          <a:stretch/>
        </p:blipFill>
        <p:spPr>
          <a:xfrm>
            <a:off x="8535012" y="2937292"/>
            <a:ext cx="1485900" cy="3266900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408F853-7B15-4A59-AB79-3A06BF34976F}"/>
              </a:ext>
            </a:extLst>
          </p:cNvPr>
          <p:cNvCxnSpPr>
            <a:cxnSpLocks/>
          </p:cNvCxnSpPr>
          <p:nvPr/>
        </p:nvCxnSpPr>
        <p:spPr>
          <a:xfrm>
            <a:off x="9530519" y="6057174"/>
            <a:ext cx="1620076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B3E4CBC-E7D7-4F1F-918A-A398243E18DC}"/>
              </a:ext>
            </a:extLst>
          </p:cNvPr>
          <p:cNvSpPr txBox="1"/>
          <p:nvPr/>
        </p:nvSpPr>
        <p:spPr>
          <a:xfrm>
            <a:off x="9848143" y="6057174"/>
            <a:ext cx="98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12EDAF0-78EA-40CA-A156-487AE2B34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t="3691" r="28456" b="5434"/>
          <a:stretch/>
        </p:blipFill>
        <p:spPr>
          <a:xfrm>
            <a:off x="10645171" y="2963779"/>
            <a:ext cx="1485900" cy="3266900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860548E-03C7-4A40-8208-C1CA211C42DE}"/>
              </a:ext>
            </a:extLst>
          </p:cNvPr>
          <p:cNvCxnSpPr>
            <a:cxnSpLocks/>
          </p:cNvCxnSpPr>
          <p:nvPr/>
        </p:nvCxnSpPr>
        <p:spPr>
          <a:xfrm>
            <a:off x="7445566" y="6057174"/>
            <a:ext cx="1620076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3D9455C-A112-4ABB-99D4-22B872BCFCE7}"/>
              </a:ext>
            </a:extLst>
          </p:cNvPr>
          <p:cNvSpPr txBox="1"/>
          <p:nvPr/>
        </p:nvSpPr>
        <p:spPr>
          <a:xfrm>
            <a:off x="7763190" y="6057174"/>
            <a:ext cx="98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9A41273-F51A-49D8-A64F-870602EADEFF}"/>
              </a:ext>
            </a:extLst>
          </p:cNvPr>
          <p:cNvCxnSpPr>
            <a:cxnSpLocks/>
          </p:cNvCxnSpPr>
          <p:nvPr/>
        </p:nvCxnSpPr>
        <p:spPr>
          <a:xfrm>
            <a:off x="5340231" y="6057174"/>
            <a:ext cx="1620076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D2DDB7D-BF4B-4D77-A064-39C77C8CB5E5}"/>
              </a:ext>
            </a:extLst>
          </p:cNvPr>
          <p:cNvSpPr txBox="1"/>
          <p:nvPr/>
        </p:nvSpPr>
        <p:spPr>
          <a:xfrm>
            <a:off x="5657855" y="6057174"/>
            <a:ext cx="98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9B2AAF4-716D-46A6-A43F-FC97AF140415}"/>
              </a:ext>
            </a:extLst>
          </p:cNvPr>
          <p:cNvCxnSpPr>
            <a:cxnSpLocks/>
          </p:cNvCxnSpPr>
          <p:nvPr/>
        </p:nvCxnSpPr>
        <p:spPr>
          <a:xfrm>
            <a:off x="3271230" y="6057174"/>
            <a:ext cx="1620076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DBAF1F5-2480-4D14-A5D4-92BBBF19F7EA}"/>
              </a:ext>
            </a:extLst>
          </p:cNvPr>
          <p:cNvSpPr txBox="1"/>
          <p:nvPr/>
        </p:nvSpPr>
        <p:spPr>
          <a:xfrm>
            <a:off x="3588854" y="6057174"/>
            <a:ext cx="98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808B126-86A9-482D-8676-3E7C4FE527D4}"/>
              </a:ext>
            </a:extLst>
          </p:cNvPr>
          <p:cNvCxnSpPr>
            <a:cxnSpLocks/>
          </p:cNvCxnSpPr>
          <p:nvPr/>
        </p:nvCxnSpPr>
        <p:spPr>
          <a:xfrm>
            <a:off x="1297493" y="6057174"/>
            <a:ext cx="1620076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E4B6D7F-4D05-447F-94C8-B4246F47C193}"/>
              </a:ext>
            </a:extLst>
          </p:cNvPr>
          <p:cNvSpPr txBox="1"/>
          <p:nvPr/>
        </p:nvSpPr>
        <p:spPr>
          <a:xfrm>
            <a:off x="1615117" y="6057174"/>
            <a:ext cx="98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7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  <p:bldP spid="43" grpId="0"/>
      <p:bldP spid="45" grpId="0"/>
      <p:bldP spid="59" grpId="0"/>
      <p:bldP spid="62" grpId="0"/>
      <p:bldP spid="64" grpId="0"/>
      <p:bldP spid="66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228600"/>
            <a:ext cx="115824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8595E-F9CD-4E0F-AD3D-875DFB574457}"/>
              </a:ext>
            </a:extLst>
          </p:cNvPr>
          <p:cNvSpPr/>
          <p:nvPr/>
        </p:nvSpPr>
        <p:spPr>
          <a:xfrm>
            <a:off x="228600" y="152400"/>
            <a:ext cx="118110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6C8A03-38A7-4F9B-BC26-16CD96762F2B}"/>
              </a:ext>
            </a:extLst>
          </p:cNvPr>
          <p:cNvSpPr txBox="1"/>
          <p:nvPr/>
        </p:nvSpPr>
        <p:spPr>
          <a:xfrm>
            <a:off x="457200" y="159327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ল্যাম্পপোস্ট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২৫ মিটার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মিটার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ল্যাম্পপোস্ট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ল্যাম্পপোস্ট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মিটার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ল্যাম্পপোস্ট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5AF078-838F-40FE-8DCD-F6020231266C}"/>
              </a:ext>
            </a:extLst>
          </p:cNvPr>
          <p:cNvSpPr txBox="1"/>
          <p:nvPr/>
        </p:nvSpPr>
        <p:spPr>
          <a:xfrm>
            <a:off x="4648200" y="2830802"/>
            <a:ext cx="1565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২৫, ২০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7A757E-C9CA-40CC-AF25-4E43299A96C4}"/>
              </a:ext>
            </a:extLst>
          </p:cNvPr>
          <p:cNvSpPr txBox="1"/>
          <p:nvPr/>
        </p:nvSpPr>
        <p:spPr>
          <a:xfrm>
            <a:off x="621632" y="1659457"/>
            <a:ext cx="1524000" cy="59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B63A41-C33F-40E4-A492-B0D4ECF6F369}"/>
              </a:ext>
            </a:extLst>
          </p:cNvPr>
          <p:cNvCxnSpPr>
            <a:cxnSpLocks/>
          </p:cNvCxnSpPr>
          <p:nvPr/>
        </p:nvCxnSpPr>
        <p:spPr>
          <a:xfrm>
            <a:off x="4613563" y="2895600"/>
            <a:ext cx="0" cy="6021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038DA20-3EB7-4DED-A88C-EF6F2D147426}"/>
              </a:ext>
            </a:extLst>
          </p:cNvPr>
          <p:cNvCxnSpPr>
            <a:cxnSpLocks/>
          </p:cNvCxnSpPr>
          <p:nvPr/>
        </p:nvCxnSpPr>
        <p:spPr>
          <a:xfrm flipH="1">
            <a:off x="4572000" y="3484078"/>
            <a:ext cx="1905000" cy="136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E84FD99-0464-4E9A-832F-6E6F3ECD3404}"/>
              </a:ext>
            </a:extLst>
          </p:cNvPr>
          <p:cNvSpPr txBox="1"/>
          <p:nvPr/>
        </p:nvSpPr>
        <p:spPr>
          <a:xfrm>
            <a:off x="1832992" y="4396636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FC68B-98FD-4771-A29C-D8572A8E7F33}"/>
              </a:ext>
            </a:extLst>
          </p:cNvPr>
          <p:cNvSpPr txBox="1"/>
          <p:nvPr/>
        </p:nvSpPr>
        <p:spPr>
          <a:xfrm>
            <a:off x="1614965" y="2133600"/>
            <a:ext cx="1012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ও ২০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ল্যাম্পপোস্ট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236C64-7A4D-4ED0-A4A0-4C04701D6C98}"/>
              </a:ext>
            </a:extLst>
          </p:cNvPr>
          <p:cNvSpPr txBox="1"/>
          <p:nvPr/>
        </p:nvSpPr>
        <p:spPr>
          <a:xfrm>
            <a:off x="4132120" y="2824733"/>
            <a:ext cx="401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D639D-0097-4867-9C54-EB066329344E}"/>
              </a:ext>
            </a:extLst>
          </p:cNvPr>
          <p:cNvSpPr txBox="1"/>
          <p:nvPr/>
        </p:nvSpPr>
        <p:spPr>
          <a:xfrm>
            <a:off x="4127473" y="2830830"/>
            <a:ext cx="401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06158-FE7E-4E0D-B27E-C502B1FD4BF9}"/>
              </a:ext>
            </a:extLst>
          </p:cNvPr>
          <p:cNvSpPr txBox="1"/>
          <p:nvPr/>
        </p:nvSpPr>
        <p:spPr>
          <a:xfrm>
            <a:off x="4886094" y="3396146"/>
            <a:ext cx="6806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C3062-6B70-489B-B5AB-8F68A34E6ADA}"/>
              </a:ext>
            </a:extLst>
          </p:cNvPr>
          <p:cNvSpPr txBox="1"/>
          <p:nvPr/>
        </p:nvSpPr>
        <p:spPr>
          <a:xfrm>
            <a:off x="5544185" y="3412188"/>
            <a:ext cx="6806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2E418B-2489-4F75-9A84-38BC8FAD3AF7}"/>
              </a:ext>
            </a:extLst>
          </p:cNvPr>
          <p:cNvSpPr txBox="1"/>
          <p:nvPr/>
        </p:nvSpPr>
        <p:spPr>
          <a:xfrm>
            <a:off x="4874971" y="3412188"/>
            <a:ext cx="401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C28087-1760-4380-BC48-2D47003178B1}"/>
              </a:ext>
            </a:extLst>
          </p:cNvPr>
          <p:cNvSpPr txBox="1"/>
          <p:nvPr/>
        </p:nvSpPr>
        <p:spPr>
          <a:xfrm>
            <a:off x="5544185" y="3434901"/>
            <a:ext cx="401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1C5E7A-8358-4043-98CD-E243A6117C67}"/>
              </a:ext>
            </a:extLst>
          </p:cNvPr>
          <p:cNvSpPr txBox="1"/>
          <p:nvPr/>
        </p:nvSpPr>
        <p:spPr>
          <a:xfrm>
            <a:off x="5000394" y="4362252"/>
            <a:ext cx="680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A574E1-6AFD-4434-B032-5FA9CBE6EDEE}"/>
              </a:ext>
            </a:extLst>
          </p:cNvPr>
          <p:cNvSpPr txBox="1"/>
          <p:nvPr/>
        </p:nvSpPr>
        <p:spPr>
          <a:xfrm>
            <a:off x="5998651" y="4396636"/>
            <a:ext cx="680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C3D52-CB65-4C95-B8A7-97CD1599E25F}"/>
              </a:ext>
            </a:extLst>
          </p:cNvPr>
          <p:cNvSpPr txBox="1"/>
          <p:nvPr/>
        </p:nvSpPr>
        <p:spPr>
          <a:xfrm>
            <a:off x="3859952" y="4977994"/>
            <a:ext cx="1763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১০০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24D2F1-544D-4864-9054-76E7052CB5FF}"/>
              </a:ext>
            </a:extLst>
          </p:cNvPr>
          <p:cNvSpPr txBox="1"/>
          <p:nvPr/>
        </p:nvSpPr>
        <p:spPr>
          <a:xfrm>
            <a:off x="302795" y="5859310"/>
            <a:ext cx="12306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মিটার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ল্যাম্পপোস্ট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62729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04674 0.2201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1099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05976 0.1493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745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0767 0.1421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710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4" grpId="0"/>
      <p:bldP spid="11" grpId="0"/>
      <p:bldP spid="14" grpId="0"/>
      <p:bldP spid="15" grpId="0"/>
      <p:bldP spid="15" grpId="1"/>
      <p:bldP spid="16" grpId="0"/>
      <p:bldP spid="17" grpId="0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B012A0-862D-49F6-B3D4-E514CC6AFC27}"/>
              </a:ext>
            </a:extLst>
          </p:cNvPr>
          <p:cNvSpPr txBox="1"/>
          <p:nvPr/>
        </p:nvSpPr>
        <p:spPr>
          <a:xfrm>
            <a:off x="457200" y="381000"/>
            <a:ext cx="11036562" cy="2062103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ডানপাশে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বর্গাকার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কার্পেট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ctr">
              <a:buAutoNum type="arabicParenR"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বিছানো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কার্পেটের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বৃহত্তমটির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২)  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কার্পেট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বিছানোর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কার্পেট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228600"/>
            <a:ext cx="117348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7444A-818F-4D68-AE5F-AB0FAEE07C67}"/>
              </a:ext>
            </a:extLst>
          </p:cNvPr>
          <p:cNvSpPr/>
          <p:nvPr/>
        </p:nvSpPr>
        <p:spPr>
          <a:xfrm>
            <a:off x="3124200" y="3169829"/>
            <a:ext cx="5400000" cy="3237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746AF-5E2F-4AB4-B32D-54F98D467BB7}"/>
              </a:ext>
            </a:extLst>
          </p:cNvPr>
          <p:cNvSpPr txBox="1"/>
          <p:nvPr/>
        </p:nvSpPr>
        <p:spPr>
          <a:xfrm>
            <a:off x="4724400" y="2595503"/>
            <a:ext cx="1524000" cy="59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 মিটার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0EB21-7E0D-44BD-AB09-F290E309CAD7}"/>
              </a:ext>
            </a:extLst>
          </p:cNvPr>
          <p:cNvSpPr txBox="1"/>
          <p:nvPr/>
        </p:nvSpPr>
        <p:spPr>
          <a:xfrm>
            <a:off x="8643600" y="4288436"/>
            <a:ext cx="1524000" cy="59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 মিটার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9F80AC-47FF-464F-A94D-A4E9F43DE07F}"/>
              </a:ext>
            </a:extLst>
          </p:cNvPr>
          <p:cNvSpPr/>
          <p:nvPr/>
        </p:nvSpPr>
        <p:spPr>
          <a:xfrm>
            <a:off x="3124200" y="3189125"/>
            <a:ext cx="6858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D6AA4-99EC-4C77-91B1-2E908CF8B3E8}"/>
              </a:ext>
            </a:extLst>
          </p:cNvPr>
          <p:cNvSpPr/>
          <p:nvPr/>
        </p:nvSpPr>
        <p:spPr>
          <a:xfrm>
            <a:off x="3835611" y="3189125"/>
            <a:ext cx="6858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322457-4248-42B8-86CB-6DE522DE66C4}"/>
              </a:ext>
            </a:extLst>
          </p:cNvPr>
          <p:cNvSpPr/>
          <p:nvPr/>
        </p:nvSpPr>
        <p:spPr>
          <a:xfrm>
            <a:off x="3124200" y="3880941"/>
            <a:ext cx="6858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11E577-5AB5-4C08-8432-EB6260FC8554}"/>
              </a:ext>
            </a:extLst>
          </p:cNvPr>
          <p:cNvSpPr/>
          <p:nvPr/>
        </p:nvSpPr>
        <p:spPr>
          <a:xfrm>
            <a:off x="3835611" y="3880941"/>
            <a:ext cx="6858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27F1FB-D668-4264-A5DE-8F722BCE0BBF}"/>
              </a:ext>
            </a:extLst>
          </p:cNvPr>
          <p:cNvSpPr/>
          <p:nvPr/>
        </p:nvSpPr>
        <p:spPr>
          <a:xfrm>
            <a:off x="4547022" y="3189125"/>
            <a:ext cx="6858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4D1174-8702-4578-ADFC-3D496E9FD64F}"/>
              </a:ext>
            </a:extLst>
          </p:cNvPr>
          <p:cNvSpPr/>
          <p:nvPr/>
        </p:nvSpPr>
        <p:spPr>
          <a:xfrm>
            <a:off x="3124200" y="4566741"/>
            <a:ext cx="6858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CC6F48-B40E-468C-B2A3-F5F4444A5315}"/>
              </a:ext>
            </a:extLst>
          </p:cNvPr>
          <p:cNvSpPr/>
          <p:nvPr/>
        </p:nvSpPr>
        <p:spPr>
          <a:xfrm>
            <a:off x="762000" y="3325386"/>
            <a:ext cx="6858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D896DD-E289-4A98-AD60-FB71456B1027}"/>
              </a:ext>
            </a:extLst>
          </p:cNvPr>
          <p:cNvSpPr txBox="1"/>
          <p:nvPr/>
        </p:nvSpPr>
        <p:spPr>
          <a:xfrm>
            <a:off x="566400" y="4024466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বর্গাকার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টাইলস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0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17348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746AF-5E2F-4AB4-B32D-54F98D467BB7}"/>
              </a:ext>
            </a:extLst>
          </p:cNvPr>
          <p:cNvSpPr txBox="1"/>
          <p:nvPr/>
        </p:nvSpPr>
        <p:spPr>
          <a:xfrm>
            <a:off x="533400" y="457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CDDDB-29E2-4905-8234-8B1583B3C8A3}"/>
              </a:ext>
            </a:extLst>
          </p:cNvPr>
          <p:cNvSpPr txBox="1"/>
          <p:nvPr/>
        </p:nvSpPr>
        <p:spPr>
          <a:xfrm>
            <a:off x="1676400" y="845103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 ও ৩৬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নির্ণেয়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বর্গাকার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কার্পেটের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বৃহত্তমটির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A99D2A-E7C2-46CA-9D45-042DD1F6014C}"/>
              </a:ext>
            </a:extLst>
          </p:cNvPr>
          <p:cNvSpPr txBox="1"/>
          <p:nvPr/>
        </p:nvSpPr>
        <p:spPr>
          <a:xfrm>
            <a:off x="5272958" y="1782776"/>
            <a:ext cx="1945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৪২ , ৩৬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F829A2-C237-4D0A-9F9A-B548CC950EC9}"/>
              </a:ext>
            </a:extLst>
          </p:cNvPr>
          <p:cNvCxnSpPr>
            <a:cxnSpLocks/>
          </p:cNvCxnSpPr>
          <p:nvPr/>
        </p:nvCxnSpPr>
        <p:spPr>
          <a:xfrm>
            <a:off x="5155194" y="2045882"/>
            <a:ext cx="6927" cy="381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93D41B-85A0-4B85-B004-4592C1B5BF77}"/>
              </a:ext>
            </a:extLst>
          </p:cNvPr>
          <p:cNvCxnSpPr>
            <a:cxnSpLocks/>
          </p:cNvCxnSpPr>
          <p:nvPr/>
        </p:nvCxnSpPr>
        <p:spPr>
          <a:xfrm flipH="1">
            <a:off x="5120558" y="2410770"/>
            <a:ext cx="3642442" cy="16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3E0A39-3507-466F-A474-E56C5CBB63FA}"/>
              </a:ext>
            </a:extLst>
          </p:cNvPr>
          <p:cNvSpPr txBox="1"/>
          <p:nvPr/>
        </p:nvSpPr>
        <p:spPr>
          <a:xfrm>
            <a:off x="4640417" y="1875628"/>
            <a:ext cx="495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06AA5D-67BA-49B2-9651-B14C0F8F2518}"/>
              </a:ext>
            </a:extLst>
          </p:cNvPr>
          <p:cNvSpPr txBox="1"/>
          <p:nvPr/>
        </p:nvSpPr>
        <p:spPr>
          <a:xfrm>
            <a:off x="5470748" y="2312229"/>
            <a:ext cx="10689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 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1AF0A5-63C6-40E2-88E2-1685FC12E6A4}"/>
              </a:ext>
            </a:extLst>
          </p:cNvPr>
          <p:cNvSpPr txBox="1"/>
          <p:nvPr/>
        </p:nvSpPr>
        <p:spPr>
          <a:xfrm>
            <a:off x="6388369" y="2316516"/>
            <a:ext cx="925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7E7908-370B-4372-813F-A18F24F256BE}"/>
              </a:ext>
            </a:extLst>
          </p:cNvPr>
          <p:cNvSpPr txBox="1"/>
          <p:nvPr/>
        </p:nvSpPr>
        <p:spPr>
          <a:xfrm>
            <a:off x="3656294" y="3790151"/>
            <a:ext cx="1799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2ED68E-A185-4B31-91E8-29D204FA93FF}"/>
              </a:ext>
            </a:extLst>
          </p:cNvPr>
          <p:cNvSpPr txBox="1"/>
          <p:nvPr/>
        </p:nvSpPr>
        <p:spPr>
          <a:xfrm>
            <a:off x="4647444" y="1875628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6DB577-8489-4674-9B38-7C8786E61DDD}"/>
              </a:ext>
            </a:extLst>
          </p:cNvPr>
          <p:cNvSpPr txBox="1"/>
          <p:nvPr/>
        </p:nvSpPr>
        <p:spPr>
          <a:xfrm>
            <a:off x="5702634" y="3790151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7B0F36-F246-416D-B0FB-055A890130D2}"/>
              </a:ext>
            </a:extLst>
          </p:cNvPr>
          <p:cNvSpPr txBox="1"/>
          <p:nvPr/>
        </p:nvSpPr>
        <p:spPr>
          <a:xfrm>
            <a:off x="4740367" y="4472909"/>
            <a:ext cx="1936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৬ 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710B6B-DCF8-4B3E-81F4-87FBB67B480D}"/>
              </a:ext>
            </a:extLst>
          </p:cNvPr>
          <p:cNvCxnSpPr>
            <a:cxnSpLocks/>
          </p:cNvCxnSpPr>
          <p:nvPr/>
        </p:nvCxnSpPr>
        <p:spPr>
          <a:xfrm>
            <a:off x="5314521" y="2432158"/>
            <a:ext cx="0" cy="53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A1DEBF4-E3CE-47F0-AB55-5830CF98956A}"/>
              </a:ext>
            </a:extLst>
          </p:cNvPr>
          <p:cNvCxnSpPr>
            <a:cxnSpLocks/>
          </p:cNvCxnSpPr>
          <p:nvPr/>
        </p:nvCxnSpPr>
        <p:spPr>
          <a:xfrm flipH="1">
            <a:off x="5272958" y="2955688"/>
            <a:ext cx="3642442" cy="16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D14BA44-FFBD-485C-8DA6-AC0C4B9777CB}"/>
              </a:ext>
            </a:extLst>
          </p:cNvPr>
          <p:cNvSpPr txBox="1"/>
          <p:nvPr/>
        </p:nvSpPr>
        <p:spPr>
          <a:xfrm>
            <a:off x="4714274" y="2401672"/>
            <a:ext cx="495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92FE60-1E93-43F7-BF99-B71E4C8B57A3}"/>
              </a:ext>
            </a:extLst>
          </p:cNvPr>
          <p:cNvSpPr txBox="1"/>
          <p:nvPr/>
        </p:nvSpPr>
        <p:spPr>
          <a:xfrm>
            <a:off x="5570489" y="2850255"/>
            <a:ext cx="7185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,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E5CFA5-F4FD-4131-98D2-745A2AA5D658}"/>
              </a:ext>
            </a:extLst>
          </p:cNvPr>
          <p:cNvSpPr txBox="1"/>
          <p:nvPr/>
        </p:nvSpPr>
        <p:spPr>
          <a:xfrm>
            <a:off x="6403668" y="2832808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31CE32-941E-4440-A849-DF9994C203F1}"/>
              </a:ext>
            </a:extLst>
          </p:cNvPr>
          <p:cNvSpPr txBox="1"/>
          <p:nvPr/>
        </p:nvSpPr>
        <p:spPr>
          <a:xfrm>
            <a:off x="4718408" y="2408492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9427FE-DF2A-4060-B50C-33E5EE362736}"/>
              </a:ext>
            </a:extLst>
          </p:cNvPr>
          <p:cNvSpPr txBox="1"/>
          <p:nvPr/>
        </p:nvSpPr>
        <p:spPr>
          <a:xfrm>
            <a:off x="2810014" y="5449966"/>
            <a:ext cx="6571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কার্পেটের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মিটার। </a:t>
            </a:r>
          </a:p>
        </p:txBody>
      </p:sp>
    </p:spTree>
    <p:extLst>
      <p:ext uri="{BB962C8B-B14F-4D97-AF65-F5344CB8AC3E}">
        <p14:creationId xmlns:p14="http://schemas.microsoft.com/office/powerpoint/2010/main" val="298586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05131 0.2789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393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12787 0.2011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9" grpId="0"/>
      <p:bldP spid="22" grpId="0"/>
      <p:bldP spid="23" grpId="0"/>
      <p:bldP spid="24" grpId="0"/>
      <p:bldP spid="25" grpId="0"/>
      <p:bldP spid="26" grpId="0"/>
      <p:bldP spid="26" grpId="1"/>
      <p:bldP spid="28" grpId="0"/>
      <p:bldP spid="30" grpId="0"/>
      <p:bldP spid="34" grpId="0"/>
      <p:bldP spid="35" grpId="0"/>
      <p:bldP spid="36" grpId="0"/>
      <p:bldP spid="44" grpId="0"/>
      <p:bldP spid="44" grpId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17348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746AF-5E2F-4AB4-B32D-54F98D467BB7}"/>
              </a:ext>
            </a:extLst>
          </p:cNvPr>
          <p:cNvSpPr txBox="1"/>
          <p:nvPr/>
        </p:nvSpPr>
        <p:spPr>
          <a:xfrm>
            <a:off x="228600" y="18772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CDDDB-29E2-4905-8234-8B1583B3C8A3}"/>
              </a:ext>
            </a:extLst>
          </p:cNvPr>
          <p:cNvSpPr txBox="1"/>
          <p:nvPr/>
        </p:nvSpPr>
        <p:spPr>
          <a:xfrm>
            <a:off x="1320650" y="603400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বর্গাকার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কার্পেটের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মিটার।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9427FE-DF2A-4060-B50C-33E5EE362736}"/>
              </a:ext>
            </a:extLst>
          </p:cNvPr>
          <p:cNvSpPr txBox="1"/>
          <p:nvPr/>
        </p:nvSpPr>
        <p:spPr>
          <a:xfrm>
            <a:off x="3352800" y="5885588"/>
            <a:ext cx="4251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কার্পেট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4D53D5-9C2E-43AD-83D2-36A5D994E15A}"/>
              </a:ext>
            </a:extLst>
          </p:cNvPr>
          <p:cNvSpPr txBox="1"/>
          <p:nvPr/>
        </p:nvSpPr>
        <p:spPr>
          <a:xfrm>
            <a:off x="1447800" y="1301365"/>
            <a:ext cx="727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বর্গাকার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কার্পেটের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বাহু×বাহু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BAC173-3FBC-4189-84D1-37F6A6808584}"/>
              </a:ext>
            </a:extLst>
          </p:cNvPr>
          <p:cNvSpPr txBox="1"/>
          <p:nvPr/>
        </p:nvSpPr>
        <p:spPr>
          <a:xfrm>
            <a:off x="6380018" y="179817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( ৬ × ৬ ) বর্গমিটার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19EC39-B38A-45E3-9FA3-D0F0EEA8E977}"/>
              </a:ext>
            </a:extLst>
          </p:cNvPr>
          <p:cNvSpPr txBox="1"/>
          <p:nvPr/>
        </p:nvSpPr>
        <p:spPr>
          <a:xfrm>
            <a:off x="6380018" y="234883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৩৬ বর্গমিটার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A68AD3-6F68-4498-9D28-E6CC3486C5F3}"/>
              </a:ext>
            </a:extLst>
          </p:cNvPr>
          <p:cNvSpPr txBox="1"/>
          <p:nvPr/>
        </p:nvSpPr>
        <p:spPr>
          <a:xfrm>
            <a:off x="1711036" y="3036042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(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বর্গমিটার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F9B50F-488E-46D8-9B72-75193789C7E5}"/>
              </a:ext>
            </a:extLst>
          </p:cNvPr>
          <p:cNvSpPr txBox="1"/>
          <p:nvPr/>
        </p:nvSpPr>
        <p:spPr>
          <a:xfrm>
            <a:off x="5334000" y="3532856"/>
            <a:ext cx="493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( ৪২ × ৩৬ ) বর্গমিটার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65FF18-C9CF-4EED-994C-B76374232322}"/>
              </a:ext>
            </a:extLst>
          </p:cNvPr>
          <p:cNvSpPr txBox="1"/>
          <p:nvPr/>
        </p:nvSpPr>
        <p:spPr>
          <a:xfrm>
            <a:off x="5334000" y="408351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১৫১২ বর্গমিটার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7ADC12-5C8C-43E9-9298-7613C9705103}"/>
              </a:ext>
            </a:extLst>
          </p:cNvPr>
          <p:cNvSpPr txBox="1"/>
          <p:nvPr/>
        </p:nvSpPr>
        <p:spPr>
          <a:xfrm>
            <a:off x="1084118" y="476935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কার্পেট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( ১৫১২ ÷ ৩৬)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465BB7-D4CB-495C-915D-C2D43C788CD1}"/>
              </a:ext>
            </a:extLst>
          </p:cNvPr>
          <p:cNvSpPr txBox="1"/>
          <p:nvPr/>
        </p:nvSpPr>
        <p:spPr>
          <a:xfrm>
            <a:off x="4152900" y="5324887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৪২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2359C5-0AD3-4B75-B5EE-F1B3E385C855}"/>
              </a:ext>
            </a:extLst>
          </p:cNvPr>
          <p:cNvSpPr txBox="1"/>
          <p:nvPr/>
        </p:nvSpPr>
        <p:spPr>
          <a:xfrm>
            <a:off x="9370868" y="4247980"/>
            <a:ext cx="89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৬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822CFA-B098-4DE1-9F97-BE68F08B094F}"/>
              </a:ext>
            </a:extLst>
          </p:cNvPr>
          <p:cNvSpPr txBox="1"/>
          <p:nvPr/>
        </p:nvSpPr>
        <p:spPr>
          <a:xfrm>
            <a:off x="9990768" y="4249569"/>
            <a:ext cx="197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১ ৫ ১ ২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F64F2A-A47D-43D7-AAFE-D549FF79F0BE}"/>
              </a:ext>
            </a:extLst>
          </p:cNvPr>
          <p:cNvCxnSpPr>
            <a:cxnSpLocks/>
          </p:cNvCxnSpPr>
          <p:nvPr/>
        </p:nvCxnSpPr>
        <p:spPr>
          <a:xfrm>
            <a:off x="9203975" y="4179187"/>
            <a:ext cx="16225" cy="22978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DAB2A7-650E-425D-B867-13921EF94E62}"/>
              </a:ext>
            </a:extLst>
          </p:cNvPr>
          <p:cNvCxnSpPr>
            <a:cxnSpLocks/>
          </p:cNvCxnSpPr>
          <p:nvPr/>
        </p:nvCxnSpPr>
        <p:spPr>
          <a:xfrm flipH="1">
            <a:off x="10134600" y="4343400"/>
            <a:ext cx="16689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6A74FAF-9992-42C9-B5AA-5E6E9E4D75BD}"/>
              </a:ext>
            </a:extLst>
          </p:cNvPr>
          <p:cNvSpPr txBox="1"/>
          <p:nvPr/>
        </p:nvSpPr>
        <p:spPr>
          <a:xfrm>
            <a:off x="10882107" y="3708923"/>
            <a:ext cx="57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58B3BA-40C1-424F-97FC-4168EC70FFAD}"/>
              </a:ext>
            </a:extLst>
          </p:cNvPr>
          <p:cNvSpPr txBox="1"/>
          <p:nvPr/>
        </p:nvSpPr>
        <p:spPr>
          <a:xfrm>
            <a:off x="10238010" y="4646449"/>
            <a:ext cx="138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৪ ৪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93F136-23CB-46E3-884E-A6B52A988FD1}"/>
              </a:ext>
            </a:extLst>
          </p:cNvPr>
          <p:cNvSpPr txBox="1"/>
          <p:nvPr/>
        </p:nvSpPr>
        <p:spPr>
          <a:xfrm>
            <a:off x="11165051" y="3697069"/>
            <a:ext cx="57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EF82802-8E88-4666-B16E-4C02071F36A1}"/>
              </a:ext>
            </a:extLst>
          </p:cNvPr>
          <p:cNvCxnSpPr>
            <a:cxnSpLocks/>
          </p:cNvCxnSpPr>
          <p:nvPr/>
        </p:nvCxnSpPr>
        <p:spPr>
          <a:xfrm flipH="1">
            <a:off x="10266218" y="5257800"/>
            <a:ext cx="16689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B079001-2BC1-4429-8006-E5A20B074353}"/>
              </a:ext>
            </a:extLst>
          </p:cNvPr>
          <p:cNvSpPr txBox="1"/>
          <p:nvPr/>
        </p:nvSpPr>
        <p:spPr>
          <a:xfrm>
            <a:off x="10811933" y="5186130"/>
            <a:ext cx="87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34DB34-B5AD-4FBF-85DD-DFF0DB79151C}"/>
              </a:ext>
            </a:extLst>
          </p:cNvPr>
          <p:cNvSpPr txBox="1"/>
          <p:nvPr/>
        </p:nvSpPr>
        <p:spPr>
          <a:xfrm>
            <a:off x="11154752" y="4264499"/>
            <a:ext cx="59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1CC757-B57B-4463-902F-E5E8DB7F0ED5}"/>
              </a:ext>
            </a:extLst>
          </p:cNvPr>
          <p:cNvSpPr txBox="1"/>
          <p:nvPr/>
        </p:nvSpPr>
        <p:spPr>
          <a:xfrm>
            <a:off x="10875735" y="5653016"/>
            <a:ext cx="138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২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7F4C0E-462C-4524-806A-06364A84974A}"/>
              </a:ext>
            </a:extLst>
          </p:cNvPr>
          <p:cNvCxnSpPr>
            <a:cxnSpLocks/>
          </p:cNvCxnSpPr>
          <p:nvPr/>
        </p:nvCxnSpPr>
        <p:spPr>
          <a:xfrm flipH="1">
            <a:off x="10330564" y="6218171"/>
            <a:ext cx="16689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009DABB-B7BF-4AEE-AFA5-78D1195C16A4}"/>
              </a:ext>
            </a:extLst>
          </p:cNvPr>
          <p:cNvSpPr txBox="1"/>
          <p:nvPr/>
        </p:nvSpPr>
        <p:spPr>
          <a:xfrm>
            <a:off x="11264494" y="6076900"/>
            <a:ext cx="53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</p:spTree>
    <p:extLst>
      <p:ext uri="{BB962C8B-B14F-4D97-AF65-F5344CB8AC3E}">
        <p14:creationId xmlns:p14="http://schemas.microsoft.com/office/powerpoint/2010/main" val="38915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-0.00195 0.1296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5" grpId="0"/>
      <p:bldP spid="27" grpId="0"/>
      <p:bldP spid="29" grpId="0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1" grpId="0"/>
      <p:bldP spid="52" grpId="0"/>
      <p:bldP spid="52" grpId="1"/>
      <p:bldP spid="53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433961" y="1343285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236645" y="897403"/>
            <a:ext cx="3960263" cy="1226820"/>
            <a:chOff x="5413659" y="1364860"/>
            <a:chExt cx="3960263" cy="12268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820565" y="1642793"/>
              <a:ext cx="5533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749663" y="1534133"/>
              <a:ext cx="30104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993818" y="699188"/>
            <a:ext cx="4145323" cy="1589648"/>
            <a:chOff x="1543242" y="699188"/>
            <a:chExt cx="4145323" cy="1589648"/>
          </a:xfrm>
        </p:grpSpPr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66CA381-B8E9-4260-9D4F-654D8D7073F3}"/>
              </a:ext>
            </a:extLst>
          </p:cNvPr>
          <p:cNvSpPr/>
          <p:nvPr/>
        </p:nvSpPr>
        <p:spPr>
          <a:xfrm rot="439804">
            <a:off x="5726967" y="3431790"/>
            <a:ext cx="3869635" cy="2114854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981200" y="2726464"/>
            <a:ext cx="5423955" cy="3117576"/>
            <a:chOff x="6121999" y="2771127"/>
            <a:chExt cx="5423955" cy="311757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61FB6E-41F6-46EC-95A6-2BA02F153227}"/>
                </a:ext>
              </a:extLst>
            </p:cNvPr>
            <p:cNvGrpSpPr/>
            <p:nvPr/>
          </p:nvGrpSpPr>
          <p:grpSpPr>
            <a:xfrm>
              <a:off x="6121999" y="2771127"/>
              <a:ext cx="5423955" cy="3117576"/>
              <a:chOff x="3369856" y="2815639"/>
              <a:chExt cx="4005834" cy="1215927"/>
            </a:xfrm>
          </p:grpSpPr>
          <p:sp>
            <p:nvSpPr>
              <p:cNvPr id="21" name="Rectangle: Top Corners Rounded 69">
                <a:extLst>
                  <a:ext uri="{FF2B5EF4-FFF2-40B4-BE49-F238E27FC236}">
                    <a16:creationId xmlns:a16="http://schemas.microsoft.com/office/drawing/2014/main" id="{1CD8C1E3-BC7F-4186-82CA-C3C9C095A4B3}"/>
                  </a:ext>
                </a:extLst>
              </p:cNvPr>
              <p:cNvSpPr/>
              <p:nvPr/>
            </p:nvSpPr>
            <p:spPr>
              <a:xfrm rot="5400000">
                <a:off x="4720376" y="1467703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70">
                <a:extLst>
                  <a:ext uri="{FF2B5EF4-FFF2-40B4-BE49-F238E27FC236}">
                    <a16:creationId xmlns:a16="http://schemas.microsoft.com/office/drawing/2014/main" id="{CA27B471-0242-4767-BD3A-CB39421E7FE6}"/>
                  </a:ext>
                </a:extLst>
              </p:cNvPr>
              <p:cNvSpPr/>
              <p:nvPr/>
            </p:nvSpPr>
            <p:spPr>
              <a:xfrm rot="5400000">
                <a:off x="6542768" y="3196061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927447" y="4040839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বইয়ের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৩৩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57376" y="2599375"/>
            <a:ext cx="4980492" cy="3380186"/>
            <a:chOff x="1993818" y="2599375"/>
            <a:chExt cx="4679197" cy="3380186"/>
          </a:xfrm>
        </p:grpSpPr>
        <p:sp>
          <p:nvSpPr>
            <p:cNvPr id="24" name="Freeform: Shape 71">
              <a:extLst>
                <a:ext uri="{FF2B5EF4-FFF2-40B4-BE49-F238E27FC236}">
                  <a16:creationId xmlns:a16="http://schemas.microsoft.com/office/drawing/2014/main" id="{7B3EAE41-2551-4588-850C-7D16A3944F61}"/>
                </a:ext>
              </a:extLst>
            </p:cNvPr>
            <p:cNvSpPr/>
            <p:nvPr/>
          </p:nvSpPr>
          <p:spPr>
            <a:xfrm rot="16200000">
              <a:off x="3977439" y="3763784"/>
              <a:ext cx="3380186" cy="1051367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3FB26B7-FE60-4082-9BAE-A98F8A0DE121}"/>
                </a:ext>
              </a:extLst>
            </p:cNvPr>
            <p:cNvSpPr/>
            <p:nvPr/>
          </p:nvSpPr>
          <p:spPr>
            <a:xfrm rot="16200000">
              <a:off x="2664655" y="1970132"/>
              <a:ext cx="3302631" cy="4644306"/>
            </a:xfrm>
            <a:custGeom>
              <a:avLst/>
              <a:gdLst>
                <a:gd name="connsiteX0" fmla="*/ 3909966 w 3909966"/>
                <a:gd name="connsiteY0" fmla="*/ 386604 h 5814669"/>
                <a:gd name="connsiteX1" fmla="*/ 3909966 w 3909966"/>
                <a:gd name="connsiteY1" fmla="*/ 5814669 h 5814669"/>
                <a:gd name="connsiteX2" fmla="*/ 2814964 w 3909966"/>
                <a:gd name="connsiteY2" fmla="*/ 5814669 h 5814669"/>
                <a:gd name="connsiteX3" fmla="*/ 2810524 w 3909966"/>
                <a:gd name="connsiteY3" fmla="*/ 5726742 h 5814669"/>
                <a:gd name="connsiteX4" fmla="*/ 1954983 w 3909966"/>
                <a:gd name="connsiteY4" fmla="*/ 4954689 h 5814669"/>
                <a:gd name="connsiteX5" fmla="*/ 1099442 w 3909966"/>
                <a:gd name="connsiteY5" fmla="*/ 5726742 h 5814669"/>
                <a:gd name="connsiteX6" fmla="*/ 1095002 w 3909966"/>
                <a:gd name="connsiteY6" fmla="*/ 5814669 h 5814669"/>
                <a:gd name="connsiteX7" fmla="*/ 0 w 3909966"/>
                <a:gd name="connsiteY7" fmla="*/ 5814669 h 5814669"/>
                <a:gd name="connsiteX8" fmla="*/ 0 w 3909966"/>
                <a:gd name="connsiteY8" fmla="*/ 386604 h 5814669"/>
                <a:gd name="connsiteX9" fmla="*/ 651675 w 3909966"/>
                <a:gd name="connsiteY9" fmla="*/ 0 h 5814669"/>
                <a:gd name="connsiteX10" fmla="*/ 3258291 w 3909966"/>
                <a:gd name="connsiteY10" fmla="*/ 0 h 5814669"/>
                <a:gd name="connsiteX11" fmla="*/ 3909966 w 3909966"/>
                <a:gd name="connsiteY11" fmla="*/ 386604 h 581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9966" h="5814669">
                  <a:moveTo>
                    <a:pt x="3909966" y="386604"/>
                  </a:moveTo>
                  <a:lnTo>
                    <a:pt x="3909966" y="5814669"/>
                  </a:lnTo>
                  <a:lnTo>
                    <a:pt x="2814964" y="5814669"/>
                  </a:lnTo>
                  <a:lnTo>
                    <a:pt x="2810524" y="5726742"/>
                  </a:lnTo>
                  <a:cubicBezTo>
                    <a:pt x="2766485" y="5293091"/>
                    <a:pt x="2400253" y="4954689"/>
                    <a:pt x="1954983" y="4954689"/>
                  </a:cubicBezTo>
                  <a:cubicBezTo>
                    <a:pt x="1509714" y="4954689"/>
                    <a:pt x="1143482" y="5293091"/>
                    <a:pt x="1099442" y="5726742"/>
                  </a:cubicBezTo>
                  <a:lnTo>
                    <a:pt x="1095002" y="5814669"/>
                  </a:lnTo>
                  <a:lnTo>
                    <a:pt x="0" y="5814669"/>
                  </a:lnTo>
                  <a:lnTo>
                    <a:pt x="0" y="386604"/>
                  </a:lnTo>
                  <a:cubicBezTo>
                    <a:pt x="0" y="173088"/>
                    <a:pt x="291764" y="0"/>
                    <a:pt x="651675" y="0"/>
                  </a:cubicBezTo>
                  <a:lnTo>
                    <a:pt x="3258291" y="0"/>
                  </a:lnTo>
                  <a:cubicBezTo>
                    <a:pt x="3618202" y="0"/>
                    <a:pt x="3909966" y="173088"/>
                    <a:pt x="3909966" y="3866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00CC"/>
                </a:gs>
                <a:gs pos="100000">
                  <a:srgbClr val="99336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74">
              <a:extLst>
                <a:ext uri="{FF2B5EF4-FFF2-40B4-BE49-F238E27FC236}">
                  <a16:creationId xmlns:a16="http://schemas.microsoft.com/office/drawing/2014/main" id="{279BCFAA-DF5B-4918-A3B0-071160549DAA}"/>
                </a:ext>
              </a:extLst>
            </p:cNvPr>
            <p:cNvSpPr/>
            <p:nvPr/>
          </p:nvSpPr>
          <p:spPr>
            <a:xfrm rot="16200000">
              <a:off x="3118178" y="2064391"/>
              <a:ext cx="2743202" cy="4366473"/>
            </a:xfrm>
            <a:custGeom>
              <a:avLst/>
              <a:gdLst>
                <a:gd name="connsiteX0" fmla="*/ 1261403 w 1261403"/>
                <a:gd name="connsiteY0" fmla="*/ 210238 h 3674013"/>
                <a:gd name="connsiteX1" fmla="*/ 1261403 w 1261403"/>
                <a:gd name="connsiteY1" fmla="*/ 3674013 h 3674013"/>
                <a:gd name="connsiteX2" fmla="*/ 940190 w 1261403"/>
                <a:gd name="connsiteY2" fmla="*/ 3674013 h 3674013"/>
                <a:gd name="connsiteX3" fmla="*/ 933902 w 1261403"/>
                <a:gd name="connsiteY3" fmla="*/ 3611645 h 3674013"/>
                <a:gd name="connsiteX4" fmla="*/ 630700 w 1261403"/>
                <a:gd name="connsiteY4" fmla="*/ 3364528 h 3674013"/>
                <a:gd name="connsiteX5" fmla="*/ 327498 w 1261403"/>
                <a:gd name="connsiteY5" fmla="*/ 3611645 h 3674013"/>
                <a:gd name="connsiteX6" fmla="*/ 321211 w 1261403"/>
                <a:gd name="connsiteY6" fmla="*/ 3674013 h 3674013"/>
                <a:gd name="connsiteX7" fmla="*/ 0 w 1261403"/>
                <a:gd name="connsiteY7" fmla="*/ 3674013 h 3674013"/>
                <a:gd name="connsiteX8" fmla="*/ 0 w 1261403"/>
                <a:gd name="connsiteY8" fmla="*/ 210238 h 3674013"/>
                <a:gd name="connsiteX9" fmla="*/ 210238 w 1261403"/>
                <a:gd name="connsiteY9" fmla="*/ 0 h 3674013"/>
                <a:gd name="connsiteX10" fmla="*/ 1051165 w 1261403"/>
                <a:gd name="connsiteY10" fmla="*/ 0 h 3674013"/>
                <a:gd name="connsiteX11" fmla="*/ 1261403 w 1261403"/>
                <a:gd name="connsiteY11" fmla="*/ 210238 h 367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403" h="3674013">
                  <a:moveTo>
                    <a:pt x="1261403" y="210238"/>
                  </a:moveTo>
                  <a:lnTo>
                    <a:pt x="1261403" y="3674013"/>
                  </a:lnTo>
                  <a:lnTo>
                    <a:pt x="940190" y="3674013"/>
                  </a:lnTo>
                  <a:lnTo>
                    <a:pt x="933902" y="3611645"/>
                  </a:lnTo>
                  <a:cubicBezTo>
                    <a:pt x="905044" y="3470616"/>
                    <a:pt x="780261" y="3364528"/>
                    <a:pt x="630700" y="3364528"/>
                  </a:cubicBezTo>
                  <a:cubicBezTo>
                    <a:pt x="481139" y="3364528"/>
                    <a:pt x="356357" y="3470616"/>
                    <a:pt x="327498" y="3611645"/>
                  </a:cubicBezTo>
                  <a:lnTo>
                    <a:pt x="321211" y="3674013"/>
                  </a:lnTo>
                  <a:lnTo>
                    <a:pt x="0" y="3674013"/>
                  </a:lnTo>
                  <a:lnTo>
                    <a:pt x="0" y="210238"/>
                  </a:lnTo>
                  <a:cubicBezTo>
                    <a:pt x="0" y="94127"/>
                    <a:pt x="94127" y="0"/>
                    <a:pt x="210238" y="0"/>
                  </a:cubicBezTo>
                  <a:lnTo>
                    <a:pt x="1051165" y="0"/>
                  </a:lnTo>
                  <a:cubicBezTo>
                    <a:pt x="1167276" y="0"/>
                    <a:pt x="1261403" y="94127"/>
                    <a:pt x="1261403" y="210238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Left Bracket 12">
              <a:extLst>
                <a:ext uri="{FF2B5EF4-FFF2-40B4-BE49-F238E27FC236}">
                  <a16:creationId xmlns:a16="http://schemas.microsoft.com/office/drawing/2014/main" id="{2C82CF0E-9D91-4A35-B4E7-AB34EA508F62}"/>
                </a:ext>
              </a:extLst>
            </p:cNvPr>
            <p:cNvSpPr/>
            <p:nvPr/>
          </p:nvSpPr>
          <p:spPr>
            <a:xfrm>
              <a:off x="2176742" y="2736699"/>
              <a:ext cx="4459526" cy="3097106"/>
            </a:xfrm>
            <a:custGeom>
              <a:avLst/>
              <a:gdLst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013" h="1434903" stroke="0" extrusionOk="0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  <a:lnTo>
                    <a:pt x="3674013" y="1434903"/>
                  </a:lnTo>
                  <a:close/>
                </a:path>
                <a:path w="3674013" h="1434903" fill="none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</a:path>
              </a:pathLst>
            </a:custGeom>
            <a:ln w="95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103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0.28034 0.00231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48148E-6 L 0.32955 0.0085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11111E-6 L 0.28034 0.00231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1.48148E-6 L 0.32956 0.0085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B012A0-862D-49F6-B3D4-E514CC6AFC27}"/>
              </a:ext>
            </a:extLst>
          </p:cNvPr>
          <p:cNvSpPr txBox="1"/>
          <p:nvPr/>
        </p:nvSpPr>
        <p:spPr>
          <a:xfrm>
            <a:off x="-103397" y="2551836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৩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খোল এবং দেখ।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28600"/>
            <a:ext cx="117348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895E4-4133-4C4D-BDFF-0BFA3AE0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2" y="333867"/>
            <a:ext cx="5729288" cy="6190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E3F0F-F8B8-4BEA-80D4-3DAE4C2A17AF}"/>
              </a:ext>
            </a:extLst>
          </p:cNvPr>
          <p:cNvSpPr txBox="1"/>
          <p:nvPr/>
        </p:nvSpPr>
        <p:spPr>
          <a:xfrm>
            <a:off x="845639" y="1649288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কাজ-১১</a:t>
            </a:r>
          </a:p>
        </p:txBody>
      </p:sp>
    </p:spTree>
    <p:extLst>
      <p:ext uri="{BB962C8B-B14F-4D97-AF65-F5344CB8AC3E}">
        <p14:creationId xmlns:p14="http://schemas.microsoft.com/office/powerpoint/2010/main" val="4251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08" y="1883624"/>
            <a:ext cx="2381518" cy="238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0" y="1841656"/>
            <a:ext cx="2465455" cy="2465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06" y="1870022"/>
            <a:ext cx="2408723" cy="2408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08" y="1883624"/>
            <a:ext cx="2381518" cy="23815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69087" y="1704085"/>
            <a:ext cx="8350810" cy="2927371"/>
            <a:chOff x="1669087" y="1704085"/>
            <a:chExt cx="8350810" cy="2927371"/>
          </a:xfrm>
        </p:grpSpPr>
        <p:grpSp>
          <p:nvGrpSpPr>
            <p:cNvPr id="5" name="Group 4"/>
            <p:cNvGrpSpPr/>
            <p:nvPr/>
          </p:nvGrpSpPr>
          <p:grpSpPr>
            <a:xfrm>
              <a:off x="8691354" y="3937869"/>
              <a:ext cx="965494" cy="693587"/>
              <a:chOff x="8691354" y="3937869"/>
              <a:chExt cx="965494" cy="69358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CC38CAD-54DA-4452-AF9A-254B8EAA17C8}"/>
                  </a:ext>
                </a:extLst>
              </p:cNvPr>
              <p:cNvSpPr/>
              <p:nvPr/>
            </p:nvSpPr>
            <p:spPr>
              <a:xfrm>
                <a:off x="8691354" y="4235255"/>
                <a:ext cx="425943" cy="39620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9023140" y="3937869"/>
                <a:ext cx="633708" cy="6021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669087" y="1704085"/>
              <a:ext cx="8350810" cy="2779801"/>
              <a:chOff x="1669087" y="1704085"/>
              <a:chExt cx="8350810" cy="277980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CA0F592-6DCF-49B7-B640-04E8095FA820}"/>
                  </a:ext>
                </a:extLst>
              </p:cNvPr>
              <p:cNvSpPr/>
              <p:nvPr/>
            </p:nvSpPr>
            <p:spPr>
              <a:xfrm>
                <a:off x="2195220" y="3900884"/>
                <a:ext cx="463119" cy="5206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8" name="Rectangle: Rounded Corners 8">
                <a:extLst>
                  <a:ext uri="{FF2B5EF4-FFF2-40B4-BE49-F238E27FC236}">
                    <a16:creationId xmlns:a16="http://schemas.microsoft.com/office/drawing/2014/main" id="{7CC38CAD-54DA-4452-AF9A-254B8EAA17C8}"/>
                  </a:ext>
                </a:extLst>
              </p:cNvPr>
              <p:cNvSpPr/>
              <p:nvPr/>
            </p:nvSpPr>
            <p:spPr>
              <a:xfrm>
                <a:off x="9117297" y="1704085"/>
                <a:ext cx="435225" cy="4313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E9F26B6-E410-4A1E-BC00-8C24BE9DFC85}"/>
                  </a:ext>
                </a:extLst>
              </p:cNvPr>
              <p:cNvSpPr/>
              <p:nvPr/>
            </p:nvSpPr>
            <p:spPr>
              <a:xfrm>
                <a:off x="2256188" y="2408723"/>
                <a:ext cx="7541525" cy="185800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8000">
                    <a:srgbClr val="820016"/>
                  </a:gs>
                  <a:gs pos="100000">
                    <a:srgbClr val="F3638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pPr algn="ctr"/>
                <a:endParaRPr lang="en-US" sz="66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8800" b="1" dirty="0">
                    <a:solidFill>
                      <a:schemeClr val="bg1"/>
                    </a:solidFill>
                    <a:latin typeface="Li Mahfuj AK Unicode" panose="02000600000000000000" pitchFamily="2" charset="0"/>
                    <a:cs typeface="Li Mahfuj AK Unicode" panose="02000600000000000000" pitchFamily="2" charset="0"/>
                  </a:rPr>
                  <a:t>সবাইকে</a:t>
                </a:r>
                <a:r>
                  <a:rPr lang="en-US" sz="9600" b="1" dirty="0">
                    <a:solidFill>
                      <a:schemeClr val="bg1"/>
                    </a:solidFill>
                    <a:latin typeface="Li Mahfuj AK Unicode" panose="02000600000000000000" pitchFamily="2" charset="0"/>
                    <a:cs typeface="Li Mahfuj AK Unicode" panose="02000600000000000000" pitchFamily="2" charset="0"/>
                  </a:rPr>
                  <a:t> শুভেচ্ছা</a:t>
                </a:r>
              </a:p>
              <a:p>
                <a:pPr algn="ctr"/>
                <a:endParaRPr lang="en-US" sz="66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4425D84-B665-40F7-8AD7-766B21077764}"/>
                  </a:ext>
                </a:extLst>
              </p:cNvPr>
              <p:cNvSpPr/>
              <p:nvPr/>
            </p:nvSpPr>
            <p:spPr>
              <a:xfrm>
                <a:off x="1669087" y="3802184"/>
                <a:ext cx="657466" cy="68170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19BB92E-08ED-4A6B-BAF9-102D0C6F0AFF}"/>
                  </a:ext>
                </a:extLst>
              </p:cNvPr>
              <p:cNvSpPr/>
              <p:nvPr/>
            </p:nvSpPr>
            <p:spPr>
              <a:xfrm>
                <a:off x="1807988" y="3281549"/>
                <a:ext cx="657466" cy="6193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6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8844410" y="2006939"/>
                <a:ext cx="617295" cy="64558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9362431" y="1891599"/>
                <a:ext cx="657466" cy="6324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025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42865 -0.25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1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36237 0.3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4276 0.37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187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37044 -0.242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-1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219200" y="2244512"/>
            <a:ext cx="6124920" cy="1919632"/>
            <a:chOff x="5413659" y="1364860"/>
            <a:chExt cx="3914383" cy="12268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038214" y="1556218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452785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  <a:latin typeface="Li Mahfuj AK Unicode" panose="02000600000000000000" pitchFamily="2" charset="0"/>
                  <a:cs typeface="Li Mahfuj AK Unicode" panose="02000600000000000000" pitchFamily="2" charset="0"/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  <a:latin typeface="Li Mahfuj AK Unicode" panose="02000600000000000000" pitchFamily="2" charset="0"/>
                  <a:cs typeface="Li Mahfuj AK Unicode" panose="02000600000000000000" pitchFamily="2" charset="0"/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  <a:latin typeface="Li Mahfuj AK Unicode" panose="02000600000000000000" pitchFamily="2" charset="0"/>
                  <a:cs typeface="Li Mahfuj AK Unicode" panose="02000600000000000000" pitchFamily="2" charset="0"/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  <a:latin typeface="Li Mahfuj AK Unicode" panose="02000600000000000000" pitchFamily="2" charset="0"/>
                <a:cs typeface="Li Mahfuj AK Unicode" panose="020006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30318" y="1973804"/>
            <a:ext cx="6486278" cy="2487357"/>
            <a:chOff x="1543242" y="699188"/>
            <a:chExt cx="4145323" cy="1589648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28600" y="304800"/>
            <a:ext cx="11811000" cy="63246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5AFD5C-934D-4D0E-8968-70F9BF88D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3" y="1946170"/>
            <a:ext cx="2381518" cy="23815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21E34E-C880-44CB-987B-7B3F8BFF3E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45" y="1904202"/>
            <a:ext cx="2465455" cy="24654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C0F0A0-5379-4DCF-9C3A-2AC0CE2EAA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11" y="1932568"/>
            <a:ext cx="2408723" cy="24087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3E4573-0B54-486A-BDF9-3223044BA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3" y="1946170"/>
            <a:ext cx="2381518" cy="2381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30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0.38998 0.0018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92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2.59259E-6 L 0.42864 -0.25232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32" y="-12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2.59259E-6 L -0.36237 0.37106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125" y="185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2.59259E-6 L 0.4276 0.37592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380" y="187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2.59259E-6 L -0.37044 -0.242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529" y="-1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0.38998 0.0018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92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2.59259E-6 L 0.42864 -0.25232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32" y="-12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2.59259E-6 L -0.36237 0.37106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125" y="185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2.59259E-6 L 0.4276 0.37592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380" y="187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2.59259E-6 L -0.37044 -0.242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529" y="-1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3130057" y="4261587"/>
            <a:ext cx="813816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4591">
                <a:srgbClr val="CF69AF"/>
              </a:gs>
              <a:gs pos="35000">
                <a:srgbClr val="AC3B8C"/>
              </a:gs>
              <a:gs pos="0">
                <a:srgbClr val="8F156F"/>
              </a:gs>
              <a:gs pos="99000">
                <a:srgbClr val="F295D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Li Mahfuj AK Unicode" panose="02000600000000000000" pitchFamily="2" charset="0"/>
                <a:cs typeface="Li Mahfuj AK Unicode" panose="02000600000000000000" pitchFamily="2" charset="0"/>
              </a:rPr>
              <a:t>          রূপসা, খুলনা</a:t>
            </a:r>
            <a:endParaRPr lang="en-US" sz="3200" b="1" dirty="0">
              <a:latin typeface="Li Mahfuj AK Unicode" panose="02000600000000000000" pitchFamily="2" charset="0"/>
              <a:cs typeface="Li Mahfuj AK Unicode" panose="020006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0597BBA-2CC8-4240-912A-C0ABBE41B03C}"/>
              </a:ext>
            </a:extLst>
          </p:cNvPr>
          <p:cNvSpPr/>
          <p:nvPr/>
        </p:nvSpPr>
        <p:spPr>
          <a:xfrm>
            <a:off x="3117773" y="5113338"/>
            <a:ext cx="813816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32476"/>
              </a:gs>
              <a:gs pos="34000">
                <a:srgbClr val="7533A7"/>
              </a:gs>
              <a:gs pos="59000">
                <a:srgbClr val="B17ED8"/>
              </a:gs>
              <a:gs pos="100000">
                <a:srgbClr val="C59EE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                                </a:t>
            </a:r>
            <a:r>
              <a:rPr lang="en-US" sz="2400" b="1" dirty="0"/>
              <a:t>E-mail: binugopaldas@gmail.com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0BAC182-6B30-4B7C-9390-D1487DA7BA6F}"/>
              </a:ext>
            </a:extLst>
          </p:cNvPr>
          <p:cNvSpPr/>
          <p:nvPr/>
        </p:nvSpPr>
        <p:spPr>
          <a:xfrm>
            <a:off x="3117773" y="3409835"/>
            <a:ext cx="813816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2">
                  <a:lumMod val="60000"/>
                  <a:lumOff val="40000"/>
                </a:schemeClr>
              </a:gs>
              <a:gs pos="49588">
                <a:srgbClr val="3CC8AD"/>
              </a:gs>
              <a:gs pos="77000">
                <a:srgbClr val="61D1BC"/>
              </a:gs>
              <a:gs pos="0">
                <a:srgbClr val="175146"/>
              </a:gs>
              <a:gs pos="100000">
                <a:srgbClr val="80DAC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i Mahfuj AK Unicode" panose="02000600000000000000" pitchFamily="2" charset="0"/>
                <a:cs typeface="Li Mahfuj AK Unicode" panose="02000600000000000000" pitchFamily="2" charset="0"/>
              </a:rPr>
              <a:t>                       </a:t>
            </a:r>
            <a:r>
              <a:rPr lang="en-US" sz="3200" b="1" dirty="0" err="1">
                <a:latin typeface="Li Mahfuj AK Unicode" panose="02000600000000000000" pitchFamily="2" charset="0"/>
                <a:cs typeface="Li Mahfuj AK Unicode" panose="02000600000000000000" pitchFamily="2" charset="0"/>
              </a:rPr>
              <a:t>জে</a:t>
            </a:r>
            <a:r>
              <a:rPr lang="en-US" sz="3200" b="1" dirty="0">
                <a:latin typeface="Li Mahfuj AK Unicode" panose="02000600000000000000" pitchFamily="2" charset="0"/>
                <a:cs typeface="Li Mahfuj AK Unicode" panose="02000600000000000000" pitchFamily="2" charset="0"/>
              </a:rPr>
              <a:t>, </a:t>
            </a:r>
            <a:r>
              <a:rPr lang="en-US" sz="3200" b="1" dirty="0" err="1">
                <a:latin typeface="Li Mahfuj AK Unicode" panose="02000600000000000000" pitchFamily="2" charset="0"/>
                <a:cs typeface="Li Mahfuj AK Unicode" panose="02000600000000000000" pitchFamily="2" charset="0"/>
              </a:rPr>
              <a:t>কে</a:t>
            </a:r>
            <a:r>
              <a:rPr lang="en-US" sz="3200" b="1" dirty="0">
                <a:latin typeface="Li Mahfuj AK Unicode" panose="02000600000000000000" pitchFamily="2" charset="0"/>
                <a:cs typeface="Li Mahfuj AK Unicode" panose="02000600000000000000" pitchFamily="2" charset="0"/>
              </a:rPr>
              <a:t>, </a:t>
            </a:r>
            <a:r>
              <a:rPr lang="en-US" sz="3200" b="1" dirty="0" err="1">
                <a:latin typeface="Li Mahfuj AK Unicode" panose="02000600000000000000" pitchFamily="2" charset="0"/>
                <a:cs typeface="Li Mahfuj AK Unicode" panose="02000600000000000000" pitchFamily="2" charset="0"/>
              </a:rPr>
              <a:t>এস</a:t>
            </a:r>
            <a:r>
              <a:rPr lang="en-US" sz="3200" b="1" dirty="0">
                <a:latin typeface="Li Mahfuj AK Unicode" panose="02000600000000000000" pitchFamily="2" charset="0"/>
                <a:cs typeface="Li Mahfuj AK Unicode" panose="02000600000000000000" pitchFamily="2" charset="0"/>
              </a:rPr>
              <a:t> স </a:t>
            </a:r>
            <a:r>
              <a:rPr lang="en-US" sz="3200" b="1" dirty="0" err="1">
                <a:latin typeface="Li Mahfuj AK Unicode" panose="02000600000000000000" pitchFamily="2" charset="0"/>
                <a:cs typeface="Li Mahfuj AK Unicode" panose="02000600000000000000" pitchFamily="2" charset="0"/>
              </a:rPr>
              <a:t>প্রা</a:t>
            </a:r>
            <a:r>
              <a:rPr lang="en-US" sz="3200" b="1" dirty="0">
                <a:latin typeface="Li Mahfuj AK Unicode" panose="02000600000000000000" pitchFamily="2" charset="0"/>
                <a:cs typeface="Li Mahfuj AK Unicode" panose="02000600000000000000" pitchFamily="2" charset="0"/>
              </a:rPr>
              <a:t> </a:t>
            </a:r>
            <a:r>
              <a:rPr lang="en-US" sz="3200" b="1" dirty="0" err="1">
                <a:latin typeface="Li Mahfuj AK Unicode" panose="02000600000000000000" pitchFamily="2" charset="0"/>
                <a:cs typeface="Li Mahfuj AK Unicode" panose="02000600000000000000" pitchFamily="2" charset="0"/>
              </a:rPr>
              <a:t>বি</a:t>
            </a:r>
            <a:endParaRPr lang="en-US" sz="3200" b="1" dirty="0">
              <a:latin typeface="Li Mahfuj AK Unicode" panose="02000600000000000000" pitchFamily="2" charset="0"/>
              <a:cs typeface="Li Mahfuj AK Unicode" panose="020006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3117773" y="2558083"/>
            <a:ext cx="813816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4591">
                <a:srgbClr val="CF69AF"/>
              </a:gs>
              <a:gs pos="35000">
                <a:srgbClr val="AC3B8C"/>
              </a:gs>
              <a:gs pos="0">
                <a:srgbClr val="8F156F"/>
              </a:gs>
              <a:gs pos="99000">
                <a:srgbClr val="F295D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Li Mahfuj AK Unicode" panose="02000600000000000000" pitchFamily="2" charset="0"/>
                <a:cs typeface="Li Mahfuj AK Unicode" panose="02000600000000000000" pitchFamily="2" charset="0"/>
              </a:rPr>
              <a:t>           </a:t>
            </a:r>
            <a:r>
              <a:rPr lang="en-US" sz="3200" b="1" dirty="0" err="1">
                <a:latin typeface="Li Mahfuj AK Unicode" panose="02000600000000000000" pitchFamily="2" charset="0"/>
                <a:cs typeface="Li Mahfuj AK Unicode" panose="02000600000000000000" pitchFamily="2" charset="0"/>
              </a:rPr>
              <a:t>সহকারি</a:t>
            </a:r>
            <a:r>
              <a:rPr lang="en-US" sz="3200" b="1" dirty="0">
                <a:latin typeface="Li Mahfuj AK Unicode" panose="02000600000000000000" pitchFamily="2" charset="0"/>
                <a:cs typeface="Li Mahfuj AK Unicode" panose="02000600000000000000" pitchFamily="2" charset="0"/>
              </a:rPr>
              <a:t> </a:t>
            </a:r>
            <a:r>
              <a:rPr lang="en-US" sz="3200" b="1" dirty="0" err="1">
                <a:latin typeface="Li Mahfuj AK Unicode" panose="02000600000000000000" pitchFamily="2" charset="0"/>
                <a:cs typeface="Li Mahfuj AK Unicode" panose="02000600000000000000" pitchFamily="2" charset="0"/>
              </a:rPr>
              <a:t>শিক্ষক</a:t>
            </a:r>
            <a:endParaRPr lang="en-US" sz="3200" b="1" dirty="0">
              <a:latin typeface="Li Mahfuj AK Unicode" panose="02000600000000000000" pitchFamily="2" charset="0"/>
              <a:cs typeface="Li Mahfuj AK Unicode" panose="020006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68A370-E6E9-425C-B289-A52B4A1913B1}"/>
              </a:ext>
            </a:extLst>
          </p:cNvPr>
          <p:cNvSpPr/>
          <p:nvPr/>
        </p:nvSpPr>
        <p:spPr>
          <a:xfrm>
            <a:off x="3117774" y="1706331"/>
            <a:ext cx="813816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582C"/>
              </a:gs>
              <a:gs pos="60000">
                <a:srgbClr val="18AE64"/>
              </a:gs>
              <a:gs pos="30000">
                <a:srgbClr val="0B8046"/>
              </a:gs>
              <a:gs pos="99000">
                <a:srgbClr val="2FFF9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+mj-lt"/>
                <a:cs typeface="SutonnyMJ" pitchFamily="2" charset="0"/>
              </a:rPr>
              <a:t>           </a:t>
            </a:r>
            <a:r>
              <a:rPr lang="en-US" sz="4800" b="1" dirty="0">
                <a:latin typeface="Li Mahfuj AK Unicode" panose="02000600000000000000" pitchFamily="2" charset="0"/>
                <a:cs typeface="Li Mahfuj AK Unicode" panose="02000600000000000000" pitchFamily="2" charset="0"/>
              </a:rPr>
              <a:t>গোপাল কুমার দাস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9755ED-ECD8-4740-9F75-11A61E0C042B}"/>
              </a:ext>
            </a:extLst>
          </p:cNvPr>
          <p:cNvGrpSpPr/>
          <p:nvPr/>
        </p:nvGrpSpPr>
        <p:grpSpPr>
          <a:xfrm>
            <a:off x="791571" y="1192071"/>
            <a:ext cx="5177486" cy="5072094"/>
            <a:chOff x="791571" y="1192071"/>
            <a:chExt cx="5177486" cy="507209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6A43165-D74C-4245-A4A2-32E16061E05C}"/>
                </a:ext>
              </a:extLst>
            </p:cNvPr>
            <p:cNvSpPr/>
            <p:nvPr/>
          </p:nvSpPr>
          <p:spPr>
            <a:xfrm>
              <a:off x="791571" y="1192071"/>
              <a:ext cx="5177486" cy="5072094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32E0F59-E781-40F2-82CF-0BD59335DDA1}"/>
                </a:ext>
              </a:extLst>
            </p:cNvPr>
            <p:cNvSpPr/>
            <p:nvPr/>
          </p:nvSpPr>
          <p:spPr>
            <a:xfrm>
              <a:off x="1013158" y="1388339"/>
              <a:ext cx="4734312" cy="4679559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99114" y="1550798"/>
              <a:ext cx="3962400" cy="435464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8" name="Rounded Rectangle 7"/>
          <p:cNvSpPr/>
          <p:nvPr/>
        </p:nvSpPr>
        <p:spPr>
          <a:xfrm>
            <a:off x="6222945" y="282416"/>
            <a:ext cx="2708426" cy="11029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E60026"/>
              </a:gs>
              <a:gs pos="0">
                <a:srgbClr val="820016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3" grpId="0" animBg="1"/>
      <p:bldP spid="2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r="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0A3EA3-202D-4B9D-A4D8-1143FF4B446B}"/>
              </a:ext>
            </a:extLst>
          </p:cNvPr>
          <p:cNvSpPr txBox="1"/>
          <p:nvPr/>
        </p:nvSpPr>
        <p:spPr>
          <a:xfrm>
            <a:off x="6941962" y="923906"/>
            <a:ext cx="3185652" cy="707886"/>
          </a:xfrm>
          <a:prstGeom prst="rect">
            <a:avLst/>
          </a:prstGeom>
          <a:solidFill>
            <a:srgbClr val="FBAC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A54CD-9B1B-471D-AAD2-46CFBEF4649A}"/>
              </a:ext>
            </a:extLst>
          </p:cNvPr>
          <p:cNvSpPr txBox="1"/>
          <p:nvPr/>
        </p:nvSpPr>
        <p:spPr>
          <a:xfrm>
            <a:off x="5638800" y="1631792"/>
            <a:ext cx="56100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: ৫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: ৩৭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DF9B0-CBA7-4B58-BE64-8EBA75B61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10351"/>
            <a:ext cx="3914721" cy="4837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079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433961" y="1343285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458578" y="827875"/>
            <a:ext cx="3914383" cy="1226820"/>
            <a:chOff x="5413659" y="1364860"/>
            <a:chExt cx="3914383" cy="12268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2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5055" y="1439374"/>
              <a:ext cx="30104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6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993818" y="699188"/>
            <a:ext cx="4145323" cy="1589648"/>
            <a:chOff x="1543242" y="699188"/>
            <a:chExt cx="4145323" cy="158964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66CA381-B8E9-4260-9D4F-654D8D7073F3}"/>
              </a:ext>
            </a:extLst>
          </p:cNvPr>
          <p:cNvSpPr/>
          <p:nvPr/>
        </p:nvSpPr>
        <p:spPr>
          <a:xfrm rot="439804">
            <a:off x="5726967" y="3431790"/>
            <a:ext cx="3869635" cy="2114854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4722E80-26B1-49A7-A77F-B1A779C192A3}"/>
              </a:ext>
            </a:extLst>
          </p:cNvPr>
          <p:cNvGrpSpPr/>
          <p:nvPr/>
        </p:nvGrpSpPr>
        <p:grpSpPr>
          <a:xfrm>
            <a:off x="1959182" y="2777752"/>
            <a:ext cx="5328445" cy="3110951"/>
            <a:chOff x="5243264" y="1377198"/>
            <a:chExt cx="3935295" cy="121334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361FB6E-41F6-46EC-95A6-2BA02F153227}"/>
                </a:ext>
              </a:extLst>
            </p:cNvPr>
            <p:cNvGrpSpPr/>
            <p:nvPr/>
          </p:nvGrpSpPr>
          <p:grpSpPr>
            <a:xfrm>
              <a:off x="5243264" y="1377198"/>
              <a:ext cx="3935295" cy="1213343"/>
              <a:chOff x="2949066" y="2810637"/>
              <a:chExt cx="3935295" cy="1213343"/>
            </a:xfrm>
          </p:grpSpPr>
          <p:sp>
            <p:nvSpPr>
              <p:cNvPr id="50" name="Rectangle: Top Corners Rounded 69">
                <a:extLst>
                  <a:ext uri="{FF2B5EF4-FFF2-40B4-BE49-F238E27FC236}">
                    <a16:creationId xmlns:a16="http://schemas.microsoft.com/office/drawing/2014/main" id="{1CD8C1E3-BC7F-4186-82CA-C3C9C095A4B3}"/>
                  </a:ext>
                </a:extLst>
              </p:cNvPr>
              <p:cNvSpPr/>
              <p:nvPr/>
            </p:nvSpPr>
            <p:spPr>
              <a:xfrm rot="5400000">
                <a:off x="4299586" y="1460117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70">
                <a:extLst>
                  <a:ext uri="{FF2B5EF4-FFF2-40B4-BE49-F238E27FC236}">
                    <a16:creationId xmlns:a16="http://schemas.microsoft.com/office/drawing/2014/main" id="{CA27B471-0242-4767-BD3A-CB39421E7FE6}"/>
                  </a:ext>
                </a:extLst>
              </p:cNvPr>
              <p:cNvSpPr/>
              <p:nvPr/>
            </p:nvSpPr>
            <p:spPr>
              <a:xfrm rot="5400000">
                <a:off x="6055429" y="3187069"/>
                <a:ext cx="120536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E484E2-4DF0-4768-8403-F3409737270D}"/>
                </a:ext>
              </a:extLst>
            </p:cNvPr>
            <p:cNvSpPr txBox="1"/>
            <p:nvPr/>
          </p:nvSpPr>
          <p:spPr>
            <a:xfrm>
              <a:off x="5773408" y="1605744"/>
              <a:ext cx="2961676" cy="75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লসাগু</a:t>
              </a:r>
              <a:r>
                <a:rPr lang="en-US" sz="4000" b="1" dirty="0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b="1" dirty="0" err="1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গসাগু</a:t>
              </a:r>
              <a:r>
                <a:rPr lang="en-US" sz="4000" b="1" dirty="0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ব্যবহার </a:t>
              </a:r>
              <a:r>
                <a:rPr lang="en-US" sz="4000" b="1" dirty="0" err="1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000" b="1" dirty="0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সমস্যার</a:t>
              </a:r>
              <a:r>
                <a:rPr lang="en-US" sz="4000" b="1" dirty="0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4000" b="1" dirty="0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b="1" dirty="0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b="1" dirty="0">
                  <a:solidFill>
                    <a:srgbClr val="0066C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bn-BD" sz="4000" b="1" dirty="0">
                <a:solidFill>
                  <a:srgbClr val="0066CB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2" name="Freeform: Shape 71">
            <a:extLst>
              <a:ext uri="{FF2B5EF4-FFF2-40B4-BE49-F238E27FC236}">
                <a16:creationId xmlns:a16="http://schemas.microsoft.com/office/drawing/2014/main" id="{7B3EAE41-2551-4588-850C-7D16A3944F61}"/>
              </a:ext>
            </a:extLst>
          </p:cNvPr>
          <p:cNvSpPr/>
          <p:nvPr/>
        </p:nvSpPr>
        <p:spPr>
          <a:xfrm rot="16200000">
            <a:off x="3977439" y="3763784"/>
            <a:ext cx="3380186" cy="1051367"/>
          </a:xfrm>
          <a:custGeom>
            <a:avLst/>
            <a:gdLst>
              <a:gd name="connsiteX0" fmla="*/ 1561514 w 1561514"/>
              <a:gd name="connsiteY0" fmla="*/ 0 h 641295"/>
              <a:gd name="connsiteX1" fmla="*/ 1561514 w 1561514"/>
              <a:gd name="connsiteY1" fmla="*/ 641295 h 641295"/>
              <a:gd name="connsiteX2" fmla="*/ 1090247 w 1561514"/>
              <a:gd name="connsiteY2" fmla="*/ 641295 h 641295"/>
              <a:gd name="connsiteX3" fmla="*/ 1083959 w 1561514"/>
              <a:gd name="connsiteY3" fmla="*/ 578925 h 641295"/>
              <a:gd name="connsiteX4" fmla="*/ 780757 w 1561514"/>
              <a:gd name="connsiteY4" fmla="*/ 331808 h 641295"/>
              <a:gd name="connsiteX5" fmla="*/ 477555 w 1561514"/>
              <a:gd name="connsiteY5" fmla="*/ 578925 h 641295"/>
              <a:gd name="connsiteX6" fmla="*/ 471267 w 1561514"/>
              <a:gd name="connsiteY6" fmla="*/ 641295 h 641295"/>
              <a:gd name="connsiteX7" fmla="*/ 0 w 1561514"/>
              <a:gd name="connsiteY7" fmla="*/ 641295 h 641295"/>
              <a:gd name="connsiteX8" fmla="*/ 0 w 1561514"/>
              <a:gd name="connsiteY8" fmla="*/ 0 h 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514" h="641295">
                <a:moveTo>
                  <a:pt x="1561514" y="0"/>
                </a:moveTo>
                <a:lnTo>
                  <a:pt x="1561514" y="641295"/>
                </a:lnTo>
                <a:lnTo>
                  <a:pt x="1090247" y="641295"/>
                </a:lnTo>
                <a:lnTo>
                  <a:pt x="1083959" y="578925"/>
                </a:lnTo>
                <a:cubicBezTo>
                  <a:pt x="1055100" y="437896"/>
                  <a:pt x="930318" y="331808"/>
                  <a:pt x="780757" y="331808"/>
                </a:cubicBezTo>
                <a:cubicBezTo>
                  <a:pt x="631196" y="331808"/>
                  <a:pt x="506413" y="437896"/>
                  <a:pt x="477555" y="578925"/>
                </a:cubicBezTo>
                <a:lnTo>
                  <a:pt x="471267" y="641295"/>
                </a:lnTo>
                <a:lnTo>
                  <a:pt x="0" y="6412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03FB26B7-FE60-4082-9BAE-A98F8A0DE121}"/>
              </a:ext>
            </a:extLst>
          </p:cNvPr>
          <p:cNvSpPr/>
          <p:nvPr/>
        </p:nvSpPr>
        <p:spPr>
          <a:xfrm rot="16200000">
            <a:off x="2544047" y="1849524"/>
            <a:ext cx="3302631" cy="4885522"/>
          </a:xfrm>
          <a:custGeom>
            <a:avLst/>
            <a:gdLst>
              <a:gd name="connsiteX0" fmla="*/ 3909966 w 3909966"/>
              <a:gd name="connsiteY0" fmla="*/ 386604 h 5814669"/>
              <a:gd name="connsiteX1" fmla="*/ 3909966 w 3909966"/>
              <a:gd name="connsiteY1" fmla="*/ 5814669 h 5814669"/>
              <a:gd name="connsiteX2" fmla="*/ 2814964 w 3909966"/>
              <a:gd name="connsiteY2" fmla="*/ 5814669 h 5814669"/>
              <a:gd name="connsiteX3" fmla="*/ 2810524 w 3909966"/>
              <a:gd name="connsiteY3" fmla="*/ 5726742 h 5814669"/>
              <a:gd name="connsiteX4" fmla="*/ 1954983 w 3909966"/>
              <a:gd name="connsiteY4" fmla="*/ 4954689 h 5814669"/>
              <a:gd name="connsiteX5" fmla="*/ 1099442 w 3909966"/>
              <a:gd name="connsiteY5" fmla="*/ 5726742 h 5814669"/>
              <a:gd name="connsiteX6" fmla="*/ 1095002 w 3909966"/>
              <a:gd name="connsiteY6" fmla="*/ 5814669 h 5814669"/>
              <a:gd name="connsiteX7" fmla="*/ 0 w 3909966"/>
              <a:gd name="connsiteY7" fmla="*/ 5814669 h 5814669"/>
              <a:gd name="connsiteX8" fmla="*/ 0 w 3909966"/>
              <a:gd name="connsiteY8" fmla="*/ 386604 h 5814669"/>
              <a:gd name="connsiteX9" fmla="*/ 651675 w 3909966"/>
              <a:gd name="connsiteY9" fmla="*/ 0 h 5814669"/>
              <a:gd name="connsiteX10" fmla="*/ 3258291 w 3909966"/>
              <a:gd name="connsiteY10" fmla="*/ 0 h 5814669"/>
              <a:gd name="connsiteX11" fmla="*/ 3909966 w 3909966"/>
              <a:gd name="connsiteY11" fmla="*/ 386604 h 581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9966" h="5814669">
                <a:moveTo>
                  <a:pt x="3909966" y="386604"/>
                </a:moveTo>
                <a:lnTo>
                  <a:pt x="3909966" y="5814669"/>
                </a:lnTo>
                <a:lnTo>
                  <a:pt x="2814964" y="5814669"/>
                </a:lnTo>
                <a:lnTo>
                  <a:pt x="2810524" y="5726742"/>
                </a:lnTo>
                <a:cubicBezTo>
                  <a:pt x="2766485" y="5293091"/>
                  <a:pt x="2400253" y="4954689"/>
                  <a:pt x="1954983" y="4954689"/>
                </a:cubicBezTo>
                <a:cubicBezTo>
                  <a:pt x="1509714" y="4954689"/>
                  <a:pt x="1143482" y="5293091"/>
                  <a:pt x="1099442" y="5726742"/>
                </a:cubicBezTo>
                <a:lnTo>
                  <a:pt x="1095002" y="5814669"/>
                </a:lnTo>
                <a:lnTo>
                  <a:pt x="0" y="5814669"/>
                </a:lnTo>
                <a:lnTo>
                  <a:pt x="0" y="386604"/>
                </a:lnTo>
                <a:cubicBezTo>
                  <a:pt x="0" y="173088"/>
                  <a:pt x="291764" y="0"/>
                  <a:pt x="651675" y="0"/>
                </a:cubicBezTo>
                <a:lnTo>
                  <a:pt x="3258291" y="0"/>
                </a:lnTo>
                <a:cubicBezTo>
                  <a:pt x="3618202" y="0"/>
                  <a:pt x="3909966" y="173088"/>
                  <a:pt x="3909966" y="386604"/>
                </a:cubicBezTo>
                <a:close/>
              </a:path>
            </a:pathLst>
          </a:custGeom>
          <a:gradFill flip="none" rotWithShape="1">
            <a:gsLst>
              <a:gs pos="0">
                <a:srgbClr val="CC00CC"/>
              </a:gs>
              <a:gs pos="100000">
                <a:srgbClr val="9933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74">
            <a:extLst>
              <a:ext uri="{FF2B5EF4-FFF2-40B4-BE49-F238E27FC236}">
                <a16:creationId xmlns:a16="http://schemas.microsoft.com/office/drawing/2014/main" id="{279BCFAA-DF5B-4918-A3B0-071160549DAA}"/>
              </a:ext>
            </a:extLst>
          </p:cNvPr>
          <p:cNvSpPr/>
          <p:nvPr/>
        </p:nvSpPr>
        <p:spPr>
          <a:xfrm rot="16200000">
            <a:off x="3006184" y="1989142"/>
            <a:ext cx="2743202" cy="4516969"/>
          </a:xfrm>
          <a:custGeom>
            <a:avLst/>
            <a:gdLst>
              <a:gd name="connsiteX0" fmla="*/ 1261403 w 1261403"/>
              <a:gd name="connsiteY0" fmla="*/ 210238 h 3674013"/>
              <a:gd name="connsiteX1" fmla="*/ 1261403 w 1261403"/>
              <a:gd name="connsiteY1" fmla="*/ 3674013 h 3674013"/>
              <a:gd name="connsiteX2" fmla="*/ 940190 w 1261403"/>
              <a:gd name="connsiteY2" fmla="*/ 3674013 h 3674013"/>
              <a:gd name="connsiteX3" fmla="*/ 933902 w 1261403"/>
              <a:gd name="connsiteY3" fmla="*/ 3611645 h 3674013"/>
              <a:gd name="connsiteX4" fmla="*/ 630700 w 1261403"/>
              <a:gd name="connsiteY4" fmla="*/ 3364528 h 3674013"/>
              <a:gd name="connsiteX5" fmla="*/ 327498 w 1261403"/>
              <a:gd name="connsiteY5" fmla="*/ 3611645 h 3674013"/>
              <a:gd name="connsiteX6" fmla="*/ 321211 w 1261403"/>
              <a:gd name="connsiteY6" fmla="*/ 3674013 h 3674013"/>
              <a:gd name="connsiteX7" fmla="*/ 0 w 1261403"/>
              <a:gd name="connsiteY7" fmla="*/ 3674013 h 3674013"/>
              <a:gd name="connsiteX8" fmla="*/ 0 w 1261403"/>
              <a:gd name="connsiteY8" fmla="*/ 210238 h 3674013"/>
              <a:gd name="connsiteX9" fmla="*/ 210238 w 1261403"/>
              <a:gd name="connsiteY9" fmla="*/ 0 h 3674013"/>
              <a:gd name="connsiteX10" fmla="*/ 1051165 w 1261403"/>
              <a:gd name="connsiteY10" fmla="*/ 0 h 3674013"/>
              <a:gd name="connsiteX11" fmla="*/ 1261403 w 1261403"/>
              <a:gd name="connsiteY11" fmla="*/ 210238 h 367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1403" h="3674013">
                <a:moveTo>
                  <a:pt x="1261403" y="210238"/>
                </a:moveTo>
                <a:lnTo>
                  <a:pt x="1261403" y="3674013"/>
                </a:lnTo>
                <a:lnTo>
                  <a:pt x="940190" y="3674013"/>
                </a:lnTo>
                <a:lnTo>
                  <a:pt x="933902" y="3611645"/>
                </a:lnTo>
                <a:cubicBezTo>
                  <a:pt x="905044" y="3470616"/>
                  <a:pt x="780261" y="3364528"/>
                  <a:pt x="630700" y="3364528"/>
                </a:cubicBezTo>
                <a:cubicBezTo>
                  <a:pt x="481139" y="3364528"/>
                  <a:pt x="356357" y="3470616"/>
                  <a:pt x="327498" y="3611645"/>
                </a:cubicBezTo>
                <a:lnTo>
                  <a:pt x="321211" y="3674013"/>
                </a:lnTo>
                <a:lnTo>
                  <a:pt x="0" y="3674013"/>
                </a:lnTo>
                <a:lnTo>
                  <a:pt x="0" y="210238"/>
                </a:lnTo>
                <a:cubicBezTo>
                  <a:pt x="0" y="94127"/>
                  <a:pt x="94127" y="0"/>
                  <a:pt x="210238" y="0"/>
                </a:cubicBezTo>
                <a:lnTo>
                  <a:pt x="1051165" y="0"/>
                </a:lnTo>
                <a:cubicBezTo>
                  <a:pt x="1167276" y="0"/>
                  <a:pt x="1261403" y="94127"/>
                  <a:pt x="1261403" y="210238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Left Bracket 12">
            <a:extLst>
              <a:ext uri="{FF2B5EF4-FFF2-40B4-BE49-F238E27FC236}">
                <a16:creationId xmlns:a16="http://schemas.microsoft.com/office/drawing/2014/main" id="{2C82CF0E-9D91-4A35-B4E7-AB34EA508F62}"/>
              </a:ext>
            </a:extLst>
          </p:cNvPr>
          <p:cNvSpPr/>
          <p:nvPr/>
        </p:nvSpPr>
        <p:spPr>
          <a:xfrm>
            <a:off x="1993818" y="2736699"/>
            <a:ext cx="4642450" cy="3097106"/>
          </a:xfrm>
          <a:custGeom>
            <a:avLst/>
            <a:gdLst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  <a:gd name="connsiteX4" fmla="*/ 3674013 w 3674013"/>
              <a:gd name="connsiteY4" fmla="*/ 1434903 h 1434903"/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  <a:gd name="connsiteX4" fmla="*/ 3674013 w 3674013"/>
              <a:gd name="connsiteY4" fmla="*/ 1434903 h 1434903"/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013" h="1434903" stroke="0" extrusionOk="0">
                <a:moveTo>
                  <a:pt x="3674013" y="1434903"/>
                </a:moveTo>
                <a:cubicBezTo>
                  <a:pt x="1644912" y="1434903"/>
                  <a:pt x="0" y="1416003"/>
                  <a:pt x="0" y="1392688"/>
                </a:cubicBezTo>
                <a:lnTo>
                  <a:pt x="0" y="42215"/>
                </a:lnTo>
                <a:cubicBezTo>
                  <a:pt x="0" y="18900"/>
                  <a:pt x="1644912" y="0"/>
                  <a:pt x="3674013" y="0"/>
                </a:cubicBezTo>
                <a:lnTo>
                  <a:pt x="3674013" y="1434903"/>
                </a:lnTo>
                <a:close/>
              </a:path>
              <a:path w="3674013" h="1434903" fill="none">
                <a:moveTo>
                  <a:pt x="3674013" y="1434903"/>
                </a:moveTo>
                <a:cubicBezTo>
                  <a:pt x="1644912" y="1434903"/>
                  <a:pt x="0" y="1416003"/>
                  <a:pt x="0" y="1392688"/>
                </a:cubicBezTo>
                <a:lnTo>
                  <a:pt x="0" y="42215"/>
                </a:lnTo>
                <a:cubicBezTo>
                  <a:pt x="0" y="18900"/>
                  <a:pt x="1644912" y="0"/>
                  <a:pt x="3674013" y="0"/>
                </a:cubicBezTo>
              </a:path>
            </a:pathLst>
          </a:cu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0370" y="3733063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1৭.২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8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3.7037E-6 L 0.28034 0.00232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2.96296E-6 L 0.33046 0.00162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23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3.7037E-6 L 0.28034 0.0023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96296E-6 L 0.33047 0.00162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523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4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4893BF-D3A2-4ACF-AED6-30BBA338B4A0}"/>
              </a:ext>
            </a:extLst>
          </p:cNvPr>
          <p:cNvSpPr/>
          <p:nvPr/>
        </p:nvSpPr>
        <p:spPr>
          <a:xfrm>
            <a:off x="2057400" y="1447800"/>
            <a:ext cx="7315198" cy="3294993"/>
          </a:xfrm>
          <a:prstGeom prst="roundRect">
            <a:avLst>
              <a:gd name="adj" fmla="val 30259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অনুশীলনী-৫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892" y="209862"/>
            <a:ext cx="11812249" cy="6430781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433961" y="1343285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449313" y="849241"/>
            <a:ext cx="3914383" cy="1226820"/>
            <a:chOff x="5413659" y="1364860"/>
            <a:chExt cx="3914383" cy="12268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749663" y="1534133"/>
              <a:ext cx="30104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অনুশীলনী-৫</a:t>
              </a:r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993818" y="699188"/>
            <a:ext cx="4145323" cy="1589648"/>
            <a:chOff x="1543242" y="699188"/>
            <a:chExt cx="4145323" cy="1589648"/>
          </a:xfrm>
        </p:grpSpPr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66CA381-B8E9-4260-9D4F-654D8D7073F3}"/>
              </a:ext>
            </a:extLst>
          </p:cNvPr>
          <p:cNvSpPr/>
          <p:nvPr/>
        </p:nvSpPr>
        <p:spPr>
          <a:xfrm rot="439804">
            <a:off x="5726967" y="3431790"/>
            <a:ext cx="3869635" cy="2114854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119300" y="2710158"/>
            <a:ext cx="5197093" cy="3117573"/>
            <a:chOff x="6121999" y="2771129"/>
            <a:chExt cx="5423955" cy="31175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61FB6E-41F6-46EC-95A6-2BA02F153227}"/>
                </a:ext>
              </a:extLst>
            </p:cNvPr>
            <p:cNvGrpSpPr/>
            <p:nvPr/>
          </p:nvGrpSpPr>
          <p:grpSpPr>
            <a:xfrm>
              <a:off x="6121999" y="2771129"/>
              <a:ext cx="5423955" cy="3117573"/>
              <a:chOff x="3369856" y="2815640"/>
              <a:chExt cx="4005834" cy="1215926"/>
            </a:xfrm>
          </p:grpSpPr>
          <p:sp>
            <p:nvSpPr>
              <p:cNvPr id="21" name="Rectangle: Top Corners Rounded 69">
                <a:extLst>
                  <a:ext uri="{FF2B5EF4-FFF2-40B4-BE49-F238E27FC236}">
                    <a16:creationId xmlns:a16="http://schemas.microsoft.com/office/drawing/2014/main" id="{1CD8C1E3-BC7F-4186-82CA-C3C9C095A4B3}"/>
                  </a:ext>
                </a:extLst>
              </p:cNvPr>
              <p:cNvSpPr/>
              <p:nvPr/>
            </p:nvSpPr>
            <p:spPr>
              <a:xfrm rot="5400000">
                <a:off x="4720376" y="1467703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70">
                <a:extLst>
                  <a:ext uri="{FF2B5EF4-FFF2-40B4-BE49-F238E27FC236}">
                    <a16:creationId xmlns:a16="http://schemas.microsoft.com/office/drawing/2014/main" id="{CA27B471-0242-4767-BD3A-CB39421E7FE6}"/>
                  </a:ext>
                </a:extLst>
              </p:cNvPr>
              <p:cNvSpPr/>
              <p:nvPr/>
            </p:nvSpPr>
            <p:spPr>
              <a:xfrm rot="5400000">
                <a:off x="6511280" y="3164573"/>
                <a:ext cx="1213343" cy="515477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715195" y="3546236"/>
              <a:ext cx="4038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লসাগু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করঃ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 algn="ctr">
                <a:buAutoNum type="arabicParenR"/>
              </a:pP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১৫, ২১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৫) ২০, ১২,  ২৫, ৩২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93818" y="2599375"/>
            <a:ext cx="4644306" cy="3380186"/>
            <a:chOff x="1993818" y="2599375"/>
            <a:chExt cx="4644306" cy="3380186"/>
          </a:xfrm>
        </p:grpSpPr>
        <p:sp>
          <p:nvSpPr>
            <p:cNvPr id="24" name="Freeform: Shape 71">
              <a:extLst>
                <a:ext uri="{FF2B5EF4-FFF2-40B4-BE49-F238E27FC236}">
                  <a16:creationId xmlns:a16="http://schemas.microsoft.com/office/drawing/2014/main" id="{7B3EAE41-2551-4588-850C-7D16A3944F61}"/>
                </a:ext>
              </a:extLst>
            </p:cNvPr>
            <p:cNvSpPr/>
            <p:nvPr/>
          </p:nvSpPr>
          <p:spPr>
            <a:xfrm rot="16200000">
              <a:off x="3977439" y="3763784"/>
              <a:ext cx="3380186" cy="1051367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3FB26B7-FE60-4082-9BAE-A98F8A0DE121}"/>
                </a:ext>
              </a:extLst>
            </p:cNvPr>
            <p:cNvSpPr/>
            <p:nvPr/>
          </p:nvSpPr>
          <p:spPr>
            <a:xfrm rot="16200000">
              <a:off x="2664655" y="1970132"/>
              <a:ext cx="3302631" cy="4644306"/>
            </a:xfrm>
            <a:custGeom>
              <a:avLst/>
              <a:gdLst>
                <a:gd name="connsiteX0" fmla="*/ 3909966 w 3909966"/>
                <a:gd name="connsiteY0" fmla="*/ 386604 h 5814669"/>
                <a:gd name="connsiteX1" fmla="*/ 3909966 w 3909966"/>
                <a:gd name="connsiteY1" fmla="*/ 5814669 h 5814669"/>
                <a:gd name="connsiteX2" fmla="*/ 2814964 w 3909966"/>
                <a:gd name="connsiteY2" fmla="*/ 5814669 h 5814669"/>
                <a:gd name="connsiteX3" fmla="*/ 2810524 w 3909966"/>
                <a:gd name="connsiteY3" fmla="*/ 5726742 h 5814669"/>
                <a:gd name="connsiteX4" fmla="*/ 1954983 w 3909966"/>
                <a:gd name="connsiteY4" fmla="*/ 4954689 h 5814669"/>
                <a:gd name="connsiteX5" fmla="*/ 1099442 w 3909966"/>
                <a:gd name="connsiteY5" fmla="*/ 5726742 h 5814669"/>
                <a:gd name="connsiteX6" fmla="*/ 1095002 w 3909966"/>
                <a:gd name="connsiteY6" fmla="*/ 5814669 h 5814669"/>
                <a:gd name="connsiteX7" fmla="*/ 0 w 3909966"/>
                <a:gd name="connsiteY7" fmla="*/ 5814669 h 5814669"/>
                <a:gd name="connsiteX8" fmla="*/ 0 w 3909966"/>
                <a:gd name="connsiteY8" fmla="*/ 386604 h 5814669"/>
                <a:gd name="connsiteX9" fmla="*/ 651675 w 3909966"/>
                <a:gd name="connsiteY9" fmla="*/ 0 h 5814669"/>
                <a:gd name="connsiteX10" fmla="*/ 3258291 w 3909966"/>
                <a:gd name="connsiteY10" fmla="*/ 0 h 5814669"/>
                <a:gd name="connsiteX11" fmla="*/ 3909966 w 3909966"/>
                <a:gd name="connsiteY11" fmla="*/ 386604 h 581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9966" h="5814669">
                  <a:moveTo>
                    <a:pt x="3909966" y="386604"/>
                  </a:moveTo>
                  <a:lnTo>
                    <a:pt x="3909966" y="5814669"/>
                  </a:lnTo>
                  <a:lnTo>
                    <a:pt x="2814964" y="5814669"/>
                  </a:lnTo>
                  <a:lnTo>
                    <a:pt x="2810524" y="5726742"/>
                  </a:lnTo>
                  <a:cubicBezTo>
                    <a:pt x="2766485" y="5293091"/>
                    <a:pt x="2400253" y="4954689"/>
                    <a:pt x="1954983" y="4954689"/>
                  </a:cubicBezTo>
                  <a:cubicBezTo>
                    <a:pt x="1509714" y="4954689"/>
                    <a:pt x="1143482" y="5293091"/>
                    <a:pt x="1099442" y="5726742"/>
                  </a:cubicBezTo>
                  <a:lnTo>
                    <a:pt x="1095002" y="5814669"/>
                  </a:lnTo>
                  <a:lnTo>
                    <a:pt x="0" y="5814669"/>
                  </a:lnTo>
                  <a:lnTo>
                    <a:pt x="0" y="386604"/>
                  </a:lnTo>
                  <a:cubicBezTo>
                    <a:pt x="0" y="173088"/>
                    <a:pt x="291764" y="0"/>
                    <a:pt x="651675" y="0"/>
                  </a:cubicBezTo>
                  <a:lnTo>
                    <a:pt x="3258291" y="0"/>
                  </a:lnTo>
                  <a:cubicBezTo>
                    <a:pt x="3618202" y="0"/>
                    <a:pt x="3909966" y="173088"/>
                    <a:pt x="3909966" y="3866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00CC"/>
                </a:gs>
                <a:gs pos="100000">
                  <a:srgbClr val="99336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74">
              <a:extLst>
                <a:ext uri="{FF2B5EF4-FFF2-40B4-BE49-F238E27FC236}">
                  <a16:creationId xmlns:a16="http://schemas.microsoft.com/office/drawing/2014/main" id="{279BCFAA-DF5B-4918-A3B0-071160549DAA}"/>
                </a:ext>
              </a:extLst>
            </p:cNvPr>
            <p:cNvSpPr/>
            <p:nvPr/>
          </p:nvSpPr>
          <p:spPr>
            <a:xfrm rot="16200000">
              <a:off x="3099804" y="2082763"/>
              <a:ext cx="2743202" cy="4329727"/>
            </a:xfrm>
            <a:custGeom>
              <a:avLst/>
              <a:gdLst>
                <a:gd name="connsiteX0" fmla="*/ 1261403 w 1261403"/>
                <a:gd name="connsiteY0" fmla="*/ 210238 h 3674013"/>
                <a:gd name="connsiteX1" fmla="*/ 1261403 w 1261403"/>
                <a:gd name="connsiteY1" fmla="*/ 3674013 h 3674013"/>
                <a:gd name="connsiteX2" fmla="*/ 940190 w 1261403"/>
                <a:gd name="connsiteY2" fmla="*/ 3674013 h 3674013"/>
                <a:gd name="connsiteX3" fmla="*/ 933902 w 1261403"/>
                <a:gd name="connsiteY3" fmla="*/ 3611645 h 3674013"/>
                <a:gd name="connsiteX4" fmla="*/ 630700 w 1261403"/>
                <a:gd name="connsiteY4" fmla="*/ 3364528 h 3674013"/>
                <a:gd name="connsiteX5" fmla="*/ 327498 w 1261403"/>
                <a:gd name="connsiteY5" fmla="*/ 3611645 h 3674013"/>
                <a:gd name="connsiteX6" fmla="*/ 321211 w 1261403"/>
                <a:gd name="connsiteY6" fmla="*/ 3674013 h 3674013"/>
                <a:gd name="connsiteX7" fmla="*/ 0 w 1261403"/>
                <a:gd name="connsiteY7" fmla="*/ 3674013 h 3674013"/>
                <a:gd name="connsiteX8" fmla="*/ 0 w 1261403"/>
                <a:gd name="connsiteY8" fmla="*/ 210238 h 3674013"/>
                <a:gd name="connsiteX9" fmla="*/ 210238 w 1261403"/>
                <a:gd name="connsiteY9" fmla="*/ 0 h 3674013"/>
                <a:gd name="connsiteX10" fmla="*/ 1051165 w 1261403"/>
                <a:gd name="connsiteY10" fmla="*/ 0 h 3674013"/>
                <a:gd name="connsiteX11" fmla="*/ 1261403 w 1261403"/>
                <a:gd name="connsiteY11" fmla="*/ 210238 h 367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403" h="3674013">
                  <a:moveTo>
                    <a:pt x="1261403" y="210238"/>
                  </a:moveTo>
                  <a:lnTo>
                    <a:pt x="1261403" y="3674013"/>
                  </a:lnTo>
                  <a:lnTo>
                    <a:pt x="940190" y="3674013"/>
                  </a:lnTo>
                  <a:lnTo>
                    <a:pt x="933902" y="3611645"/>
                  </a:lnTo>
                  <a:cubicBezTo>
                    <a:pt x="905044" y="3470616"/>
                    <a:pt x="780261" y="3364528"/>
                    <a:pt x="630700" y="3364528"/>
                  </a:cubicBezTo>
                  <a:cubicBezTo>
                    <a:pt x="481139" y="3364528"/>
                    <a:pt x="356357" y="3470616"/>
                    <a:pt x="327498" y="3611645"/>
                  </a:cubicBezTo>
                  <a:lnTo>
                    <a:pt x="321211" y="3674013"/>
                  </a:lnTo>
                  <a:lnTo>
                    <a:pt x="0" y="3674013"/>
                  </a:lnTo>
                  <a:lnTo>
                    <a:pt x="0" y="210238"/>
                  </a:lnTo>
                  <a:cubicBezTo>
                    <a:pt x="0" y="94127"/>
                    <a:pt x="94127" y="0"/>
                    <a:pt x="210238" y="0"/>
                  </a:cubicBezTo>
                  <a:lnTo>
                    <a:pt x="1051165" y="0"/>
                  </a:lnTo>
                  <a:cubicBezTo>
                    <a:pt x="1167276" y="0"/>
                    <a:pt x="1261403" y="94127"/>
                    <a:pt x="1261403" y="210238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Left Bracket 12">
              <a:extLst>
                <a:ext uri="{FF2B5EF4-FFF2-40B4-BE49-F238E27FC236}">
                  <a16:creationId xmlns:a16="http://schemas.microsoft.com/office/drawing/2014/main" id="{2C82CF0E-9D91-4A35-B4E7-AB34EA508F62}"/>
                </a:ext>
              </a:extLst>
            </p:cNvPr>
            <p:cNvSpPr/>
            <p:nvPr/>
          </p:nvSpPr>
          <p:spPr>
            <a:xfrm>
              <a:off x="2176742" y="2736699"/>
              <a:ext cx="4459526" cy="3097106"/>
            </a:xfrm>
            <a:custGeom>
              <a:avLst/>
              <a:gdLst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013" h="1434903" stroke="0" extrusionOk="0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  <a:lnTo>
                    <a:pt x="3674013" y="1434903"/>
                  </a:lnTo>
                  <a:close/>
                </a:path>
                <a:path w="3674013" h="1434903" fill="none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</a:path>
              </a:pathLst>
            </a:custGeom>
            <a:ln w="95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696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44444E-6 L 0.28034 0.00232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6 L 0.32956 0.0085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44444E-6 L 0.28034 0.0023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3.7037E-6 L 0.32956 0.0085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118110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BA023-47F7-41E8-87F0-EE9CAFA7AD0A}"/>
              </a:ext>
            </a:extLst>
          </p:cNvPr>
          <p:cNvSpPr txBox="1"/>
          <p:nvPr/>
        </p:nvSpPr>
        <p:spPr>
          <a:xfrm>
            <a:off x="457200" y="159327"/>
            <a:ext cx="3869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R"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১৫, ২১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0D23C-178C-48CB-A5AC-6253FBDEB5E0}"/>
              </a:ext>
            </a:extLst>
          </p:cNvPr>
          <p:cNvSpPr txBox="1"/>
          <p:nvPr/>
        </p:nvSpPr>
        <p:spPr>
          <a:xfrm>
            <a:off x="5898313" y="1935786"/>
            <a:ext cx="13975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১৫, ২১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E3F45-AFCA-4708-ABAD-F8819B01261F}"/>
              </a:ext>
            </a:extLst>
          </p:cNvPr>
          <p:cNvSpPr txBox="1"/>
          <p:nvPr/>
        </p:nvSpPr>
        <p:spPr>
          <a:xfrm>
            <a:off x="1126470" y="1535452"/>
            <a:ext cx="1524000" cy="59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93EC76-2611-42A6-95D1-6C9B4C611483}"/>
              </a:ext>
            </a:extLst>
          </p:cNvPr>
          <p:cNvCxnSpPr>
            <a:cxnSpLocks/>
          </p:cNvCxnSpPr>
          <p:nvPr/>
        </p:nvCxnSpPr>
        <p:spPr>
          <a:xfrm>
            <a:off x="5780549" y="2198892"/>
            <a:ext cx="6927" cy="381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04083-2D55-4818-87D1-4F46C630135B}"/>
              </a:ext>
            </a:extLst>
          </p:cNvPr>
          <p:cNvCxnSpPr>
            <a:cxnSpLocks/>
          </p:cNvCxnSpPr>
          <p:nvPr/>
        </p:nvCxnSpPr>
        <p:spPr>
          <a:xfrm flipH="1">
            <a:off x="5745913" y="2579892"/>
            <a:ext cx="1752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DADDB0-5EA6-4159-9D1C-58ACD8189B9B}"/>
              </a:ext>
            </a:extLst>
          </p:cNvPr>
          <p:cNvSpPr txBox="1"/>
          <p:nvPr/>
        </p:nvSpPr>
        <p:spPr>
          <a:xfrm>
            <a:off x="5215977" y="2024926"/>
            <a:ext cx="495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C44B1A-AD6A-4B75-8586-3F3CDCF5C86D}"/>
              </a:ext>
            </a:extLst>
          </p:cNvPr>
          <p:cNvSpPr txBox="1"/>
          <p:nvPr/>
        </p:nvSpPr>
        <p:spPr>
          <a:xfrm>
            <a:off x="6012613" y="2504374"/>
            <a:ext cx="60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F8B32-AD10-4412-BEA8-A1F3DD8CEF21}"/>
              </a:ext>
            </a:extLst>
          </p:cNvPr>
          <p:cNvSpPr txBox="1"/>
          <p:nvPr/>
        </p:nvSpPr>
        <p:spPr>
          <a:xfrm>
            <a:off x="6767686" y="2496251"/>
            <a:ext cx="60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DF1777-D797-43DF-BE7E-44914CB40C88}"/>
              </a:ext>
            </a:extLst>
          </p:cNvPr>
          <p:cNvSpPr txBox="1"/>
          <p:nvPr/>
        </p:nvSpPr>
        <p:spPr>
          <a:xfrm>
            <a:off x="4022630" y="3615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4CBE2D-1ACB-4E70-BD14-C046A14D02B3}"/>
              </a:ext>
            </a:extLst>
          </p:cNvPr>
          <p:cNvSpPr txBox="1"/>
          <p:nvPr/>
        </p:nvSpPr>
        <p:spPr>
          <a:xfrm>
            <a:off x="5203795" y="2044638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43380-BA8A-44AF-84BB-AE1A132DFEEF}"/>
              </a:ext>
            </a:extLst>
          </p:cNvPr>
          <p:cNvSpPr txBox="1"/>
          <p:nvPr/>
        </p:nvSpPr>
        <p:spPr>
          <a:xfrm>
            <a:off x="6012613" y="2504374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FEFC1D-4FD6-43B7-8693-486A4E7890F7}"/>
              </a:ext>
            </a:extLst>
          </p:cNvPr>
          <p:cNvSpPr txBox="1"/>
          <p:nvPr/>
        </p:nvSpPr>
        <p:spPr>
          <a:xfrm>
            <a:off x="6774613" y="2496251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CD6A79-68F3-4A32-8D01-584E3F9C8B46}"/>
              </a:ext>
            </a:extLst>
          </p:cNvPr>
          <p:cNvSpPr txBox="1"/>
          <p:nvPr/>
        </p:nvSpPr>
        <p:spPr>
          <a:xfrm>
            <a:off x="5614186" y="3462823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CB61B2-BA78-4391-BD8A-2099F8C03279}"/>
              </a:ext>
            </a:extLst>
          </p:cNvPr>
          <p:cNvSpPr txBox="1"/>
          <p:nvPr/>
        </p:nvSpPr>
        <p:spPr>
          <a:xfrm>
            <a:off x="6477000" y="3429000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68F2B0-1EBD-42E4-9873-4362CDB83F12}"/>
              </a:ext>
            </a:extLst>
          </p:cNvPr>
          <p:cNvSpPr txBox="1"/>
          <p:nvPr/>
        </p:nvSpPr>
        <p:spPr>
          <a:xfrm>
            <a:off x="4890286" y="422547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১০৫  </a:t>
            </a:r>
          </a:p>
        </p:txBody>
      </p:sp>
    </p:spTree>
    <p:extLst>
      <p:ext uri="{BB962C8B-B14F-4D97-AF65-F5344CB8AC3E}">
        <p14:creationId xmlns:p14="http://schemas.microsoft.com/office/powerpoint/2010/main" val="36376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039 0.2113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00078 0.1391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25 0.1379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118110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BA023-47F7-41E8-87F0-EE9CAFA7AD0A}"/>
              </a:ext>
            </a:extLst>
          </p:cNvPr>
          <p:cNvSpPr txBox="1"/>
          <p:nvPr/>
        </p:nvSpPr>
        <p:spPr>
          <a:xfrm>
            <a:off x="457200" y="159327"/>
            <a:ext cx="3869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২০, ১২, ২৫, ৩২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0D23C-178C-48CB-A5AC-6253FBDEB5E0}"/>
              </a:ext>
            </a:extLst>
          </p:cNvPr>
          <p:cNvSpPr txBox="1"/>
          <p:nvPr/>
        </p:nvSpPr>
        <p:spPr>
          <a:xfrm>
            <a:off x="5272958" y="1782776"/>
            <a:ext cx="32653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২০, ১২, ২৫, ৩২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E3F45-AFCA-4708-ABAD-F8819B01261F}"/>
              </a:ext>
            </a:extLst>
          </p:cNvPr>
          <p:cNvSpPr txBox="1"/>
          <p:nvPr/>
        </p:nvSpPr>
        <p:spPr>
          <a:xfrm>
            <a:off x="1126470" y="1535452"/>
            <a:ext cx="1524000" cy="59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93EC76-2611-42A6-95D1-6C9B4C611483}"/>
              </a:ext>
            </a:extLst>
          </p:cNvPr>
          <p:cNvCxnSpPr>
            <a:cxnSpLocks/>
          </p:cNvCxnSpPr>
          <p:nvPr/>
        </p:nvCxnSpPr>
        <p:spPr>
          <a:xfrm>
            <a:off x="5155194" y="2045882"/>
            <a:ext cx="6927" cy="381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04083-2D55-4818-87D1-4F46C630135B}"/>
              </a:ext>
            </a:extLst>
          </p:cNvPr>
          <p:cNvCxnSpPr>
            <a:cxnSpLocks/>
          </p:cNvCxnSpPr>
          <p:nvPr/>
        </p:nvCxnSpPr>
        <p:spPr>
          <a:xfrm flipH="1">
            <a:off x="5120558" y="2410770"/>
            <a:ext cx="3642442" cy="16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DADDB0-5EA6-4159-9D1C-58ACD8189B9B}"/>
              </a:ext>
            </a:extLst>
          </p:cNvPr>
          <p:cNvSpPr txBox="1"/>
          <p:nvPr/>
        </p:nvSpPr>
        <p:spPr>
          <a:xfrm>
            <a:off x="4590622" y="1871916"/>
            <a:ext cx="495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C44B1A-AD6A-4B75-8586-3F3CDCF5C86D}"/>
              </a:ext>
            </a:extLst>
          </p:cNvPr>
          <p:cNvSpPr txBox="1"/>
          <p:nvPr/>
        </p:nvSpPr>
        <p:spPr>
          <a:xfrm>
            <a:off x="5314521" y="2343241"/>
            <a:ext cx="7814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F8B32-AD10-4412-BEA8-A1F3DD8CEF21}"/>
              </a:ext>
            </a:extLst>
          </p:cNvPr>
          <p:cNvSpPr txBox="1"/>
          <p:nvPr/>
        </p:nvSpPr>
        <p:spPr>
          <a:xfrm>
            <a:off x="6142331" y="2343241"/>
            <a:ext cx="60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DF1777-D797-43DF-BE7E-44914CB40C88}"/>
              </a:ext>
            </a:extLst>
          </p:cNvPr>
          <p:cNvSpPr txBox="1"/>
          <p:nvPr/>
        </p:nvSpPr>
        <p:spPr>
          <a:xfrm>
            <a:off x="3630560" y="4823033"/>
            <a:ext cx="1799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4CBE2D-1ACB-4E70-BD14-C046A14D02B3}"/>
              </a:ext>
            </a:extLst>
          </p:cNvPr>
          <p:cNvSpPr txBox="1"/>
          <p:nvPr/>
        </p:nvSpPr>
        <p:spPr>
          <a:xfrm>
            <a:off x="4592385" y="1881821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43380-BA8A-44AF-84BB-AE1A132DFEEF}"/>
              </a:ext>
            </a:extLst>
          </p:cNvPr>
          <p:cNvSpPr txBox="1"/>
          <p:nvPr/>
        </p:nvSpPr>
        <p:spPr>
          <a:xfrm>
            <a:off x="4847238" y="2944379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CD6A79-68F3-4A32-8D01-584E3F9C8B46}"/>
              </a:ext>
            </a:extLst>
          </p:cNvPr>
          <p:cNvSpPr txBox="1"/>
          <p:nvPr/>
        </p:nvSpPr>
        <p:spPr>
          <a:xfrm>
            <a:off x="5676900" y="4823033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CB61B2-BA78-4391-BD8A-2099F8C03279}"/>
              </a:ext>
            </a:extLst>
          </p:cNvPr>
          <p:cNvSpPr txBox="1"/>
          <p:nvPr/>
        </p:nvSpPr>
        <p:spPr>
          <a:xfrm>
            <a:off x="6539714" y="4823033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68F2B0-1EBD-42E4-9873-4362CDB83F12}"/>
              </a:ext>
            </a:extLst>
          </p:cNvPr>
          <p:cNvSpPr txBox="1"/>
          <p:nvPr/>
        </p:nvSpPr>
        <p:spPr>
          <a:xfrm>
            <a:off x="4949134" y="5632245"/>
            <a:ext cx="1936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২,৪০০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926A75-0C38-425E-AED1-27018622C76B}"/>
              </a:ext>
            </a:extLst>
          </p:cNvPr>
          <p:cNvSpPr txBox="1"/>
          <p:nvPr/>
        </p:nvSpPr>
        <p:spPr>
          <a:xfrm>
            <a:off x="6786568" y="2356250"/>
            <a:ext cx="855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২৫,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E43664-7796-4A97-B1C0-E18E8E9E3C26}"/>
              </a:ext>
            </a:extLst>
          </p:cNvPr>
          <p:cNvSpPr txBox="1"/>
          <p:nvPr/>
        </p:nvSpPr>
        <p:spPr>
          <a:xfrm>
            <a:off x="7592365" y="2343241"/>
            <a:ext cx="855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A8282A-6A86-4B05-B2BB-E0A979524747}"/>
              </a:ext>
            </a:extLst>
          </p:cNvPr>
          <p:cNvCxnSpPr>
            <a:cxnSpLocks/>
          </p:cNvCxnSpPr>
          <p:nvPr/>
        </p:nvCxnSpPr>
        <p:spPr>
          <a:xfrm>
            <a:off x="5314521" y="2432158"/>
            <a:ext cx="0" cy="53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32DD9A-853D-411A-9519-8178ADD98BCB}"/>
              </a:ext>
            </a:extLst>
          </p:cNvPr>
          <p:cNvCxnSpPr>
            <a:cxnSpLocks/>
          </p:cNvCxnSpPr>
          <p:nvPr/>
        </p:nvCxnSpPr>
        <p:spPr>
          <a:xfrm flipH="1">
            <a:off x="5272958" y="2955688"/>
            <a:ext cx="3642442" cy="16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DBC2332-F7BA-4F59-B9A6-88D192E909DC}"/>
              </a:ext>
            </a:extLst>
          </p:cNvPr>
          <p:cNvSpPr txBox="1"/>
          <p:nvPr/>
        </p:nvSpPr>
        <p:spPr>
          <a:xfrm>
            <a:off x="4701486" y="2418826"/>
            <a:ext cx="495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C3C2E9-0292-4864-A907-25432BD84FF6}"/>
              </a:ext>
            </a:extLst>
          </p:cNvPr>
          <p:cNvSpPr txBox="1"/>
          <p:nvPr/>
        </p:nvSpPr>
        <p:spPr>
          <a:xfrm>
            <a:off x="5486541" y="2889897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2E8967-3155-448C-BE86-7800F2483507}"/>
              </a:ext>
            </a:extLst>
          </p:cNvPr>
          <p:cNvSpPr txBox="1"/>
          <p:nvPr/>
        </p:nvSpPr>
        <p:spPr>
          <a:xfrm>
            <a:off x="6178657" y="2903706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60D78E-C3DF-4D15-9EAB-BDB78583FB32}"/>
              </a:ext>
            </a:extLst>
          </p:cNvPr>
          <p:cNvSpPr txBox="1"/>
          <p:nvPr/>
        </p:nvSpPr>
        <p:spPr>
          <a:xfrm>
            <a:off x="6885510" y="2903706"/>
            <a:ext cx="8325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২৫,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102A37-9BCA-4C38-B5A4-9215928F8209}"/>
              </a:ext>
            </a:extLst>
          </p:cNvPr>
          <p:cNvSpPr txBox="1"/>
          <p:nvPr/>
        </p:nvSpPr>
        <p:spPr>
          <a:xfrm>
            <a:off x="7722414" y="2903706"/>
            <a:ext cx="8325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49F33A-4D16-4DDF-B56E-3215D71AF2C4}"/>
              </a:ext>
            </a:extLst>
          </p:cNvPr>
          <p:cNvCxnSpPr>
            <a:cxnSpLocks/>
          </p:cNvCxnSpPr>
          <p:nvPr/>
        </p:nvCxnSpPr>
        <p:spPr>
          <a:xfrm>
            <a:off x="5375563" y="2971800"/>
            <a:ext cx="0" cy="53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5458E8-6D3D-4627-B154-BAA4D266ACE7}"/>
              </a:ext>
            </a:extLst>
          </p:cNvPr>
          <p:cNvCxnSpPr>
            <a:cxnSpLocks/>
          </p:cNvCxnSpPr>
          <p:nvPr/>
        </p:nvCxnSpPr>
        <p:spPr>
          <a:xfrm flipH="1">
            <a:off x="5334000" y="3495330"/>
            <a:ext cx="3642442" cy="16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289BE8F-A7BB-487F-9E54-8C00438746D4}"/>
              </a:ext>
            </a:extLst>
          </p:cNvPr>
          <p:cNvSpPr txBox="1"/>
          <p:nvPr/>
        </p:nvSpPr>
        <p:spPr>
          <a:xfrm>
            <a:off x="4838701" y="2931717"/>
            <a:ext cx="495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D13F15-8CCA-4334-89A9-3A2C2FD90D5B}"/>
              </a:ext>
            </a:extLst>
          </p:cNvPr>
          <p:cNvSpPr txBox="1"/>
          <p:nvPr/>
        </p:nvSpPr>
        <p:spPr>
          <a:xfrm>
            <a:off x="5583673" y="3375271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A71687-BA69-4AB4-8B21-93B3A3EF6B37}"/>
              </a:ext>
            </a:extLst>
          </p:cNvPr>
          <p:cNvSpPr txBox="1"/>
          <p:nvPr/>
        </p:nvSpPr>
        <p:spPr>
          <a:xfrm>
            <a:off x="6209861" y="3388280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1D5258-8457-4AF8-89D1-D96A15CBBD8B}"/>
              </a:ext>
            </a:extLst>
          </p:cNvPr>
          <p:cNvSpPr txBox="1"/>
          <p:nvPr/>
        </p:nvSpPr>
        <p:spPr>
          <a:xfrm>
            <a:off x="6916714" y="3388280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45C6D6-F7EE-4073-AD3E-8C283D01F679}"/>
              </a:ext>
            </a:extLst>
          </p:cNvPr>
          <p:cNvSpPr txBox="1"/>
          <p:nvPr/>
        </p:nvSpPr>
        <p:spPr>
          <a:xfrm>
            <a:off x="7718047" y="3388280"/>
            <a:ext cx="631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6050D5-DDB5-4710-9923-02994834C147}"/>
              </a:ext>
            </a:extLst>
          </p:cNvPr>
          <p:cNvSpPr txBox="1"/>
          <p:nvPr/>
        </p:nvSpPr>
        <p:spPr>
          <a:xfrm>
            <a:off x="4704930" y="2426882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286FB2-6323-4C6D-AB75-DB94EA5C9E5B}"/>
              </a:ext>
            </a:extLst>
          </p:cNvPr>
          <p:cNvSpPr txBox="1"/>
          <p:nvPr/>
        </p:nvSpPr>
        <p:spPr>
          <a:xfrm>
            <a:off x="6205045" y="3380685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F16FC3-434A-4AFC-8B83-3895737932B6}"/>
              </a:ext>
            </a:extLst>
          </p:cNvPr>
          <p:cNvSpPr txBox="1"/>
          <p:nvPr/>
        </p:nvSpPr>
        <p:spPr>
          <a:xfrm>
            <a:off x="6915274" y="3379648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ACE13E-2F31-4558-9C85-271829CC3B78}"/>
              </a:ext>
            </a:extLst>
          </p:cNvPr>
          <p:cNvSpPr txBox="1"/>
          <p:nvPr/>
        </p:nvSpPr>
        <p:spPr>
          <a:xfrm>
            <a:off x="7725834" y="3376386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51F6D8-00AF-40D3-B4C3-15ECEE2632AF}"/>
              </a:ext>
            </a:extLst>
          </p:cNvPr>
          <p:cNvSpPr txBox="1"/>
          <p:nvPr/>
        </p:nvSpPr>
        <p:spPr>
          <a:xfrm>
            <a:off x="7406096" y="4823033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F83093-800F-4559-A231-C491EC1F1C3F}"/>
              </a:ext>
            </a:extLst>
          </p:cNvPr>
          <p:cNvSpPr txBox="1"/>
          <p:nvPr/>
        </p:nvSpPr>
        <p:spPr>
          <a:xfrm>
            <a:off x="8354517" y="4823033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E16EF8-DC92-47E2-A599-658FAB23CB4C}"/>
              </a:ext>
            </a:extLst>
          </p:cNvPr>
          <p:cNvSpPr txBox="1"/>
          <p:nvPr/>
        </p:nvSpPr>
        <p:spPr>
          <a:xfrm>
            <a:off x="9302938" y="4823033"/>
            <a:ext cx="528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8410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05143 0.4252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125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1862 0.34838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17407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1793 0.2773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3866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13919 0.21112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10556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1612 0.2113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10556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16341 0.2136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  <p:bldP spid="20" grpId="0"/>
      <p:bldP spid="20" grpId="1"/>
      <p:bldP spid="21" grpId="0"/>
      <p:bldP spid="21" grpId="1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695</Words>
  <Application>Microsoft Office PowerPoint</Application>
  <PresentationFormat>Widescreen</PresentationFormat>
  <Paragraphs>193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Li Mahfuj AK Unicode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Gopal</dc:creator>
  <cp:lastModifiedBy>Gopal</cp:lastModifiedBy>
  <cp:revision>230</cp:revision>
  <dcterms:created xsi:type="dcterms:W3CDTF">2006-08-16T00:00:00Z</dcterms:created>
  <dcterms:modified xsi:type="dcterms:W3CDTF">2021-07-27T03:37:33Z</dcterms:modified>
</cp:coreProperties>
</file>