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5BA61A-5C96-4021-BD0A-F734684C3492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56409E-6BAE-47DC-B812-EB36A2E35B4B}">
      <dgm:prSet phldrT="[Text]" custT="1"/>
      <dgm:spPr/>
      <dgm:t>
        <a:bodyPr/>
        <a:lstStyle/>
        <a:p>
          <a:r>
            <a:rPr lang="en-US" sz="2400" dirty="0" err="1" smtClean="0"/>
            <a:t>Chordata</a:t>
          </a:r>
          <a:endParaRPr lang="en-US" sz="2400" dirty="0"/>
        </a:p>
      </dgm:t>
    </dgm:pt>
    <dgm:pt modelId="{CBD58D6E-695F-40DA-898C-5D6AA344FFCD}" type="parTrans" cxnId="{18E4BFDB-46C8-41F8-9105-72FDA84977D0}">
      <dgm:prSet/>
      <dgm:spPr/>
      <dgm:t>
        <a:bodyPr/>
        <a:lstStyle/>
        <a:p>
          <a:endParaRPr lang="en-US"/>
        </a:p>
      </dgm:t>
    </dgm:pt>
    <dgm:pt modelId="{039D5D7F-AFE4-49C7-BA39-8EEC58956B74}" type="sibTrans" cxnId="{18E4BFDB-46C8-41F8-9105-72FDA84977D0}">
      <dgm:prSet/>
      <dgm:spPr/>
      <dgm:t>
        <a:bodyPr/>
        <a:lstStyle/>
        <a:p>
          <a:endParaRPr lang="en-US"/>
        </a:p>
      </dgm:t>
    </dgm:pt>
    <dgm:pt modelId="{5DC3E9AD-F0C5-4946-8E1E-C8EF4F6084EA}">
      <dgm:prSet phldrT="[Text]" custT="1"/>
      <dgm:spPr/>
      <dgm:t>
        <a:bodyPr/>
        <a:lstStyle/>
        <a:p>
          <a:r>
            <a:rPr lang="en-US" sz="2000" b="1" dirty="0" smtClean="0"/>
            <a:t>2.Cephalochordata</a:t>
          </a:r>
          <a:endParaRPr lang="en-US" sz="2000" b="1" dirty="0"/>
        </a:p>
      </dgm:t>
    </dgm:pt>
    <dgm:pt modelId="{D1B1594C-1FDF-4F1E-AE42-24FB2A567E21}" type="parTrans" cxnId="{45DDC6FA-E6A6-4FD5-958F-ADCE15FC1430}">
      <dgm:prSet/>
      <dgm:spPr/>
      <dgm:t>
        <a:bodyPr/>
        <a:lstStyle/>
        <a:p>
          <a:endParaRPr lang="en-US"/>
        </a:p>
      </dgm:t>
    </dgm:pt>
    <dgm:pt modelId="{444245C8-48F9-4593-95DD-58412A79F0F7}" type="sibTrans" cxnId="{45DDC6FA-E6A6-4FD5-958F-ADCE15FC1430}">
      <dgm:prSet/>
      <dgm:spPr/>
      <dgm:t>
        <a:bodyPr/>
        <a:lstStyle/>
        <a:p>
          <a:endParaRPr lang="en-US"/>
        </a:p>
      </dgm:t>
    </dgm:pt>
    <dgm:pt modelId="{B87F128B-B92D-4433-AC26-2FE169EFE22B}">
      <dgm:prSet phldrT="[Text]" custT="1"/>
      <dgm:spPr/>
      <dgm:t>
        <a:bodyPr/>
        <a:lstStyle/>
        <a:p>
          <a:r>
            <a:rPr lang="en-US" sz="2000" b="1" dirty="0" smtClean="0"/>
            <a:t>3.Vertebrat</a:t>
          </a:r>
          <a:r>
            <a:rPr lang="en-US" sz="700" dirty="0" smtClean="0"/>
            <a:t>a</a:t>
          </a:r>
          <a:endParaRPr lang="en-US" sz="700" dirty="0"/>
        </a:p>
      </dgm:t>
    </dgm:pt>
    <dgm:pt modelId="{C6637461-3F54-42FE-B4A1-B0BAF53F6545}" type="parTrans" cxnId="{AF3CA788-E2BA-48EC-85A0-968E24F0EFEE}">
      <dgm:prSet/>
      <dgm:spPr/>
      <dgm:t>
        <a:bodyPr/>
        <a:lstStyle/>
        <a:p>
          <a:endParaRPr lang="en-US"/>
        </a:p>
      </dgm:t>
    </dgm:pt>
    <dgm:pt modelId="{80A05807-207C-44E8-816B-696336E3C692}" type="sibTrans" cxnId="{AF3CA788-E2BA-48EC-85A0-968E24F0EFEE}">
      <dgm:prSet/>
      <dgm:spPr/>
      <dgm:t>
        <a:bodyPr/>
        <a:lstStyle/>
        <a:p>
          <a:endParaRPr lang="en-US"/>
        </a:p>
      </dgm:t>
    </dgm:pt>
    <dgm:pt modelId="{BEBB0DA0-6399-4C96-BDAA-EEF6FF772710}">
      <dgm:prSet phldrT="[Text]" custT="1"/>
      <dgm:spPr/>
      <dgm:t>
        <a:bodyPr/>
        <a:lstStyle/>
        <a:p>
          <a:r>
            <a:rPr lang="en-US" sz="2000" b="1" dirty="0" smtClean="0"/>
            <a:t>1.UROCHORDATA</a:t>
          </a:r>
          <a:endParaRPr lang="en-US" sz="2000" b="1" dirty="0"/>
        </a:p>
      </dgm:t>
    </dgm:pt>
    <dgm:pt modelId="{ADD78DF8-C376-4004-8367-7691BD1678F4}" type="parTrans" cxnId="{7C1A171C-ECAA-4B83-9D5A-DF9D42530CD5}">
      <dgm:prSet/>
      <dgm:spPr/>
      <dgm:t>
        <a:bodyPr/>
        <a:lstStyle/>
        <a:p>
          <a:endParaRPr lang="en-US"/>
        </a:p>
      </dgm:t>
    </dgm:pt>
    <dgm:pt modelId="{ED117F97-B963-4612-BDD8-2BD8ABD589C3}" type="sibTrans" cxnId="{7C1A171C-ECAA-4B83-9D5A-DF9D42530CD5}">
      <dgm:prSet/>
      <dgm:spPr/>
      <dgm:t>
        <a:bodyPr/>
        <a:lstStyle/>
        <a:p>
          <a:endParaRPr lang="en-US"/>
        </a:p>
      </dgm:t>
    </dgm:pt>
    <dgm:pt modelId="{DF5DEA51-1ADD-4E17-A84D-4E77572E70C0}" type="pres">
      <dgm:prSet presAssocID="{F05BA61A-5C96-4021-BD0A-F734684C349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59B38C-7115-4955-9DBE-D3F7ECA63719}" type="pres">
      <dgm:prSet presAssocID="{7856409E-6BAE-47DC-B812-EB36A2E35B4B}" presName="singleCycle" presStyleCnt="0"/>
      <dgm:spPr/>
    </dgm:pt>
    <dgm:pt modelId="{E0D124B4-A015-4BA4-81C4-1A48E24AC12E}" type="pres">
      <dgm:prSet presAssocID="{7856409E-6BAE-47DC-B812-EB36A2E35B4B}" presName="singleCenter" presStyleLbl="node1" presStyleIdx="0" presStyleCnt="4" custLinFactNeighborX="3417" custLinFactNeighborY="92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8CBE891-4960-4BD7-B5AD-62CA468238AF}" type="pres">
      <dgm:prSet presAssocID="{D1B1594C-1FDF-4F1E-AE42-24FB2A567E21}" presName="Name56" presStyleLbl="parChTrans1D2" presStyleIdx="0" presStyleCnt="3"/>
      <dgm:spPr/>
      <dgm:t>
        <a:bodyPr/>
        <a:lstStyle/>
        <a:p>
          <a:endParaRPr lang="en-US"/>
        </a:p>
      </dgm:t>
    </dgm:pt>
    <dgm:pt modelId="{223F9A86-B445-4782-AAAE-078F8446B8EB}" type="pres">
      <dgm:prSet presAssocID="{5DC3E9AD-F0C5-4946-8E1E-C8EF4F6084EA}" presName="text0" presStyleLbl="node1" presStyleIdx="1" presStyleCnt="4" custScaleX="146997" custScaleY="164795" custRadScaleRad="90517" custRadScaleInc="153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EB99B-C5AC-47BE-A664-84911369CCB5}" type="pres">
      <dgm:prSet presAssocID="{C6637461-3F54-42FE-B4A1-B0BAF53F6545}" presName="Name56" presStyleLbl="parChTrans1D2" presStyleIdx="1" presStyleCnt="3"/>
      <dgm:spPr/>
      <dgm:t>
        <a:bodyPr/>
        <a:lstStyle/>
        <a:p>
          <a:endParaRPr lang="en-US"/>
        </a:p>
      </dgm:t>
    </dgm:pt>
    <dgm:pt modelId="{74E479B8-49EA-43AA-900F-98AC3E94AD81}" type="pres">
      <dgm:prSet presAssocID="{B87F128B-B92D-4433-AC26-2FE169EFE22B}" presName="text0" presStyleLbl="node1" presStyleIdx="2" presStyleCnt="4" custScaleX="173218" custScaleY="186698" custRadScaleRad="89272" custRadScaleInc="-2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ECA0A-190F-45E1-905F-B61163E15AA8}" type="pres">
      <dgm:prSet presAssocID="{ADD78DF8-C376-4004-8367-7691BD1678F4}" presName="Name56" presStyleLbl="parChTrans1D2" presStyleIdx="2" presStyleCnt="3"/>
      <dgm:spPr/>
      <dgm:t>
        <a:bodyPr/>
        <a:lstStyle/>
        <a:p>
          <a:endParaRPr lang="en-US"/>
        </a:p>
      </dgm:t>
    </dgm:pt>
    <dgm:pt modelId="{7AAEF921-1D3E-4462-AF09-17C360D62E4F}" type="pres">
      <dgm:prSet presAssocID="{BEBB0DA0-6399-4C96-BDAA-EEF6FF772710}" presName="text0" presStyleLbl="node1" presStyleIdx="3" presStyleCnt="4" custScaleX="144977" custScaleY="186478" custRadScaleRad="76396" custRadScaleInc="-73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ECC107-E5E2-420C-837D-0342AFB867DB}" type="presOf" srcId="{5DC3E9AD-F0C5-4946-8E1E-C8EF4F6084EA}" destId="{223F9A86-B445-4782-AAAE-078F8446B8EB}" srcOrd="0" destOrd="0" presId="urn:microsoft.com/office/officeart/2008/layout/RadialCluster"/>
    <dgm:cxn modelId="{45DDC6FA-E6A6-4FD5-958F-ADCE15FC1430}" srcId="{7856409E-6BAE-47DC-B812-EB36A2E35B4B}" destId="{5DC3E9AD-F0C5-4946-8E1E-C8EF4F6084EA}" srcOrd="0" destOrd="0" parTransId="{D1B1594C-1FDF-4F1E-AE42-24FB2A567E21}" sibTransId="{444245C8-48F9-4593-95DD-58412A79F0F7}"/>
    <dgm:cxn modelId="{9E7D4CCA-34E0-4062-8FB7-12607BD8F47B}" type="presOf" srcId="{BEBB0DA0-6399-4C96-BDAA-EEF6FF772710}" destId="{7AAEF921-1D3E-4462-AF09-17C360D62E4F}" srcOrd="0" destOrd="0" presId="urn:microsoft.com/office/officeart/2008/layout/RadialCluster"/>
    <dgm:cxn modelId="{AF3CA788-E2BA-48EC-85A0-968E24F0EFEE}" srcId="{7856409E-6BAE-47DC-B812-EB36A2E35B4B}" destId="{B87F128B-B92D-4433-AC26-2FE169EFE22B}" srcOrd="1" destOrd="0" parTransId="{C6637461-3F54-42FE-B4A1-B0BAF53F6545}" sibTransId="{80A05807-207C-44E8-816B-696336E3C692}"/>
    <dgm:cxn modelId="{C01CC6A5-2DED-4842-896D-CF356745E7F9}" type="presOf" srcId="{F05BA61A-5C96-4021-BD0A-F734684C3492}" destId="{DF5DEA51-1ADD-4E17-A84D-4E77572E70C0}" srcOrd="0" destOrd="0" presId="urn:microsoft.com/office/officeart/2008/layout/RadialCluster"/>
    <dgm:cxn modelId="{3ACDAB12-9A40-4F0E-BDB5-16749EB6A1D1}" type="presOf" srcId="{7856409E-6BAE-47DC-B812-EB36A2E35B4B}" destId="{E0D124B4-A015-4BA4-81C4-1A48E24AC12E}" srcOrd="0" destOrd="0" presId="urn:microsoft.com/office/officeart/2008/layout/RadialCluster"/>
    <dgm:cxn modelId="{C2D75A84-E4FB-4DDB-AC0C-F61FBE07A9C1}" type="presOf" srcId="{D1B1594C-1FDF-4F1E-AE42-24FB2A567E21}" destId="{A8CBE891-4960-4BD7-B5AD-62CA468238AF}" srcOrd="0" destOrd="0" presId="urn:microsoft.com/office/officeart/2008/layout/RadialCluster"/>
    <dgm:cxn modelId="{AEBBA8CA-55DB-4CFC-AFF1-831458747F77}" type="presOf" srcId="{ADD78DF8-C376-4004-8367-7691BD1678F4}" destId="{E87ECA0A-190F-45E1-905F-B61163E15AA8}" srcOrd="0" destOrd="0" presId="urn:microsoft.com/office/officeart/2008/layout/RadialCluster"/>
    <dgm:cxn modelId="{D96BD7BB-1B55-40BE-A17D-DABF80457ECE}" type="presOf" srcId="{B87F128B-B92D-4433-AC26-2FE169EFE22B}" destId="{74E479B8-49EA-43AA-900F-98AC3E94AD81}" srcOrd="0" destOrd="0" presId="urn:microsoft.com/office/officeart/2008/layout/RadialCluster"/>
    <dgm:cxn modelId="{1C6A6CE4-7085-48AC-A740-29A1ECF2694F}" type="presOf" srcId="{C6637461-3F54-42FE-B4A1-B0BAF53F6545}" destId="{B5CEB99B-C5AC-47BE-A664-84911369CCB5}" srcOrd="0" destOrd="0" presId="urn:microsoft.com/office/officeart/2008/layout/RadialCluster"/>
    <dgm:cxn modelId="{7C1A171C-ECAA-4B83-9D5A-DF9D42530CD5}" srcId="{7856409E-6BAE-47DC-B812-EB36A2E35B4B}" destId="{BEBB0DA0-6399-4C96-BDAA-EEF6FF772710}" srcOrd="2" destOrd="0" parTransId="{ADD78DF8-C376-4004-8367-7691BD1678F4}" sibTransId="{ED117F97-B963-4612-BDD8-2BD8ABD589C3}"/>
    <dgm:cxn modelId="{18E4BFDB-46C8-41F8-9105-72FDA84977D0}" srcId="{F05BA61A-5C96-4021-BD0A-F734684C3492}" destId="{7856409E-6BAE-47DC-B812-EB36A2E35B4B}" srcOrd="0" destOrd="0" parTransId="{CBD58D6E-695F-40DA-898C-5D6AA344FFCD}" sibTransId="{039D5D7F-AFE4-49C7-BA39-8EEC58956B74}"/>
    <dgm:cxn modelId="{0B628EB0-ADFE-4980-8D1E-57CAFE4C7891}" type="presParOf" srcId="{DF5DEA51-1ADD-4E17-A84D-4E77572E70C0}" destId="{C959B38C-7115-4955-9DBE-D3F7ECA63719}" srcOrd="0" destOrd="0" presId="urn:microsoft.com/office/officeart/2008/layout/RadialCluster"/>
    <dgm:cxn modelId="{2C7AF126-B18E-4752-B463-A1120B5CB1C6}" type="presParOf" srcId="{C959B38C-7115-4955-9DBE-D3F7ECA63719}" destId="{E0D124B4-A015-4BA4-81C4-1A48E24AC12E}" srcOrd="0" destOrd="0" presId="urn:microsoft.com/office/officeart/2008/layout/RadialCluster"/>
    <dgm:cxn modelId="{59E13C2E-EE29-48B9-AE80-7CE82AB4CBCD}" type="presParOf" srcId="{C959B38C-7115-4955-9DBE-D3F7ECA63719}" destId="{A8CBE891-4960-4BD7-B5AD-62CA468238AF}" srcOrd="1" destOrd="0" presId="urn:microsoft.com/office/officeart/2008/layout/RadialCluster"/>
    <dgm:cxn modelId="{B904E8BA-507B-4F73-A82E-EE114928D7AC}" type="presParOf" srcId="{C959B38C-7115-4955-9DBE-D3F7ECA63719}" destId="{223F9A86-B445-4782-AAAE-078F8446B8EB}" srcOrd="2" destOrd="0" presId="urn:microsoft.com/office/officeart/2008/layout/RadialCluster"/>
    <dgm:cxn modelId="{871A1454-A81B-4C9B-B23D-65E699F8ED4D}" type="presParOf" srcId="{C959B38C-7115-4955-9DBE-D3F7ECA63719}" destId="{B5CEB99B-C5AC-47BE-A664-84911369CCB5}" srcOrd="3" destOrd="0" presId="urn:microsoft.com/office/officeart/2008/layout/RadialCluster"/>
    <dgm:cxn modelId="{A772B75F-7562-4D5A-BB5D-377DCEB112FC}" type="presParOf" srcId="{C959B38C-7115-4955-9DBE-D3F7ECA63719}" destId="{74E479B8-49EA-43AA-900F-98AC3E94AD81}" srcOrd="4" destOrd="0" presId="urn:microsoft.com/office/officeart/2008/layout/RadialCluster"/>
    <dgm:cxn modelId="{543898B1-FE92-4481-840B-54CACCF330EC}" type="presParOf" srcId="{C959B38C-7115-4955-9DBE-D3F7ECA63719}" destId="{E87ECA0A-190F-45E1-905F-B61163E15AA8}" srcOrd="5" destOrd="0" presId="urn:microsoft.com/office/officeart/2008/layout/RadialCluster"/>
    <dgm:cxn modelId="{7EE840FF-80E6-4315-9C3A-48FCAC87614C}" type="presParOf" srcId="{C959B38C-7115-4955-9DBE-D3F7ECA63719}" destId="{7AAEF921-1D3E-4462-AF09-17C360D62E4F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124B4-A015-4BA4-81C4-1A48E24AC12E}">
      <dsp:nvSpPr>
        <dsp:cNvPr id="0" name=""/>
        <dsp:cNvSpPr/>
      </dsp:nvSpPr>
      <dsp:spPr>
        <a:xfrm>
          <a:off x="1350005" y="1782770"/>
          <a:ext cx="1102617" cy="11026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Chordata</a:t>
          </a:r>
          <a:endParaRPr lang="en-US" sz="2400" kern="1200" dirty="0"/>
        </a:p>
      </dsp:txBody>
      <dsp:txXfrm>
        <a:off x="1403830" y="1836595"/>
        <a:ext cx="994967" cy="994967"/>
      </dsp:txXfrm>
    </dsp:sp>
    <dsp:sp modelId="{A8CBE891-4960-4BD7-B5AD-62CA468238AF}">
      <dsp:nvSpPr>
        <dsp:cNvPr id="0" name=""/>
        <dsp:cNvSpPr/>
      </dsp:nvSpPr>
      <dsp:spPr>
        <a:xfrm rot="16486167">
          <a:off x="1770171" y="1590234"/>
          <a:ext cx="3864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641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F9A86-B445-4782-AAAE-078F8446B8EB}">
      <dsp:nvSpPr>
        <dsp:cNvPr id="0" name=""/>
        <dsp:cNvSpPr/>
      </dsp:nvSpPr>
      <dsp:spPr>
        <a:xfrm>
          <a:off x="1487257" y="180267"/>
          <a:ext cx="1085945" cy="1217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2.Cephalochordata</a:t>
          </a:r>
          <a:endParaRPr lang="en-US" sz="2000" b="1" kern="1200" dirty="0"/>
        </a:p>
      </dsp:txBody>
      <dsp:txXfrm>
        <a:off x="1540268" y="233278"/>
        <a:ext cx="979923" cy="1111407"/>
      </dsp:txXfrm>
    </dsp:sp>
    <dsp:sp modelId="{B5CEB99B-C5AC-47BE-A664-84911369CCB5}">
      <dsp:nvSpPr>
        <dsp:cNvPr id="0" name=""/>
        <dsp:cNvSpPr/>
      </dsp:nvSpPr>
      <dsp:spPr>
        <a:xfrm rot="1796302">
          <a:off x="2451183" y="2656973"/>
          <a:ext cx="2158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58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E479B8-49EA-43AA-900F-98AC3E94AD81}">
      <dsp:nvSpPr>
        <dsp:cNvPr id="0" name=""/>
        <dsp:cNvSpPr/>
      </dsp:nvSpPr>
      <dsp:spPr>
        <a:xfrm>
          <a:off x="2471324" y="2341226"/>
          <a:ext cx="1279654" cy="13792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3.Vertebrat</a:t>
          </a:r>
          <a:r>
            <a:rPr lang="en-US" sz="700" kern="1200" dirty="0" smtClean="0"/>
            <a:t>a</a:t>
          </a:r>
          <a:endParaRPr lang="en-US" sz="700" kern="1200" dirty="0"/>
        </a:p>
      </dsp:txBody>
      <dsp:txXfrm>
        <a:off x="2533792" y="2403694"/>
        <a:ext cx="1154718" cy="1254302"/>
      </dsp:txXfrm>
    </dsp:sp>
    <dsp:sp modelId="{E87ECA0A-190F-45E1-905F-B61163E15AA8}">
      <dsp:nvSpPr>
        <dsp:cNvPr id="0" name=""/>
        <dsp:cNvSpPr/>
      </dsp:nvSpPr>
      <dsp:spPr>
        <a:xfrm rot="8964344">
          <a:off x="1245283" y="2688691"/>
          <a:ext cx="1125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55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AEF921-1D3E-4462-AF09-17C360D62E4F}">
      <dsp:nvSpPr>
        <dsp:cNvPr id="0" name=""/>
        <dsp:cNvSpPr/>
      </dsp:nvSpPr>
      <dsp:spPr>
        <a:xfrm>
          <a:off x="182094" y="2345156"/>
          <a:ext cx="1071023" cy="13776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1.UROCHORDATA</a:t>
          </a:r>
          <a:endParaRPr lang="en-US" sz="2000" b="1" kern="1200" dirty="0"/>
        </a:p>
      </dsp:txBody>
      <dsp:txXfrm>
        <a:off x="234377" y="2397439"/>
        <a:ext cx="966457" cy="1273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872C-6F79-49D5-BF12-941B82AC4AF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BCBD-F719-4BA8-8AE9-47E380E34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872C-6F79-49D5-BF12-941B82AC4AF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BCBD-F719-4BA8-8AE9-47E380E34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4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872C-6F79-49D5-BF12-941B82AC4AF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BCBD-F719-4BA8-8AE9-47E380E34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1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872C-6F79-49D5-BF12-941B82AC4AF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BCBD-F719-4BA8-8AE9-47E380E34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1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872C-6F79-49D5-BF12-941B82AC4AF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BCBD-F719-4BA8-8AE9-47E380E34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2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872C-6F79-49D5-BF12-941B82AC4AF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BCBD-F719-4BA8-8AE9-47E380E34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8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872C-6F79-49D5-BF12-941B82AC4AF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BCBD-F719-4BA8-8AE9-47E380E34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7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872C-6F79-49D5-BF12-941B82AC4AF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BCBD-F719-4BA8-8AE9-47E380E34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5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872C-6F79-49D5-BF12-941B82AC4AF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BCBD-F719-4BA8-8AE9-47E380E34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97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872C-6F79-49D5-BF12-941B82AC4AF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BCBD-F719-4BA8-8AE9-47E380E34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0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872C-6F79-49D5-BF12-941B82AC4AF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8BCBD-F719-4BA8-8AE9-47E380E34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03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6872C-6F79-49D5-BF12-941B82AC4AF4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8BCBD-F719-4BA8-8AE9-47E380E34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2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6838" y="347731"/>
            <a:ext cx="6413679" cy="2060618"/>
          </a:xfr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9600" i="1" dirty="0" smtClean="0"/>
              <a:t>Biology</a:t>
            </a:r>
            <a:r>
              <a:rPr lang="en-US" sz="9600" dirty="0" smtClean="0"/>
              <a:t> 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1228" y="2537137"/>
            <a:ext cx="8246770" cy="2743201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800" b="1" dirty="0" err="1" smtClean="0"/>
              <a:t>Md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Mizanur</a:t>
            </a:r>
            <a:r>
              <a:rPr lang="en-US" sz="4800" b="1" dirty="0" smtClean="0"/>
              <a:t> Rahman </a:t>
            </a:r>
            <a:r>
              <a:rPr lang="en-US" sz="4800" b="1" dirty="0" err="1" smtClean="0"/>
              <a:t>Bhuiyan</a:t>
            </a:r>
            <a:endParaRPr lang="en-US" sz="4800" b="1" dirty="0" smtClean="0"/>
          </a:p>
          <a:p>
            <a:r>
              <a:rPr lang="en-US" dirty="0" smtClean="0"/>
              <a:t>(Lecturer Of Biology.)</a:t>
            </a:r>
          </a:p>
          <a:p>
            <a:r>
              <a:rPr lang="en-US" sz="3000" b="1" dirty="0" smtClean="0"/>
              <a:t>SHOHAGI UNION HIGHER SECONDARY SCHOOL</a:t>
            </a:r>
            <a:r>
              <a:rPr lang="en-US" dirty="0" smtClean="0"/>
              <a:t>.</a:t>
            </a:r>
          </a:p>
          <a:p>
            <a:r>
              <a:rPr lang="en-US" dirty="0" smtClean="0"/>
              <a:t>ISHWARGANJ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55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Nematos</a:t>
            </a:r>
            <a:r>
              <a:rPr lang="en-US" dirty="0" smtClean="0"/>
              <a:t>=thread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সুতা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Eidos</a:t>
            </a:r>
            <a:r>
              <a:rPr lang="bn-IN" dirty="0" smtClean="0"/>
              <a:t>=আকৃতি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গোল</a:t>
            </a:r>
            <a:r>
              <a:rPr lang="en-US" dirty="0" smtClean="0"/>
              <a:t> </a:t>
            </a:r>
            <a:r>
              <a:rPr lang="en-US" dirty="0" err="1" smtClean="0"/>
              <a:t>কৃমি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u="sng" dirty="0" err="1" smtClean="0"/>
              <a:t>Ascaris</a:t>
            </a:r>
            <a:r>
              <a:rPr lang="en-US" sz="2800" dirty="0" smtClean="0"/>
              <a:t> </a:t>
            </a:r>
            <a:r>
              <a:rPr lang="en-US" sz="2800" u="sng" dirty="0" err="1" smtClean="0"/>
              <a:t>lumbricoide</a:t>
            </a:r>
            <a:r>
              <a:rPr lang="en-US" sz="2800" dirty="0" err="1" smtClean="0"/>
              <a:t>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19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800" dirty="0" smtClean="0"/>
              <a:t>Latin </a:t>
            </a:r>
            <a:r>
              <a:rPr lang="en-US" sz="1800" dirty="0" err="1" smtClean="0"/>
              <a:t>molluscus</a:t>
            </a:r>
            <a:r>
              <a:rPr lang="en-US" sz="1800" dirty="0" smtClean="0"/>
              <a:t> </a:t>
            </a:r>
            <a:r>
              <a:rPr lang="en-US" dirty="0" smtClean="0"/>
              <a:t>=</a:t>
            </a:r>
            <a:r>
              <a:rPr lang="en-US" dirty="0" err="1" smtClean="0"/>
              <a:t>নরম</a:t>
            </a:r>
            <a:r>
              <a:rPr lang="en-US" dirty="0" smtClean="0"/>
              <a:t> </a:t>
            </a:r>
            <a:r>
              <a:rPr lang="en-US" dirty="0" err="1" smtClean="0"/>
              <a:t>হতে</a:t>
            </a:r>
            <a:r>
              <a:rPr lang="en-US" dirty="0" smtClean="0"/>
              <a:t> </a:t>
            </a:r>
            <a:r>
              <a:rPr lang="en-US" dirty="0" err="1" smtClean="0"/>
              <a:t>উদ্ভত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শামুক</a:t>
            </a:r>
            <a:br>
              <a:rPr lang="bn-IN" dirty="0" smtClean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5400" u="sng" dirty="0" err="1" smtClean="0"/>
              <a:t>Pila</a:t>
            </a:r>
            <a:r>
              <a:rPr lang="en-US" sz="5400" dirty="0" smtClean="0"/>
              <a:t> </a:t>
            </a:r>
            <a:r>
              <a:rPr lang="en-US" sz="5400" u="sng" dirty="0" err="1" smtClean="0"/>
              <a:t>globosa</a:t>
            </a:r>
            <a:endParaRPr lang="en-US" sz="5400" u="sng" dirty="0"/>
          </a:p>
        </p:txBody>
      </p:sp>
    </p:spTree>
    <p:extLst>
      <p:ext uri="{BB962C8B-B14F-4D97-AF65-F5344CB8AC3E}">
        <p14:creationId xmlns:p14="http://schemas.microsoft.com/office/powerpoint/2010/main" val="63479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i="1" dirty="0" err="1" smtClean="0"/>
              <a:t>Manttle</a:t>
            </a:r>
            <a:r>
              <a:rPr lang="en-US" sz="3600" i="1" dirty="0" smtClean="0"/>
              <a:t> and shell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52202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scientist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Lammark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Annelus</a:t>
            </a:r>
            <a:r>
              <a:rPr lang="en-US" dirty="0" smtClean="0"/>
              <a:t> =little ring</a:t>
            </a:r>
          </a:p>
          <a:p>
            <a:r>
              <a:rPr lang="en-US" dirty="0" smtClean="0"/>
              <a:t>Ida =form or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99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কেঁচো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u="sng" dirty="0" err="1" smtClean="0"/>
              <a:t>Metaphire</a:t>
            </a:r>
            <a:r>
              <a:rPr lang="en-US" dirty="0" smtClean="0"/>
              <a:t> </a:t>
            </a:r>
            <a:r>
              <a:rPr lang="en-US" sz="3600" u="sng" dirty="0" err="1" smtClean="0"/>
              <a:t>postuma</a:t>
            </a:r>
            <a:endParaRPr lang="en-US" sz="3600" u="sng" dirty="0"/>
          </a:p>
        </p:txBody>
      </p:sp>
    </p:spTree>
    <p:extLst>
      <p:ext uri="{BB962C8B-B14F-4D97-AF65-F5344CB8AC3E}">
        <p14:creationId xmlns:p14="http://schemas.microsoft.com/office/powerpoint/2010/main" val="35442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                                                     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n-IN" dirty="0" smtClean="0"/>
              <a:t>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5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5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632324" cy="1103067"/>
          </a:xfr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Animal Diversity and Classification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9851265" cy="3769953"/>
          </a:xfr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bn-IN" dirty="0" smtClean="0"/>
          </a:p>
          <a:p>
            <a:pPr lvl="8"/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r>
              <a:rPr lang="bn-IN" sz="5400" b="1" dirty="0" smtClean="0">
                <a:solidFill>
                  <a:srgbClr val="00B0F0"/>
                </a:solidFill>
              </a:rPr>
              <a:t>প্রাণিজগতের প্রধান পর্বগুলোর নাম ও পরিচিতি</a:t>
            </a:r>
            <a:endParaRPr lang="en-US" sz="5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11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Largest </a:t>
            </a:r>
            <a:r>
              <a:rPr lang="en-US" dirty="0" err="1" smtClean="0"/>
              <a:t>phyllum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r>
              <a:rPr lang="en-US" sz="3600" i="1" dirty="0" err="1" smtClean="0"/>
              <a:t>Arthron</a:t>
            </a:r>
            <a:r>
              <a:rPr lang="en-US" sz="3600" i="1" dirty="0" smtClean="0"/>
              <a:t>=joint</a:t>
            </a:r>
          </a:p>
          <a:p>
            <a:r>
              <a:rPr lang="en-US" sz="3600" i="1" dirty="0" err="1" smtClean="0"/>
              <a:t>Podos</a:t>
            </a:r>
            <a:r>
              <a:rPr lang="en-US" sz="3600" i="1" dirty="0" smtClean="0"/>
              <a:t>=leg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9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মাকড়সা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u="sng" dirty="0" err="1" smtClean="0"/>
              <a:t>Lycosa</a:t>
            </a:r>
            <a:r>
              <a:rPr lang="en-US" dirty="0" smtClean="0"/>
              <a:t> </a:t>
            </a:r>
            <a:r>
              <a:rPr lang="en-US" sz="3200" u="sng" dirty="0" err="1" smtClean="0"/>
              <a:t>lenta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3546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Echinos</a:t>
            </a:r>
            <a:r>
              <a:rPr lang="en-US" sz="3600" b="1" dirty="0" smtClean="0"/>
              <a:t>=spiny</a:t>
            </a:r>
          </a:p>
          <a:p>
            <a:r>
              <a:rPr lang="en-US" sz="3600" b="1" dirty="0" smtClean="0"/>
              <a:t>Derma=skin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0755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সমুদ্র</a:t>
            </a:r>
            <a:r>
              <a:rPr lang="en-US" dirty="0" smtClean="0"/>
              <a:t> </a:t>
            </a:r>
            <a:r>
              <a:rPr lang="en-US" dirty="0" err="1" smtClean="0"/>
              <a:t>শশা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u="sng" dirty="0" err="1" smtClean="0"/>
              <a:t>Cucumaria</a:t>
            </a:r>
            <a:r>
              <a:rPr lang="en-US" sz="3600" dirty="0" smtClean="0"/>
              <a:t> </a:t>
            </a:r>
            <a:r>
              <a:rPr lang="en-US" sz="3600" u="sng" dirty="0" err="1" smtClean="0"/>
              <a:t>planc</a:t>
            </a:r>
            <a:r>
              <a:rPr lang="en-US" sz="3600" dirty="0" err="1" smtClean="0"/>
              <a:t>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72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47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Chorda =cord</a:t>
            </a:r>
          </a:p>
          <a:p>
            <a:r>
              <a:rPr lang="en-US" dirty="0" smtClean="0"/>
              <a:t>Ata= to bear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5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373" y="-547352"/>
            <a:ext cx="3932237" cy="1600200"/>
          </a:xfrm>
        </p:spPr>
        <p:txBody>
          <a:bodyPr/>
          <a:lstStyle/>
          <a:p>
            <a:r>
              <a:rPr lang="en-US" dirty="0" smtClean="0"/>
              <a:t>1.class:Ascidiacea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505160" y="742727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               </a:t>
            </a:r>
          </a:p>
          <a:p>
            <a:pPr algn="ctr"/>
            <a:r>
              <a:rPr lang="en-US" sz="4800" b="1" dirty="0" smtClean="0"/>
              <a:t>             </a:t>
            </a:r>
            <a:endParaRPr lang="en-US" sz="4800" b="1" dirty="0"/>
          </a:p>
        </p:txBody>
      </p:sp>
      <p:sp>
        <p:nvSpPr>
          <p:cNvPr id="6" name="Down Arrow 5"/>
          <p:cNvSpPr/>
          <p:nvPr/>
        </p:nvSpPr>
        <p:spPr>
          <a:xfrm>
            <a:off x="2949262" y="3541690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56308041"/>
              </p:ext>
            </p:extLst>
          </p:nvPr>
        </p:nvGraphicFramePr>
        <p:xfrm>
          <a:off x="1096633" y="1621963"/>
          <a:ext cx="3675392" cy="383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8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3.class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026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Latin word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/>
              <a:t>Porus</a:t>
            </a:r>
            <a:r>
              <a:rPr lang="en-US" sz="3600" b="1" dirty="0" smtClean="0"/>
              <a:t>=</a:t>
            </a:r>
            <a:r>
              <a:rPr lang="en-US" sz="3600" b="1" dirty="0" err="1" smtClean="0"/>
              <a:t>ছিদ্র</a:t>
            </a:r>
            <a:r>
              <a:rPr lang="en-US" sz="3600" b="1" dirty="0" smtClean="0"/>
              <a:t>(</a:t>
            </a:r>
            <a:r>
              <a:rPr lang="en-US" sz="3600" b="1" dirty="0" err="1" smtClean="0"/>
              <a:t>ostia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নামক</a:t>
            </a:r>
            <a:r>
              <a:rPr lang="en-US" sz="3600" b="1" dirty="0" smtClean="0"/>
              <a:t>)</a:t>
            </a:r>
          </a:p>
          <a:p>
            <a:r>
              <a:rPr lang="en-US" sz="3600" b="1" dirty="0" err="1" smtClean="0"/>
              <a:t>Fera</a:t>
            </a:r>
            <a:r>
              <a:rPr lang="en-US" sz="3600" b="1" dirty="0" smtClean="0"/>
              <a:t>=</a:t>
            </a:r>
            <a:r>
              <a:rPr lang="en-US" sz="3600" b="1" dirty="0" err="1" smtClean="0"/>
              <a:t>বহন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4435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2.subphylum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72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06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Superclass:cyclostomata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Class:1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875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Superclass:Cyclostomata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Class.2</a:t>
            </a:r>
          </a:p>
          <a:p>
            <a:r>
              <a:rPr lang="en-US" sz="2400" dirty="0" err="1" smtClean="0"/>
              <a:t>petromyzontida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7882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Subphylum:vertebrata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superclass:Gnathostomata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Class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72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441" y="449262"/>
            <a:ext cx="3932237" cy="160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0092" y="2049462"/>
            <a:ext cx="3932237" cy="38115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Class.2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720817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Class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797564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Class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082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class3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48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মিঠাপানির</a:t>
            </a:r>
            <a:r>
              <a:rPr lang="en-US" dirty="0" smtClean="0"/>
              <a:t> </a:t>
            </a:r>
            <a:r>
              <a:rPr lang="en-US" dirty="0" err="1" smtClean="0"/>
              <a:t>স্পঞ্জ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i="1" u="sng" dirty="0" smtClean="0"/>
              <a:t> </a:t>
            </a:r>
            <a:r>
              <a:rPr lang="en-US" sz="3200" i="1" u="sng" dirty="0" err="1" smtClean="0"/>
              <a:t>Spongilla</a:t>
            </a:r>
            <a:r>
              <a:rPr lang="en-US" sz="3200" i="1" dirty="0" smtClean="0"/>
              <a:t>   </a:t>
            </a:r>
            <a:r>
              <a:rPr lang="en-US" sz="3200" i="1" u="sng" dirty="0" err="1" smtClean="0"/>
              <a:t>lacustris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34617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Class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0859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Class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82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Class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606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Class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321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Class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006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Class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03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Class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0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Cnidaria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370491" y="613937"/>
            <a:ext cx="6915954" cy="54609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n-IN" dirty="0" smtClean="0"/>
              <a:t>রোম বা কাটাযুক্ত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সমুদ্রের</a:t>
            </a:r>
            <a:r>
              <a:rPr lang="en-US" dirty="0" smtClean="0"/>
              <a:t> </a:t>
            </a:r>
            <a:r>
              <a:rPr lang="en-US" dirty="0" err="1" smtClean="0"/>
              <a:t>ফুল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51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বিশ প্রজাতির মিঠাপানির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bn-IN" sz="2800" b="1" dirty="0" smtClean="0"/>
              <a:t>বাকি সবাই সামুদ্রিক</a:t>
            </a:r>
          </a:p>
          <a:p>
            <a:endParaRPr lang="bn-IN" sz="2800" b="1" dirty="0"/>
          </a:p>
          <a:p>
            <a:endParaRPr lang="bn-IN" sz="2800" b="1" dirty="0" smtClean="0"/>
          </a:p>
          <a:p>
            <a:endParaRPr lang="bn-IN" sz="2800" b="1" dirty="0"/>
          </a:p>
          <a:p>
            <a:r>
              <a:rPr lang="en-US" sz="2800" b="1" u="sng" dirty="0" smtClean="0"/>
              <a:t>Hydra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vulgaris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37587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গ্রীক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Platys=flat</a:t>
            </a:r>
          </a:p>
          <a:p>
            <a:r>
              <a:rPr lang="en-US" dirty="0" err="1" smtClean="0"/>
              <a:t>Heminth</a:t>
            </a:r>
            <a:r>
              <a:rPr lang="en-US" dirty="0" smtClean="0"/>
              <a:t>=worm</a:t>
            </a:r>
            <a:r>
              <a:rPr lang="bn-IN" dirty="0" smtClean="0"/>
              <a:t>(কৃমি)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8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Fasciola</a:t>
            </a:r>
            <a:r>
              <a:rPr lang="en-US" dirty="0" smtClean="0"/>
              <a:t> </a:t>
            </a:r>
            <a:r>
              <a:rPr lang="en-US" u="sng" dirty="0" smtClean="0"/>
              <a:t>hepatica</a:t>
            </a:r>
            <a:endParaRPr lang="en-US" u="sng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ভেড়ার</a:t>
            </a:r>
            <a:r>
              <a:rPr lang="en-US" dirty="0" smtClean="0"/>
              <a:t> </a:t>
            </a:r>
            <a:r>
              <a:rPr lang="en-US" dirty="0" err="1" smtClean="0"/>
              <a:t>যকৃত</a:t>
            </a:r>
            <a:r>
              <a:rPr lang="en-US" dirty="0" smtClean="0"/>
              <a:t> </a:t>
            </a:r>
            <a:r>
              <a:rPr lang="en-US" dirty="0" err="1" smtClean="0"/>
              <a:t>কৃমি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8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157</Words>
  <Application>Microsoft Office PowerPoint</Application>
  <PresentationFormat>Widescreen</PresentationFormat>
  <Paragraphs>86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Vrinda</vt:lpstr>
      <vt:lpstr>Office Theme</vt:lpstr>
      <vt:lpstr>Biology </vt:lpstr>
      <vt:lpstr>Animal Diversity and Classification</vt:lpstr>
      <vt:lpstr>Latin word</vt:lpstr>
      <vt:lpstr>মিঠাপানির স্পঞ্জ</vt:lpstr>
      <vt:lpstr>Cnidaria</vt:lpstr>
      <vt:lpstr>বিশ প্রজাতির মিঠাপানির </vt:lpstr>
      <vt:lpstr>গ্রীক</vt:lpstr>
      <vt:lpstr>Fasciola hepatica</vt:lpstr>
      <vt:lpstr>PowerPoint Presentation</vt:lpstr>
      <vt:lpstr>Nematos=thread বা সুতা</vt:lpstr>
      <vt:lpstr>গোল কৃমি</vt:lpstr>
      <vt:lpstr>PowerPoint Presentation</vt:lpstr>
      <vt:lpstr>শামুক </vt:lpstr>
      <vt:lpstr>PowerPoint Presentation</vt:lpstr>
      <vt:lpstr> scientist Lammark </vt:lpstr>
      <vt:lpstr>কেঁচো</vt:lpstr>
      <vt:lpstr>                                                       </vt:lpstr>
      <vt:lpstr>PowerPoint Presentation</vt:lpstr>
      <vt:lpstr>PowerPoint Presentation</vt:lpstr>
      <vt:lpstr>Largest phyllum</vt:lpstr>
      <vt:lpstr>মাকড়সা</vt:lpstr>
      <vt:lpstr>PowerPoint Presentation</vt:lpstr>
      <vt:lpstr>সমুদ্র শশা</vt:lpstr>
      <vt:lpstr>PowerPoint Presentation</vt:lpstr>
      <vt:lpstr>PowerPoint Presentation</vt:lpstr>
      <vt:lpstr>PowerPoint Presentation</vt:lpstr>
      <vt:lpstr>1.class:Ascidiacea</vt:lpstr>
      <vt:lpstr>2</vt:lpstr>
      <vt:lpstr>PowerPoint Presentation</vt:lpstr>
      <vt:lpstr>2.subphylum</vt:lpstr>
      <vt:lpstr>PowerPoint Presentation</vt:lpstr>
      <vt:lpstr>PowerPoint Presentation</vt:lpstr>
      <vt:lpstr>Superclass:cyclostomata </vt:lpstr>
      <vt:lpstr>Superclass:Cyclostomata</vt:lpstr>
      <vt:lpstr>Subphylum:vertebrata superclass:Gnathostomata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</dc:title>
  <dc:creator>Windows User</dc:creator>
  <cp:lastModifiedBy>Windows User</cp:lastModifiedBy>
  <cp:revision>19</cp:revision>
  <dcterms:created xsi:type="dcterms:W3CDTF">2020-10-20T14:42:46Z</dcterms:created>
  <dcterms:modified xsi:type="dcterms:W3CDTF">2020-10-20T17:15:04Z</dcterms:modified>
</cp:coreProperties>
</file>