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sldIdLst>
    <p:sldId id="276" r:id="rId5"/>
    <p:sldId id="274" r:id="rId6"/>
    <p:sldId id="259" r:id="rId7"/>
    <p:sldId id="258" r:id="rId8"/>
    <p:sldId id="257" r:id="rId9"/>
    <p:sldId id="260" r:id="rId10"/>
    <p:sldId id="261" r:id="rId11"/>
    <p:sldId id="271" r:id="rId12"/>
    <p:sldId id="262" r:id="rId13"/>
    <p:sldId id="263" r:id="rId14"/>
    <p:sldId id="265" r:id="rId15"/>
    <p:sldId id="272" r:id="rId16"/>
    <p:sldId id="266" r:id="rId17"/>
    <p:sldId id="267" r:id="rId18"/>
    <p:sldId id="268" r:id="rId19"/>
    <p:sldId id="269" r:id="rId20"/>
    <p:sldId id="270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  <a:srgbClr val="00FF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5D09C-7729-4F64-81E2-B5368EEABB26}" type="doc">
      <dgm:prSet loTypeId="urn:microsoft.com/office/officeart/2005/8/layout/radial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6A70C77-D5CB-40BD-8C7E-F71B94A0895E}">
      <dgm:prSet phldrT="[Text]" custT="1"/>
      <dgm:spPr/>
      <dgm:t>
        <a:bodyPr/>
        <a:lstStyle/>
        <a:p>
          <a:r>
            <a:rPr lang="en-US" sz="3200" b="1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ঘাসফড়িং</a:t>
          </a:r>
          <a:r>
            <a:rPr lang="en-US" sz="32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মুখোপাঙ্গ</a:t>
          </a:r>
          <a:r>
            <a:rPr lang="en-US" sz="32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5FA451-3780-4208-9429-2C7954938763}" type="parTrans" cxnId="{ACCEA17D-04F2-456E-A2C9-A8A5395EF5AC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35E4BC-1DB2-49F6-B195-6EB35569F34B}" type="sibTrans" cxnId="{ACCEA17D-04F2-456E-A2C9-A8A5395EF5AC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BFC3E3-5258-4AF5-B2CC-B78C3DB132B2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ল্যাব্রাম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3F6FF1-0AF4-415D-B481-E0FDBF19B019}" type="parTrans" cxnId="{B9794136-8FEE-44ED-967D-1B9EDB7891E5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8C4D70-35D2-463C-9E20-64BE5153CECB}" type="sibTrans" cxnId="{B9794136-8FEE-44ED-967D-1B9EDB7891E5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8F497D-940E-476F-BACA-7E6CF929A820}">
      <dgm:prSet phldrT="[Text]" custT="1"/>
      <dgm:spPr/>
      <dgm:t>
        <a:bodyPr/>
        <a:lstStyle/>
        <a:p>
          <a:r>
            <a:rPr lang="en-US" sz="32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ম্যাণ্ডিবল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52E0B7-5180-4CB1-B137-7F8EB664B413}" type="parTrans" cxnId="{FD3E8BE4-68EE-46BD-98D1-878FCDB25C7F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6F4069-AB86-4F69-872B-693F2F21F621}" type="sibTrans" cxnId="{FD3E8BE4-68EE-46BD-98D1-878FCDB25C7F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43D5B9-B53E-4433-AB2B-906674068852}">
      <dgm:prSet phldrT="[Text]" custT="1"/>
      <dgm:spPr/>
      <dgm:t>
        <a:bodyPr/>
        <a:lstStyle/>
        <a:p>
          <a:r>
            <a:rPr lang="en-US" sz="32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ম্যাক্সিলা 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CB9AFB-279D-4403-8794-D6C2DE50E80F}" type="parTrans" cxnId="{4A06D40F-36A7-4C37-AC82-7A0102987C52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23B98F-2C25-4293-B37B-EF8724E2B8CD}" type="sibTrans" cxnId="{4A06D40F-36A7-4C37-AC82-7A0102987C52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B879CF-8640-4ECE-82B8-9D5ECF891CE7}">
      <dgm:prSet phldrT="[Text]" custT="1"/>
      <dgm:spPr/>
      <dgm:t>
        <a:bodyPr/>
        <a:lstStyle/>
        <a:p>
          <a:r>
            <a:rPr lang="en-US" sz="32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ল্যাবিয়াম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3318D8-B111-40CD-BA4E-E14884520BE1}" type="parTrans" cxnId="{E0AE67BE-29C1-4312-A8E7-D730D55249E1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818327-899A-490F-8977-1DCBBF15BD98}" type="sibTrans" cxnId="{E0AE67BE-29C1-4312-A8E7-D730D55249E1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282A44-24D2-40EE-AA16-59E72E64C073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হাইপোফ্যারিংক্স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5BEBA4-32A7-4AF1-B67F-1FB0BBF9F2CF}" type="parTrans" cxnId="{A6E73040-1F18-4EF6-A380-0D0E76B4859A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AC0F6E-F2E5-4BB3-87BB-5326DAA1ECB9}" type="sibTrans" cxnId="{A6E73040-1F18-4EF6-A380-0D0E76B4859A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DAA0E4-0FC4-4176-A226-1B4F5732ED8F}" type="pres">
      <dgm:prSet presAssocID="{A4E5D09C-7729-4F64-81E2-B5368EEABB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1CF194-2E04-46C6-828E-485858AEA343}" type="pres">
      <dgm:prSet presAssocID="{C6A70C77-D5CB-40BD-8C7E-F71B94A0895E}" presName="centerShape" presStyleLbl="node0" presStyleIdx="0" presStyleCnt="1"/>
      <dgm:spPr/>
      <dgm:t>
        <a:bodyPr/>
        <a:lstStyle/>
        <a:p>
          <a:endParaRPr lang="en-US"/>
        </a:p>
      </dgm:t>
    </dgm:pt>
    <dgm:pt modelId="{7334FA5B-A994-40D0-9AED-74506393D125}" type="pres">
      <dgm:prSet presAssocID="{DABFC3E3-5258-4AF5-B2CC-B78C3DB132B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C552D-87FC-46EC-BC8D-A7FDFDD079B3}" type="pres">
      <dgm:prSet presAssocID="{DABFC3E3-5258-4AF5-B2CC-B78C3DB132B2}" presName="dummy" presStyleCnt="0"/>
      <dgm:spPr/>
    </dgm:pt>
    <dgm:pt modelId="{5CFE6E2A-279B-4342-A176-B3894D8755C9}" type="pres">
      <dgm:prSet presAssocID="{E68C4D70-35D2-463C-9E20-64BE5153CEC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5EC75BD-2829-42EF-AB7F-3108D45D09DD}" type="pres">
      <dgm:prSet presAssocID="{B18F497D-940E-476F-BACA-7E6CF929A82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99DBA-BC5A-4E73-BE15-07D7C937D4BC}" type="pres">
      <dgm:prSet presAssocID="{B18F497D-940E-476F-BACA-7E6CF929A820}" presName="dummy" presStyleCnt="0"/>
      <dgm:spPr/>
    </dgm:pt>
    <dgm:pt modelId="{8311A9EB-E8AF-470A-B03C-FFEB0A391BCA}" type="pres">
      <dgm:prSet presAssocID="{256F4069-AB86-4F69-872B-693F2F21F62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0C581DB-783E-481B-B203-74E6B9A0F9A9}" type="pres">
      <dgm:prSet presAssocID="{E943D5B9-B53E-4433-AB2B-90667406885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A32D4-AB65-4894-97DD-883D9634AD24}" type="pres">
      <dgm:prSet presAssocID="{E943D5B9-B53E-4433-AB2B-906674068852}" presName="dummy" presStyleCnt="0"/>
      <dgm:spPr/>
    </dgm:pt>
    <dgm:pt modelId="{6F71CD69-0AB9-4C96-97B4-1D0DEF6C5264}" type="pres">
      <dgm:prSet presAssocID="{4E23B98F-2C25-4293-B37B-EF8724E2B8C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197AC29-9F0E-4939-9149-97A9728DE7F8}" type="pres">
      <dgm:prSet presAssocID="{08B879CF-8640-4ECE-82B8-9D5ECF891C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1166C-9493-4C9F-965C-E9061402854E}" type="pres">
      <dgm:prSet presAssocID="{08B879CF-8640-4ECE-82B8-9D5ECF891CE7}" presName="dummy" presStyleCnt="0"/>
      <dgm:spPr/>
    </dgm:pt>
    <dgm:pt modelId="{660C9036-572E-46C6-BB59-2E669C614E22}" type="pres">
      <dgm:prSet presAssocID="{56818327-899A-490F-8977-1DCBBF15BD9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4B71750-B7EE-4833-8362-7F22D8ABDEF4}" type="pres">
      <dgm:prSet presAssocID="{90282A44-24D2-40EE-AA16-59E72E64C07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355C1-1672-4CB5-B14F-339DDA75FA86}" type="pres">
      <dgm:prSet presAssocID="{90282A44-24D2-40EE-AA16-59E72E64C073}" presName="dummy" presStyleCnt="0"/>
      <dgm:spPr/>
    </dgm:pt>
    <dgm:pt modelId="{A055223B-551B-4382-9744-307A2BC75B84}" type="pres">
      <dgm:prSet presAssocID="{5CAC0F6E-F2E5-4BB3-87BB-5326DAA1ECB9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10F68C5-E663-4E11-A1AE-0275BD476F89}" type="presOf" srcId="{5CAC0F6E-F2E5-4BB3-87BB-5326DAA1ECB9}" destId="{A055223B-551B-4382-9744-307A2BC75B84}" srcOrd="0" destOrd="0" presId="urn:microsoft.com/office/officeart/2005/8/layout/radial6"/>
    <dgm:cxn modelId="{0A2C43FF-DBB2-4C0A-8D09-7612C7CA2E8E}" type="presOf" srcId="{A4E5D09C-7729-4F64-81E2-B5368EEABB26}" destId="{A2DAA0E4-0FC4-4176-A226-1B4F5732ED8F}" srcOrd="0" destOrd="0" presId="urn:microsoft.com/office/officeart/2005/8/layout/radial6"/>
    <dgm:cxn modelId="{B9794136-8FEE-44ED-967D-1B9EDB7891E5}" srcId="{C6A70C77-D5CB-40BD-8C7E-F71B94A0895E}" destId="{DABFC3E3-5258-4AF5-B2CC-B78C3DB132B2}" srcOrd="0" destOrd="0" parTransId="{D33F6FF1-0AF4-415D-B481-E0FDBF19B019}" sibTransId="{E68C4D70-35D2-463C-9E20-64BE5153CECB}"/>
    <dgm:cxn modelId="{61C75B7D-C7F1-4E70-97E2-776D9BB6FBFB}" type="presOf" srcId="{E68C4D70-35D2-463C-9E20-64BE5153CECB}" destId="{5CFE6E2A-279B-4342-A176-B3894D8755C9}" srcOrd="0" destOrd="0" presId="urn:microsoft.com/office/officeart/2005/8/layout/radial6"/>
    <dgm:cxn modelId="{E0AE67BE-29C1-4312-A8E7-D730D55249E1}" srcId="{C6A70C77-D5CB-40BD-8C7E-F71B94A0895E}" destId="{08B879CF-8640-4ECE-82B8-9D5ECF891CE7}" srcOrd="3" destOrd="0" parTransId="{8E3318D8-B111-40CD-BA4E-E14884520BE1}" sibTransId="{56818327-899A-490F-8977-1DCBBF15BD98}"/>
    <dgm:cxn modelId="{D7BD8348-E7F6-4FF2-97E7-C987094A33B6}" type="presOf" srcId="{56818327-899A-490F-8977-1DCBBF15BD98}" destId="{660C9036-572E-46C6-BB59-2E669C614E22}" srcOrd="0" destOrd="0" presId="urn:microsoft.com/office/officeart/2005/8/layout/radial6"/>
    <dgm:cxn modelId="{4A06D40F-36A7-4C37-AC82-7A0102987C52}" srcId="{C6A70C77-D5CB-40BD-8C7E-F71B94A0895E}" destId="{E943D5B9-B53E-4433-AB2B-906674068852}" srcOrd="2" destOrd="0" parTransId="{DACB9AFB-279D-4403-8794-D6C2DE50E80F}" sibTransId="{4E23B98F-2C25-4293-B37B-EF8724E2B8CD}"/>
    <dgm:cxn modelId="{A6389E3E-EE76-4FEF-8DFA-1C0B1D7D3E88}" type="presOf" srcId="{4E23B98F-2C25-4293-B37B-EF8724E2B8CD}" destId="{6F71CD69-0AB9-4C96-97B4-1D0DEF6C5264}" srcOrd="0" destOrd="0" presId="urn:microsoft.com/office/officeart/2005/8/layout/radial6"/>
    <dgm:cxn modelId="{F2D43BC2-75D2-464F-92A3-A8E62F76EB42}" type="presOf" srcId="{E943D5B9-B53E-4433-AB2B-906674068852}" destId="{90C581DB-783E-481B-B203-74E6B9A0F9A9}" srcOrd="0" destOrd="0" presId="urn:microsoft.com/office/officeart/2005/8/layout/radial6"/>
    <dgm:cxn modelId="{FD3E8BE4-68EE-46BD-98D1-878FCDB25C7F}" srcId="{C6A70C77-D5CB-40BD-8C7E-F71B94A0895E}" destId="{B18F497D-940E-476F-BACA-7E6CF929A820}" srcOrd="1" destOrd="0" parTransId="{4352E0B7-5180-4CB1-B137-7F8EB664B413}" sibTransId="{256F4069-AB86-4F69-872B-693F2F21F621}"/>
    <dgm:cxn modelId="{62163737-588A-4A31-8601-90446C3079CE}" type="presOf" srcId="{C6A70C77-D5CB-40BD-8C7E-F71B94A0895E}" destId="{A21CF194-2E04-46C6-828E-485858AEA343}" srcOrd="0" destOrd="0" presId="urn:microsoft.com/office/officeart/2005/8/layout/radial6"/>
    <dgm:cxn modelId="{8A4464C5-45C8-4B4C-B137-188B942871F1}" type="presOf" srcId="{90282A44-24D2-40EE-AA16-59E72E64C073}" destId="{E4B71750-B7EE-4833-8362-7F22D8ABDEF4}" srcOrd="0" destOrd="0" presId="urn:microsoft.com/office/officeart/2005/8/layout/radial6"/>
    <dgm:cxn modelId="{ACCEA17D-04F2-456E-A2C9-A8A5395EF5AC}" srcId="{A4E5D09C-7729-4F64-81E2-B5368EEABB26}" destId="{C6A70C77-D5CB-40BD-8C7E-F71B94A0895E}" srcOrd="0" destOrd="0" parTransId="{645FA451-3780-4208-9429-2C7954938763}" sibTransId="{6035E4BC-1DB2-49F6-B195-6EB35569F34B}"/>
    <dgm:cxn modelId="{EE743875-5E0A-4B42-8F7F-CABCB760B001}" type="presOf" srcId="{DABFC3E3-5258-4AF5-B2CC-B78C3DB132B2}" destId="{7334FA5B-A994-40D0-9AED-74506393D125}" srcOrd="0" destOrd="0" presId="urn:microsoft.com/office/officeart/2005/8/layout/radial6"/>
    <dgm:cxn modelId="{1F725E5D-AA2E-454A-ADF0-F1864F65D148}" type="presOf" srcId="{256F4069-AB86-4F69-872B-693F2F21F621}" destId="{8311A9EB-E8AF-470A-B03C-FFEB0A391BCA}" srcOrd="0" destOrd="0" presId="urn:microsoft.com/office/officeart/2005/8/layout/radial6"/>
    <dgm:cxn modelId="{D01091CB-4C1D-49EA-9B25-7919F486C5D1}" type="presOf" srcId="{B18F497D-940E-476F-BACA-7E6CF929A820}" destId="{05EC75BD-2829-42EF-AB7F-3108D45D09DD}" srcOrd="0" destOrd="0" presId="urn:microsoft.com/office/officeart/2005/8/layout/radial6"/>
    <dgm:cxn modelId="{A6E73040-1F18-4EF6-A380-0D0E76B4859A}" srcId="{C6A70C77-D5CB-40BD-8C7E-F71B94A0895E}" destId="{90282A44-24D2-40EE-AA16-59E72E64C073}" srcOrd="4" destOrd="0" parTransId="{F25BEBA4-32A7-4AF1-B67F-1FB0BBF9F2CF}" sibTransId="{5CAC0F6E-F2E5-4BB3-87BB-5326DAA1ECB9}"/>
    <dgm:cxn modelId="{04DE39F2-8616-4304-B390-ED1C330B2664}" type="presOf" srcId="{08B879CF-8640-4ECE-82B8-9D5ECF891CE7}" destId="{2197AC29-9F0E-4939-9149-97A9728DE7F8}" srcOrd="0" destOrd="0" presId="urn:microsoft.com/office/officeart/2005/8/layout/radial6"/>
    <dgm:cxn modelId="{D6E94A6B-652E-4257-B0B8-16899D4953FF}" type="presParOf" srcId="{A2DAA0E4-0FC4-4176-A226-1B4F5732ED8F}" destId="{A21CF194-2E04-46C6-828E-485858AEA343}" srcOrd="0" destOrd="0" presId="urn:microsoft.com/office/officeart/2005/8/layout/radial6"/>
    <dgm:cxn modelId="{6A974510-1E37-49D0-AEFC-B68873551B52}" type="presParOf" srcId="{A2DAA0E4-0FC4-4176-A226-1B4F5732ED8F}" destId="{7334FA5B-A994-40D0-9AED-74506393D125}" srcOrd="1" destOrd="0" presId="urn:microsoft.com/office/officeart/2005/8/layout/radial6"/>
    <dgm:cxn modelId="{8E7F05B0-A058-420F-88B7-249F9F6B53BB}" type="presParOf" srcId="{A2DAA0E4-0FC4-4176-A226-1B4F5732ED8F}" destId="{CCFC552D-87FC-46EC-BC8D-A7FDFDD079B3}" srcOrd="2" destOrd="0" presId="urn:microsoft.com/office/officeart/2005/8/layout/radial6"/>
    <dgm:cxn modelId="{A4B8FD0F-925A-4F01-AA7E-83881E71AB44}" type="presParOf" srcId="{A2DAA0E4-0FC4-4176-A226-1B4F5732ED8F}" destId="{5CFE6E2A-279B-4342-A176-B3894D8755C9}" srcOrd="3" destOrd="0" presId="urn:microsoft.com/office/officeart/2005/8/layout/radial6"/>
    <dgm:cxn modelId="{3668391F-13C2-4524-907A-2A557D7B0CCF}" type="presParOf" srcId="{A2DAA0E4-0FC4-4176-A226-1B4F5732ED8F}" destId="{05EC75BD-2829-42EF-AB7F-3108D45D09DD}" srcOrd="4" destOrd="0" presId="urn:microsoft.com/office/officeart/2005/8/layout/radial6"/>
    <dgm:cxn modelId="{95452436-FDB4-433D-8556-2332A36E4C22}" type="presParOf" srcId="{A2DAA0E4-0FC4-4176-A226-1B4F5732ED8F}" destId="{E3399DBA-BC5A-4E73-BE15-07D7C937D4BC}" srcOrd="5" destOrd="0" presId="urn:microsoft.com/office/officeart/2005/8/layout/radial6"/>
    <dgm:cxn modelId="{6393D312-596C-4458-BD87-C7FD93B5367E}" type="presParOf" srcId="{A2DAA0E4-0FC4-4176-A226-1B4F5732ED8F}" destId="{8311A9EB-E8AF-470A-B03C-FFEB0A391BCA}" srcOrd="6" destOrd="0" presId="urn:microsoft.com/office/officeart/2005/8/layout/radial6"/>
    <dgm:cxn modelId="{3328A00B-938C-4385-B1E7-823492022775}" type="presParOf" srcId="{A2DAA0E4-0FC4-4176-A226-1B4F5732ED8F}" destId="{90C581DB-783E-481B-B203-74E6B9A0F9A9}" srcOrd="7" destOrd="0" presId="urn:microsoft.com/office/officeart/2005/8/layout/radial6"/>
    <dgm:cxn modelId="{3ECD4C0F-F6D3-430D-9567-F829EC05D968}" type="presParOf" srcId="{A2DAA0E4-0FC4-4176-A226-1B4F5732ED8F}" destId="{A81A32D4-AB65-4894-97DD-883D9634AD24}" srcOrd="8" destOrd="0" presId="urn:microsoft.com/office/officeart/2005/8/layout/radial6"/>
    <dgm:cxn modelId="{CEF2B4C3-6DE9-4E18-9E8B-1A539DD72687}" type="presParOf" srcId="{A2DAA0E4-0FC4-4176-A226-1B4F5732ED8F}" destId="{6F71CD69-0AB9-4C96-97B4-1D0DEF6C5264}" srcOrd="9" destOrd="0" presId="urn:microsoft.com/office/officeart/2005/8/layout/radial6"/>
    <dgm:cxn modelId="{863CE86C-DA21-4F59-8B55-DD2BDD793087}" type="presParOf" srcId="{A2DAA0E4-0FC4-4176-A226-1B4F5732ED8F}" destId="{2197AC29-9F0E-4939-9149-97A9728DE7F8}" srcOrd="10" destOrd="0" presId="urn:microsoft.com/office/officeart/2005/8/layout/radial6"/>
    <dgm:cxn modelId="{985F58E2-8FB6-4A9B-B415-A826F35C53B0}" type="presParOf" srcId="{A2DAA0E4-0FC4-4176-A226-1B4F5732ED8F}" destId="{67A1166C-9493-4C9F-965C-E9061402854E}" srcOrd="11" destOrd="0" presId="urn:microsoft.com/office/officeart/2005/8/layout/radial6"/>
    <dgm:cxn modelId="{49CF3E59-B80F-4940-BD3E-AFB213FD96ED}" type="presParOf" srcId="{A2DAA0E4-0FC4-4176-A226-1B4F5732ED8F}" destId="{660C9036-572E-46C6-BB59-2E669C614E22}" srcOrd="12" destOrd="0" presId="urn:microsoft.com/office/officeart/2005/8/layout/radial6"/>
    <dgm:cxn modelId="{880F6B0A-65EB-4A4E-8D7A-5BF4F761AB18}" type="presParOf" srcId="{A2DAA0E4-0FC4-4176-A226-1B4F5732ED8F}" destId="{E4B71750-B7EE-4833-8362-7F22D8ABDEF4}" srcOrd="13" destOrd="0" presId="urn:microsoft.com/office/officeart/2005/8/layout/radial6"/>
    <dgm:cxn modelId="{6C968687-86F3-473B-9C76-150CAFDAB179}" type="presParOf" srcId="{A2DAA0E4-0FC4-4176-A226-1B4F5732ED8F}" destId="{8AF355C1-1672-4CB5-B14F-339DDA75FA86}" srcOrd="14" destOrd="0" presId="urn:microsoft.com/office/officeart/2005/8/layout/radial6"/>
    <dgm:cxn modelId="{2C03C397-B3F8-4176-8053-5E8D4BDAA21B}" type="presParOf" srcId="{A2DAA0E4-0FC4-4176-A226-1B4F5732ED8F}" destId="{A055223B-551B-4382-9744-307A2BC75B84}" srcOrd="15" destOrd="0" presId="urn:microsoft.com/office/officeart/2005/8/layout/radial6"/>
  </dgm:cxnLst>
  <dgm:bg/>
  <dgm:whole>
    <a:ln w="28575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DDF0ED-DC0E-4D69-9A5B-6ADAAA9CCFC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EC3354-6768-470C-92D9-3FE3EBB39869}">
      <dgm:prSet phldrT="[Text]" custT="1"/>
      <dgm:spPr>
        <a:solidFill>
          <a:srgbClr val="00FF99">
            <a:alpha val="90000"/>
          </a:srgbClr>
        </a:solidFill>
      </dgm:spPr>
      <dgm:t>
        <a:bodyPr/>
        <a:lstStyle/>
        <a:p>
          <a:r>
            <a:rPr lang="en-US" sz="3200" b="1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ঘাসফড়িং</a:t>
          </a:r>
          <a:r>
            <a: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মুখোপাঙ্গ</a:t>
          </a:r>
          <a:r>
            <a: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E9BE11-0B44-4B78-AAAD-A51D19E1E869}" type="parTrans" cxnId="{C4D03B08-CB1E-4089-A797-570E1BBDE50A}">
      <dgm:prSet/>
      <dgm:spPr/>
      <dgm:t>
        <a:bodyPr/>
        <a:lstStyle/>
        <a:p>
          <a:endParaRPr lang="en-US"/>
        </a:p>
      </dgm:t>
    </dgm:pt>
    <dgm:pt modelId="{815B9B2E-8B96-4893-91B9-5128C1C6F1E4}" type="sibTrans" cxnId="{C4D03B08-CB1E-4089-A797-570E1BBDE50A}">
      <dgm:prSet/>
      <dgm:spPr/>
      <dgm:t>
        <a:bodyPr/>
        <a:lstStyle/>
        <a:p>
          <a:endParaRPr lang="en-US"/>
        </a:p>
      </dgm:t>
    </dgm:pt>
    <dgm:pt modelId="{09F0C174-456D-4C32-AFBE-B65FFCFB1617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ল্যাব্রাম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F206D1-3BB7-4793-A18A-48DFB1CBBDFF}" type="parTrans" cxnId="{DB0AAF8E-F1C3-434F-A85C-EA942CF675FC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35B5E9-B40B-42E3-AD0E-35AD28C8B786}" type="sibTrans" cxnId="{DB0AAF8E-F1C3-434F-A85C-EA942CF675FC}">
      <dgm:prSet/>
      <dgm:spPr/>
      <dgm:t>
        <a:bodyPr/>
        <a:lstStyle/>
        <a:p>
          <a:endParaRPr lang="en-US"/>
        </a:p>
      </dgm:t>
    </dgm:pt>
    <dgm:pt modelId="{BD35C764-8506-4622-ACDA-9D5518276ABF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ম্যান্ডিবল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ED2D1A-98DD-457C-87ED-ECAC3FD932FC}" type="parTrans" cxnId="{172BB499-016F-4263-B375-4A3FFBA57933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0B6473-B8D0-4D43-8A27-E404EA28EC80}" type="sibTrans" cxnId="{172BB499-016F-4263-B375-4A3FFBA57933}">
      <dgm:prSet/>
      <dgm:spPr/>
      <dgm:t>
        <a:bodyPr/>
        <a:lstStyle/>
        <a:p>
          <a:endParaRPr lang="en-US"/>
        </a:p>
      </dgm:t>
    </dgm:pt>
    <dgm:pt modelId="{F1489444-E214-4646-B4BC-1B0E8BD7AEE3}">
      <dgm:prSet phldrT="[Text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ম্যাক্সিলা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EFF25B-D032-4C3E-96E2-9B5EA86A1200}" type="parTrans" cxnId="{B330F0FF-8AE4-488F-AADB-520A7464A07A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0302B4-7940-4609-B1B4-2D5665F1F763}" type="sibTrans" cxnId="{B330F0FF-8AE4-488F-AADB-520A7464A07A}">
      <dgm:prSet/>
      <dgm:spPr/>
      <dgm:t>
        <a:bodyPr/>
        <a:lstStyle/>
        <a:p>
          <a:endParaRPr lang="en-US"/>
        </a:p>
      </dgm:t>
    </dgm:pt>
    <dgm:pt modelId="{85700CE7-68D0-4A0C-B645-F668590329EA}">
      <dgm:prSet phldrT="[Text]" custT="1"/>
      <dgm:spPr>
        <a:solidFill>
          <a:srgbClr val="FF00FF">
            <a:alpha val="90000"/>
          </a:srgbClr>
        </a:solidFill>
      </dgm:spPr>
      <dgm:t>
        <a:bodyPr/>
        <a:lstStyle/>
        <a:p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ল্যাবিয়াম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33D921-E0C5-4A02-B236-3EC03B41B85F}" type="parTrans" cxnId="{0DCCE255-B86A-498B-821C-42679B266FA7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682B6C-4B2C-4825-9E87-872E272AF519}" type="sibTrans" cxnId="{0DCCE255-B86A-498B-821C-42679B266FA7}">
      <dgm:prSet/>
      <dgm:spPr/>
      <dgm:t>
        <a:bodyPr/>
        <a:lstStyle/>
        <a:p>
          <a:endParaRPr lang="en-US"/>
        </a:p>
      </dgm:t>
    </dgm:pt>
    <dgm:pt modelId="{4C477F74-622A-45B9-9B39-6D24269337E5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হাইপোফ্যারিংক্স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65FAF4-D114-4C09-BB66-B6301019CFCC}" type="parTrans" cxnId="{EC35E700-83C8-42D5-AD2E-536F8E1535E1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A9FF3A-4DE4-4A83-AB9D-C55219E180AC}" type="sibTrans" cxnId="{EC35E700-83C8-42D5-AD2E-536F8E1535E1}">
      <dgm:prSet/>
      <dgm:spPr/>
      <dgm:t>
        <a:bodyPr/>
        <a:lstStyle/>
        <a:p>
          <a:endParaRPr lang="en-US"/>
        </a:p>
      </dgm:t>
    </dgm:pt>
    <dgm:pt modelId="{A2F0E75B-D253-4D45-BACA-59D97DB0FF09}" type="pres">
      <dgm:prSet presAssocID="{92DDF0ED-DC0E-4D69-9A5B-6ADAAA9CCF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5802805-9A19-4FA0-B3EC-1EB53C239033}" type="pres">
      <dgm:prSet presAssocID="{55EC3354-6768-470C-92D9-3FE3EBB39869}" presName="hierRoot1" presStyleCnt="0"/>
      <dgm:spPr/>
    </dgm:pt>
    <dgm:pt modelId="{C9B2E684-E630-4D8D-9C8C-4375DD55EC77}" type="pres">
      <dgm:prSet presAssocID="{55EC3354-6768-470C-92D9-3FE3EBB39869}" presName="composite" presStyleCnt="0"/>
      <dgm:spPr/>
    </dgm:pt>
    <dgm:pt modelId="{647AFAAC-718A-41E0-9E4F-C4B5EB990561}" type="pres">
      <dgm:prSet presAssocID="{55EC3354-6768-470C-92D9-3FE3EBB39869}" presName="background" presStyleLbl="node0" presStyleIdx="0" presStyleCnt="1"/>
      <dgm:spPr/>
    </dgm:pt>
    <dgm:pt modelId="{1BCA9498-BDEC-402B-8F9B-4F4412843BD0}" type="pres">
      <dgm:prSet presAssocID="{55EC3354-6768-470C-92D9-3FE3EBB39869}" presName="text" presStyleLbl="fgAcc0" presStyleIdx="0" presStyleCnt="1" custScaleX="269572" custScaleY="737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B58653-4630-41E7-924E-C3AC67BEDE0E}" type="pres">
      <dgm:prSet presAssocID="{55EC3354-6768-470C-92D9-3FE3EBB39869}" presName="hierChild2" presStyleCnt="0"/>
      <dgm:spPr/>
    </dgm:pt>
    <dgm:pt modelId="{BFC1B690-F5DC-4DE7-B612-D8EF848CD0B8}" type="pres">
      <dgm:prSet presAssocID="{8EF206D1-3BB7-4793-A18A-48DFB1CBBDFF}" presName="Name10" presStyleLbl="parChTrans1D2" presStyleIdx="0" presStyleCnt="5" custSzY="710385"/>
      <dgm:spPr/>
      <dgm:t>
        <a:bodyPr/>
        <a:lstStyle/>
        <a:p>
          <a:endParaRPr lang="en-US"/>
        </a:p>
      </dgm:t>
    </dgm:pt>
    <dgm:pt modelId="{DAEA742B-CF50-442A-82CD-61AC82760654}" type="pres">
      <dgm:prSet presAssocID="{09F0C174-456D-4C32-AFBE-B65FFCFB1617}" presName="hierRoot2" presStyleCnt="0"/>
      <dgm:spPr/>
    </dgm:pt>
    <dgm:pt modelId="{2761062D-11DC-40F6-A3FB-0FF3A374A3DB}" type="pres">
      <dgm:prSet presAssocID="{09F0C174-456D-4C32-AFBE-B65FFCFB1617}" presName="composite2" presStyleCnt="0"/>
      <dgm:spPr/>
    </dgm:pt>
    <dgm:pt modelId="{C42580FF-D3E2-4470-816E-FFAB3065DB28}" type="pres">
      <dgm:prSet presAssocID="{09F0C174-456D-4C32-AFBE-B65FFCFB1617}" presName="background2" presStyleLbl="node2" presStyleIdx="0" presStyleCnt="5"/>
      <dgm:spPr/>
    </dgm:pt>
    <dgm:pt modelId="{1BAA6172-3576-499D-9FEA-F508EBB0CFE1}" type="pres">
      <dgm:prSet presAssocID="{09F0C174-456D-4C32-AFBE-B65FFCFB1617}" presName="text2" presStyleLbl="fgAcc2" presStyleIdx="0" presStyleCnt="5" custScaleY="737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7F02FB-AE16-48E1-A2C2-1A347FE12860}" type="pres">
      <dgm:prSet presAssocID="{09F0C174-456D-4C32-AFBE-B65FFCFB1617}" presName="hierChild3" presStyleCnt="0"/>
      <dgm:spPr/>
    </dgm:pt>
    <dgm:pt modelId="{7493D68D-B0D6-4C8C-9706-5B6C854DD8C6}" type="pres">
      <dgm:prSet presAssocID="{7AED2D1A-98DD-457C-87ED-ECAC3FD932FC}" presName="Name10" presStyleLbl="parChTrans1D2" presStyleIdx="1" presStyleCnt="5" custSzY="710385"/>
      <dgm:spPr/>
      <dgm:t>
        <a:bodyPr/>
        <a:lstStyle/>
        <a:p>
          <a:endParaRPr lang="en-US"/>
        </a:p>
      </dgm:t>
    </dgm:pt>
    <dgm:pt modelId="{2B6E3B8C-2467-4988-A332-F1F1A59C69C4}" type="pres">
      <dgm:prSet presAssocID="{BD35C764-8506-4622-ACDA-9D5518276ABF}" presName="hierRoot2" presStyleCnt="0"/>
      <dgm:spPr/>
    </dgm:pt>
    <dgm:pt modelId="{FEA57E26-7A8B-4DEB-8F3F-F286E7350096}" type="pres">
      <dgm:prSet presAssocID="{BD35C764-8506-4622-ACDA-9D5518276ABF}" presName="composite2" presStyleCnt="0"/>
      <dgm:spPr/>
    </dgm:pt>
    <dgm:pt modelId="{B0ECD424-7A92-44D5-AD73-79BD95192D38}" type="pres">
      <dgm:prSet presAssocID="{BD35C764-8506-4622-ACDA-9D5518276ABF}" presName="background2" presStyleLbl="node2" presStyleIdx="1" presStyleCnt="5"/>
      <dgm:spPr/>
    </dgm:pt>
    <dgm:pt modelId="{EA1F2783-6FBE-4F96-B512-65A440E05C54}" type="pres">
      <dgm:prSet presAssocID="{BD35C764-8506-4622-ACDA-9D5518276ABF}" presName="text2" presStyleLbl="fgAcc2" presStyleIdx="1" presStyleCnt="5" custScaleY="737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F2CE6D-E24A-42E1-ABC9-BBDCBFA72CDB}" type="pres">
      <dgm:prSet presAssocID="{BD35C764-8506-4622-ACDA-9D5518276ABF}" presName="hierChild3" presStyleCnt="0"/>
      <dgm:spPr/>
    </dgm:pt>
    <dgm:pt modelId="{A244E41F-AF75-41CD-BF0C-B0601AFE645A}" type="pres">
      <dgm:prSet presAssocID="{B2EFF25B-D032-4C3E-96E2-9B5EA86A1200}" presName="Name10" presStyleLbl="parChTrans1D2" presStyleIdx="2" presStyleCnt="5" custSzY="710385"/>
      <dgm:spPr/>
      <dgm:t>
        <a:bodyPr/>
        <a:lstStyle/>
        <a:p>
          <a:endParaRPr lang="en-US"/>
        </a:p>
      </dgm:t>
    </dgm:pt>
    <dgm:pt modelId="{EEAEB05C-23AC-4A06-B4F8-256A3E2C5BE8}" type="pres">
      <dgm:prSet presAssocID="{F1489444-E214-4646-B4BC-1B0E8BD7AEE3}" presName="hierRoot2" presStyleCnt="0"/>
      <dgm:spPr/>
    </dgm:pt>
    <dgm:pt modelId="{80A3EC3D-140F-400A-8975-4EC7D33610F9}" type="pres">
      <dgm:prSet presAssocID="{F1489444-E214-4646-B4BC-1B0E8BD7AEE3}" presName="composite2" presStyleCnt="0"/>
      <dgm:spPr/>
    </dgm:pt>
    <dgm:pt modelId="{033D44B7-B388-4DE2-B7CB-846C0CDACF37}" type="pres">
      <dgm:prSet presAssocID="{F1489444-E214-4646-B4BC-1B0E8BD7AEE3}" presName="background2" presStyleLbl="node2" presStyleIdx="2" presStyleCnt="5"/>
      <dgm:spPr/>
    </dgm:pt>
    <dgm:pt modelId="{2CA72B95-6F63-4050-BFFB-4229555A0845}" type="pres">
      <dgm:prSet presAssocID="{F1489444-E214-4646-B4BC-1B0E8BD7AEE3}" presName="text2" presStyleLbl="fgAcc2" presStyleIdx="2" presStyleCnt="5" custScaleY="737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2B13F5-D7B9-4CAE-8D4F-39E6353274E6}" type="pres">
      <dgm:prSet presAssocID="{F1489444-E214-4646-B4BC-1B0E8BD7AEE3}" presName="hierChild3" presStyleCnt="0"/>
      <dgm:spPr/>
    </dgm:pt>
    <dgm:pt modelId="{23782BF2-7649-4E72-8343-1F33CC1EE826}" type="pres">
      <dgm:prSet presAssocID="{6533D921-E0C5-4A02-B236-3EC03B41B85F}" presName="Name10" presStyleLbl="parChTrans1D2" presStyleIdx="3" presStyleCnt="5" custSzY="710385"/>
      <dgm:spPr/>
      <dgm:t>
        <a:bodyPr/>
        <a:lstStyle/>
        <a:p>
          <a:endParaRPr lang="en-US"/>
        </a:p>
      </dgm:t>
    </dgm:pt>
    <dgm:pt modelId="{0E0B7365-3BB8-40FE-8B4B-E3ECBA2FDD64}" type="pres">
      <dgm:prSet presAssocID="{85700CE7-68D0-4A0C-B645-F668590329EA}" presName="hierRoot2" presStyleCnt="0"/>
      <dgm:spPr/>
    </dgm:pt>
    <dgm:pt modelId="{992F56EE-1E2F-4B2A-9AC4-934502D8C820}" type="pres">
      <dgm:prSet presAssocID="{85700CE7-68D0-4A0C-B645-F668590329EA}" presName="composite2" presStyleCnt="0"/>
      <dgm:spPr/>
    </dgm:pt>
    <dgm:pt modelId="{59856D47-2A91-4C32-98CF-E5C223B7339A}" type="pres">
      <dgm:prSet presAssocID="{85700CE7-68D0-4A0C-B645-F668590329EA}" presName="background2" presStyleLbl="node2" presStyleIdx="3" presStyleCnt="5"/>
      <dgm:spPr/>
    </dgm:pt>
    <dgm:pt modelId="{A790616B-58BB-4283-8A58-4FBDEA7AA237}" type="pres">
      <dgm:prSet presAssocID="{85700CE7-68D0-4A0C-B645-F668590329EA}" presName="text2" presStyleLbl="fgAcc2" presStyleIdx="3" presStyleCnt="5" custScaleY="737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D50B5C-3E75-4639-8757-C93C5542696F}" type="pres">
      <dgm:prSet presAssocID="{85700CE7-68D0-4A0C-B645-F668590329EA}" presName="hierChild3" presStyleCnt="0"/>
      <dgm:spPr/>
    </dgm:pt>
    <dgm:pt modelId="{EC9390BF-1024-47C0-96E9-44FF9E9480B8}" type="pres">
      <dgm:prSet presAssocID="{EA65FAF4-D114-4C09-BB66-B6301019CFCC}" presName="Name10" presStyleLbl="parChTrans1D2" presStyleIdx="4" presStyleCnt="5" custSzY="710385"/>
      <dgm:spPr/>
      <dgm:t>
        <a:bodyPr/>
        <a:lstStyle/>
        <a:p>
          <a:endParaRPr lang="en-US"/>
        </a:p>
      </dgm:t>
    </dgm:pt>
    <dgm:pt modelId="{E395E54E-2A97-487C-B672-54A0E62F58BB}" type="pres">
      <dgm:prSet presAssocID="{4C477F74-622A-45B9-9B39-6D24269337E5}" presName="hierRoot2" presStyleCnt="0"/>
      <dgm:spPr/>
    </dgm:pt>
    <dgm:pt modelId="{5F409F57-E026-4A60-8D9B-84190D5D6A27}" type="pres">
      <dgm:prSet presAssocID="{4C477F74-622A-45B9-9B39-6D24269337E5}" presName="composite2" presStyleCnt="0"/>
      <dgm:spPr/>
    </dgm:pt>
    <dgm:pt modelId="{514F754E-2FC8-48C7-AD8A-E73FF087867D}" type="pres">
      <dgm:prSet presAssocID="{4C477F74-622A-45B9-9B39-6D24269337E5}" presName="background2" presStyleLbl="node2" presStyleIdx="4" presStyleCnt="5"/>
      <dgm:spPr>
        <a:solidFill>
          <a:srgbClr val="92D050"/>
        </a:solidFill>
      </dgm:spPr>
    </dgm:pt>
    <dgm:pt modelId="{4FAD46FA-41BB-43D4-A7E5-2D8EDBA93F8C}" type="pres">
      <dgm:prSet presAssocID="{4C477F74-622A-45B9-9B39-6D24269337E5}" presName="text2" presStyleLbl="fgAcc2" presStyleIdx="4" presStyleCnt="5" custScaleY="737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83CA39-5A7B-4FBD-BA11-C54260066538}" type="pres">
      <dgm:prSet presAssocID="{4C477F74-622A-45B9-9B39-6D24269337E5}" presName="hierChild3" presStyleCnt="0"/>
      <dgm:spPr/>
    </dgm:pt>
  </dgm:ptLst>
  <dgm:cxnLst>
    <dgm:cxn modelId="{C4D03B08-CB1E-4089-A797-570E1BBDE50A}" srcId="{92DDF0ED-DC0E-4D69-9A5B-6ADAAA9CCFC0}" destId="{55EC3354-6768-470C-92D9-3FE3EBB39869}" srcOrd="0" destOrd="0" parTransId="{B9E9BE11-0B44-4B78-AAAD-A51D19E1E869}" sibTransId="{815B9B2E-8B96-4893-91B9-5128C1C6F1E4}"/>
    <dgm:cxn modelId="{A3C50CDF-4A01-4E87-A0DF-44E92D0B7F96}" type="presOf" srcId="{4C477F74-622A-45B9-9B39-6D24269337E5}" destId="{4FAD46FA-41BB-43D4-A7E5-2D8EDBA93F8C}" srcOrd="0" destOrd="0" presId="urn:microsoft.com/office/officeart/2005/8/layout/hierarchy1"/>
    <dgm:cxn modelId="{B55B7E9D-D08D-44D6-84BB-DBE2C84569F9}" type="presOf" srcId="{8EF206D1-3BB7-4793-A18A-48DFB1CBBDFF}" destId="{BFC1B690-F5DC-4DE7-B612-D8EF848CD0B8}" srcOrd="0" destOrd="0" presId="urn:microsoft.com/office/officeart/2005/8/layout/hierarchy1"/>
    <dgm:cxn modelId="{5B669C31-B6EA-49FF-AE91-604BD633AEF7}" type="presOf" srcId="{09F0C174-456D-4C32-AFBE-B65FFCFB1617}" destId="{1BAA6172-3576-499D-9FEA-F508EBB0CFE1}" srcOrd="0" destOrd="0" presId="urn:microsoft.com/office/officeart/2005/8/layout/hierarchy1"/>
    <dgm:cxn modelId="{03B3B785-D650-4C8B-BBE4-F7C9D8A447C3}" type="presOf" srcId="{55EC3354-6768-470C-92D9-3FE3EBB39869}" destId="{1BCA9498-BDEC-402B-8F9B-4F4412843BD0}" srcOrd="0" destOrd="0" presId="urn:microsoft.com/office/officeart/2005/8/layout/hierarchy1"/>
    <dgm:cxn modelId="{0DCCE255-B86A-498B-821C-42679B266FA7}" srcId="{55EC3354-6768-470C-92D9-3FE3EBB39869}" destId="{85700CE7-68D0-4A0C-B645-F668590329EA}" srcOrd="3" destOrd="0" parTransId="{6533D921-E0C5-4A02-B236-3EC03B41B85F}" sibTransId="{FD682B6C-4B2C-4825-9E87-872E272AF519}"/>
    <dgm:cxn modelId="{1754B2DA-8DD2-4BBF-A07D-F28ECE91242A}" type="presOf" srcId="{F1489444-E214-4646-B4BC-1B0E8BD7AEE3}" destId="{2CA72B95-6F63-4050-BFFB-4229555A0845}" srcOrd="0" destOrd="0" presId="urn:microsoft.com/office/officeart/2005/8/layout/hierarchy1"/>
    <dgm:cxn modelId="{00A6BE0D-39B1-4A52-9B11-7002B2BE8D99}" type="presOf" srcId="{85700CE7-68D0-4A0C-B645-F668590329EA}" destId="{A790616B-58BB-4283-8A58-4FBDEA7AA237}" srcOrd="0" destOrd="0" presId="urn:microsoft.com/office/officeart/2005/8/layout/hierarchy1"/>
    <dgm:cxn modelId="{D9A365D9-41A6-4289-B4EF-1D12EBFDB7B1}" type="presOf" srcId="{7AED2D1A-98DD-457C-87ED-ECAC3FD932FC}" destId="{7493D68D-B0D6-4C8C-9706-5B6C854DD8C6}" srcOrd="0" destOrd="0" presId="urn:microsoft.com/office/officeart/2005/8/layout/hierarchy1"/>
    <dgm:cxn modelId="{061950A2-DE6E-41E5-A26A-2A3EAF30ACFA}" type="presOf" srcId="{EA65FAF4-D114-4C09-BB66-B6301019CFCC}" destId="{EC9390BF-1024-47C0-96E9-44FF9E9480B8}" srcOrd="0" destOrd="0" presId="urn:microsoft.com/office/officeart/2005/8/layout/hierarchy1"/>
    <dgm:cxn modelId="{01BB00AF-E483-4B41-A37D-2FB73806EA95}" type="presOf" srcId="{6533D921-E0C5-4A02-B236-3EC03B41B85F}" destId="{23782BF2-7649-4E72-8343-1F33CC1EE826}" srcOrd="0" destOrd="0" presId="urn:microsoft.com/office/officeart/2005/8/layout/hierarchy1"/>
    <dgm:cxn modelId="{B330F0FF-8AE4-488F-AADB-520A7464A07A}" srcId="{55EC3354-6768-470C-92D9-3FE3EBB39869}" destId="{F1489444-E214-4646-B4BC-1B0E8BD7AEE3}" srcOrd="2" destOrd="0" parTransId="{B2EFF25B-D032-4C3E-96E2-9B5EA86A1200}" sibTransId="{3A0302B4-7940-4609-B1B4-2D5665F1F763}"/>
    <dgm:cxn modelId="{172BB499-016F-4263-B375-4A3FFBA57933}" srcId="{55EC3354-6768-470C-92D9-3FE3EBB39869}" destId="{BD35C764-8506-4622-ACDA-9D5518276ABF}" srcOrd="1" destOrd="0" parTransId="{7AED2D1A-98DD-457C-87ED-ECAC3FD932FC}" sibTransId="{2D0B6473-B8D0-4D43-8A27-E404EA28EC80}"/>
    <dgm:cxn modelId="{DB0AAF8E-F1C3-434F-A85C-EA942CF675FC}" srcId="{55EC3354-6768-470C-92D9-3FE3EBB39869}" destId="{09F0C174-456D-4C32-AFBE-B65FFCFB1617}" srcOrd="0" destOrd="0" parTransId="{8EF206D1-3BB7-4793-A18A-48DFB1CBBDFF}" sibTransId="{0435B5E9-B40B-42E3-AD0E-35AD28C8B786}"/>
    <dgm:cxn modelId="{7E6E0114-B175-4F5D-B123-0CA1561D643A}" type="presOf" srcId="{92DDF0ED-DC0E-4D69-9A5B-6ADAAA9CCFC0}" destId="{A2F0E75B-D253-4D45-BACA-59D97DB0FF09}" srcOrd="0" destOrd="0" presId="urn:microsoft.com/office/officeart/2005/8/layout/hierarchy1"/>
    <dgm:cxn modelId="{1D68ED3A-F1FE-4F14-9AC3-7AF5EDD3FB2C}" type="presOf" srcId="{B2EFF25B-D032-4C3E-96E2-9B5EA86A1200}" destId="{A244E41F-AF75-41CD-BF0C-B0601AFE645A}" srcOrd="0" destOrd="0" presId="urn:microsoft.com/office/officeart/2005/8/layout/hierarchy1"/>
    <dgm:cxn modelId="{84C82121-D29F-4D7E-BAEB-385180A1BD4C}" type="presOf" srcId="{BD35C764-8506-4622-ACDA-9D5518276ABF}" destId="{EA1F2783-6FBE-4F96-B512-65A440E05C54}" srcOrd="0" destOrd="0" presId="urn:microsoft.com/office/officeart/2005/8/layout/hierarchy1"/>
    <dgm:cxn modelId="{EC35E700-83C8-42D5-AD2E-536F8E1535E1}" srcId="{55EC3354-6768-470C-92D9-3FE3EBB39869}" destId="{4C477F74-622A-45B9-9B39-6D24269337E5}" srcOrd="4" destOrd="0" parTransId="{EA65FAF4-D114-4C09-BB66-B6301019CFCC}" sibTransId="{DCA9FF3A-4DE4-4A83-AB9D-C55219E180AC}"/>
    <dgm:cxn modelId="{D5F1290D-AEC2-4BBE-8A94-A0BC954D5840}" type="presParOf" srcId="{A2F0E75B-D253-4D45-BACA-59D97DB0FF09}" destId="{F5802805-9A19-4FA0-B3EC-1EB53C239033}" srcOrd="0" destOrd="0" presId="urn:microsoft.com/office/officeart/2005/8/layout/hierarchy1"/>
    <dgm:cxn modelId="{DD1652EE-9343-4BE9-9D2F-DC2682DEB2A7}" type="presParOf" srcId="{F5802805-9A19-4FA0-B3EC-1EB53C239033}" destId="{C9B2E684-E630-4D8D-9C8C-4375DD55EC77}" srcOrd="0" destOrd="0" presId="urn:microsoft.com/office/officeart/2005/8/layout/hierarchy1"/>
    <dgm:cxn modelId="{9E983A48-641B-4351-B6AA-C3D520DA62FF}" type="presParOf" srcId="{C9B2E684-E630-4D8D-9C8C-4375DD55EC77}" destId="{647AFAAC-718A-41E0-9E4F-C4B5EB990561}" srcOrd="0" destOrd="0" presId="urn:microsoft.com/office/officeart/2005/8/layout/hierarchy1"/>
    <dgm:cxn modelId="{468F9359-8B81-483F-99D0-15F7773AEB7B}" type="presParOf" srcId="{C9B2E684-E630-4D8D-9C8C-4375DD55EC77}" destId="{1BCA9498-BDEC-402B-8F9B-4F4412843BD0}" srcOrd="1" destOrd="0" presId="urn:microsoft.com/office/officeart/2005/8/layout/hierarchy1"/>
    <dgm:cxn modelId="{B954286F-81B4-484D-B111-5653DBC80635}" type="presParOf" srcId="{F5802805-9A19-4FA0-B3EC-1EB53C239033}" destId="{9FB58653-4630-41E7-924E-C3AC67BEDE0E}" srcOrd="1" destOrd="0" presId="urn:microsoft.com/office/officeart/2005/8/layout/hierarchy1"/>
    <dgm:cxn modelId="{595CA854-2A45-4531-8C1B-B59A589F6A14}" type="presParOf" srcId="{9FB58653-4630-41E7-924E-C3AC67BEDE0E}" destId="{BFC1B690-F5DC-4DE7-B612-D8EF848CD0B8}" srcOrd="0" destOrd="0" presId="urn:microsoft.com/office/officeart/2005/8/layout/hierarchy1"/>
    <dgm:cxn modelId="{AD1019FE-BAA0-42A3-B01D-C33A6732EE0B}" type="presParOf" srcId="{9FB58653-4630-41E7-924E-C3AC67BEDE0E}" destId="{DAEA742B-CF50-442A-82CD-61AC82760654}" srcOrd="1" destOrd="0" presId="urn:microsoft.com/office/officeart/2005/8/layout/hierarchy1"/>
    <dgm:cxn modelId="{2FFA0BDD-33C5-4135-8CB7-D0275B817129}" type="presParOf" srcId="{DAEA742B-CF50-442A-82CD-61AC82760654}" destId="{2761062D-11DC-40F6-A3FB-0FF3A374A3DB}" srcOrd="0" destOrd="0" presId="urn:microsoft.com/office/officeart/2005/8/layout/hierarchy1"/>
    <dgm:cxn modelId="{222BD985-E7EB-408E-B610-5C3C6DDD64DD}" type="presParOf" srcId="{2761062D-11DC-40F6-A3FB-0FF3A374A3DB}" destId="{C42580FF-D3E2-4470-816E-FFAB3065DB28}" srcOrd="0" destOrd="0" presId="urn:microsoft.com/office/officeart/2005/8/layout/hierarchy1"/>
    <dgm:cxn modelId="{AD0DFC02-C0DA-4A01-B2A4-9CA2DA8E74FD}" type="presParOf" srcId="{2761062D-11DC-40F6-A3FB-0FF3A374A3DB}" destId="{1BAA6172-3576-499D-9FEA-F508EBB0CFE1}" srcOrd="1" destOrd="0" presId="urn:microsoft.com/office/officeart/2005/8/layout/hierarchy1"/>
    <dgm:cxn modelId="{35022B0D-8E5E-4A63-970A-6283E969470D}" type="presParOf" srcId="{DAEA742B-CF50-442A-82CD-61AC82760654}" destId="{E27F02FB-AE16-48E1-A2C2-1A347FE12860}" srcOrd="1" destOrd="0" presId="urn:microsoft.com/office/officeart/2005/8/layout/hierarchy1"/>
    <dgm:cxn modelId="{4498A6DA-E312-40F1-AAA4-277B5B8E4E99}" type="presParOf" srcId="{9FB58653-4630-41E7-924E-C3AC67BEDE0E}" destId="{7493D68D-B0D6-4C8C-9706-5B6C854DD8C6}" srcOrd="2" destOrd="0" presId="urn:microsoft.com/office/officeart/2005/8/layout/hierarchy1"/>
    <dgm:cxn modelId="{091720B9-8D46-416B-9072-3AC68699DA44}" type="presParOf" srcId="{9FB58653-4630-41E7-924E-C3AC67BEDE0E}" destId="{2B6E3B8C-2467-4988-A332-F1F1A59C69C4}" srcOrd="3" destOrd="0" presId="urn:microsoft.com/office/officeart/2005/8/layout/hierarchy1"/>
    <dgm:cxn modelId="{29E5A90C-9436-422F-8DB5-E4D796FCB4B4}" type="presParOf" srcId="{2B6E3B8C-2467-4988-A332-F1F1A59C69C4}" destId="{FEA57E26-7A8B-4DEB-8F3F-F286E7350096}" srcOrd="0" destOrd="0" presId="urn:microsoft.com/office/officeart/2005/8/layout/hierarchy1"/>
    <dgm:cxn modelId="{5C02218B-76B6-4E78-9CD0-0389AF5C8DB9}" type="presParOf" srcId="{FEA57E26-7A8B-4DEB-8F3F-F286E7350096}" destId="{B0ECD424-7A92-44D5-AD73-79BD95192D38}" srcOrd="0" destOrd="0" presId="urn:microsoft.com/office/officeart/2005/8/layout/hierarchy1"/>
    <dgm:cxn modelId="{849AF308-6F9C-4C06-8B02-DE8FBF2C1E01}" type="presParOf" srcId="{FEA57E26-7A8B-4DEB-8F3F-F286E7350096}" destId="{EA1F2783-6FBE-4F96-B512-65A440E05C54}" srcOrd="1" destOrd="0" presId="urn:microsoft.com/office/officeart/2005/8/layout/hierarchy1"/>
    <dgm:cxn modelId="{C22BC278-CC52-46EF-AC4E-53FAB83607F4}" type="presParOf" srcId="{2B6E3B8C-2467-4988-A332-F1F1A59C69C4}" destId="{BAF2CE6D-E24A-42E1-ABC9-BBDCBFA72CDB}" srcOrd="1" destOrd="0" presId="urn:microsoft.com/office/officeart/2005/8/layout/hierarchy1"/>
    <dgm:cxn modelId="{CBC5BF0F-5BDD-4138-BC0F-536F33D391E1}" type="presParOf" srcId="{9FB58653-4630-41E7-924E-C3AC67BEDE0E}" destId="{A244E41F-AF75-41CD-BF0C-B0601AFE645A}" srcOrd="4" destOrd="0" presId="urn:microsoft.com/office/officeart/2005/8/layout/hierarchy1"/>
    <dgm:cxn modelId="{DA5C01BB-A6FE-4B37-B96E-86745051E7AA}" type="presParOf" srcId="{9FB58653-4630-41E7-924E-C3AC67BEDE0E}" destId="{EEAEB05C-23AC-4A06-B4F8-256A3E2C5BE8}" srcOrd="5" destOrd="0" presId="urn:microsoft.com/office/officeart/2005/8/layout/hierarchy1"/>
    <dgm:cxn modelId="{5D3B917F-80ED-4BE5-8A8F-AFFF01AED438}" type="presParOf" srcId="{EEAEB05C-23AC-4A06-B4F8-256A3E2C5BE8}" destId="{80A3EC3D-140F-400A-8975-4EC7D33610F9}" srcOrd="0" destOrd="0" presId="urn:microsoft.com/office/officeart/2005/8/layout/hierarchy1"/>
    <dgm:cxn modelId="{2DCF8164-8F18-4AC5-904B-6CE8CE8EFB71}" type="presParOf" srcId="{80A3EC3D-140F-400A-8975-4EC7D33610F9}" destId="{033D44B7-B388-4DE2-B7CB-846C0CDACF37}" srcOrd="0" destOrd="0" presId="urn:microsoft.com/office/officeart/2005/8/layout/hierarchy1"/>
    <dgm:cxn modelId="{0D5B7CC6-99DB-42EF-AF63-844644F410D3}" type="presParOf" srcId="{80A3EC3D-140F-400A-8975-4EC7D33610F9}" destId="{2CA72B95-6F63-4050-BFFB-4229555A0845}" srcOrd="1" destOrd="0" presId="urn:microsoft.com/office/officeart/2005/8/layout/hierarchy1"/>
    <dgm:cxn modelId="{07DE65D0-CA04-4E11-826A-86F9CCA052DB}" type="presParOf" srcId="{EEAEB05C-23AC-4A06-B4F8-256A3E2C5BE8}" destId="{9F2B13F5-D7B9-4CAE-8D4F-39E6353274E6}" srcOrd="1" destOrd="0" presId="urn:microsoft.com/office/officeart/2005/8/layout/hierarchy1"/>
    <dgm:cxn modelId="{2EC087C9-780D-4216-85C3-9A2E4A477CA5}" type="presParOf" srcId="{9FB58653-4630-41E7-924E-C3AC67BEDE0E}" destId="{23782BF2-7649-4E72-8343-1F33CC1EE826}" srcOrd="6" destOrd="0" presId="urn:microsoft.com/office/officeart/2005/8/layout/hierarchy1"/>
    <dgm:cxn modelId="{E2D221B2-0BD7-417B-85C2-CFE082D5D335}" type="presParOf" srcId="{9FB58653-4630-41E7-924E-C3AC67BEDE0E}" destId="{0E0B7365-3BB8-40FE-8B4B-E3ECBA2FDD64}" srcOrd="7" destOrd="0" presId="urn:microsoft.com/office/officeart/2005/8/layout/hierarchy1"/>
    <dgm:cxn modelId="{261AD74E-E48B-433C-93C2-0D37EB3DD1F9}" type="presParOf" srcId="{0E0B7365-3BB8-40FE-8B4B-E3ECBA2FDD64}" destId="{992F56EE-1E2F-4B2A-9AC4-934502D8C820}" srcOrd="0" destOrd="0" presId="urn:microsoft.com/office/officeart/2005/8/layout/hierarchy1"/>
    <dgm:cxn modelId="{154AAC8A-DC40-4DD4-B998-D576A0026D42}" type="presParOf" srcId="{992F56EE-1E2F-4B2A-9AC4-934502D8C820}" destId="{59856D47-2A91-4C32-98CF-E5C223B7339A}" srcOrd="0" destOrd="0" presId="urn:microsoft.com/office/officeart/2005/8/layout/hierarchy1"/>
    <dgm:cxn modelId="{8867D6D2-02BF-4069-91A5-4526B2B1C9B1}" type="presParOf" srcId="{992F56EE-1E2F-4B2A-9AC4-934502D8C820}" destId="{A790616B-58BB-4283-8A58-4FBDEA7AA237}" srcOrd="1" destOrd="0" presId="urn:microsoft.com/office/officeart/2005/8/layout/hierarchy1"/>
    <dgm:cxn modelId="{1E10CDB9-CBD1-4227-A090-B662ED6C11E1}" type="presParOf" srcId="{0E0B7365-3BB8-40FE-8B4B-E3ECBA2FDD64}" destId="{00D50B5C-3E75-4639-8757-C93C5542696F}" srcOrd="1" destOrd="0" presId="urn:microsoft.com/office/officeart/2005/8/layout/hierarchy1"/>
    <dgm:cxn modelId="{22D1FAC9-F358-4931-87D2-E1440B2CCB93}" type="presParOf" srcId="{9FB58653-4630-41E7-924E-C3AC67BEDE0E}" destId="{EC9390BF-1024-47C0-96E9-44FF9E9480B8}" srcOrd="8" destOrd="0" presId="urn:microsoft.com/office/officeart/2005/8/layout/hierarchy1"/>
    <dgm:cxn modelId="{E350DD44-2F0D-436D-B37E-D277B17149FD}" type="presParOf" srcId="{9FB58653-4630-41E7-924E-C3AC67BEDE0E}" destId="{E395E54E-2A97-487C-B672-54A0E62F58BB}" srcOrd="9" destOrd="0" presId="urn:microsoft.com/office/officeart/2005/8/layout/hierarchy1"/>
    <dgm:cxn modelId="{0A2E673D-51AC-4C0B-8499-0E796FBAB0BD}" type="presParOf" srcId="{E395E54E-2A97-487C-B672-54A0E62F58BB}" destId="{5F409F57-E026-4A60-8D9B-84190D5D6A27}" srcOrd="0" destOrd="0" presId="urn:microsoft.com/office/officeart/2005/8/layout/hierarchy1"/>
    <dgm:cxn modelId="{4AD6EDF1-7CF2-4C82-B28B-2F521CF90C13}" type="presParOf" srcId="{5F409F57-E026-4A60-8D9B-84190D5D6A27}" destId="{514F754E-2FC8-48C7-AD8A-E73FF087867D}" srcOrd="0" destOrd="0" presId="urn:microsoft.com/office/officeart/2005/8/layout/hierarchy1"/>
    <dgm:cxn modelId="{9F606F36-83E0-4643-8269-1A12E972074F}" type="presParOf" srcId="{5F409F57-E026-4A60-8D9B-84190D5D6A27}" destId="{4FAD46FA-41BB-43D4-A7E5-2D8EDBA93F8C}" srcOrd="1" destOrd="0" presId="urn:microsoft.com/office/officeart/2005/8/layout/hierarchy1"/>
    <dgm:cxn modelId="{24AABAFD-8D58-4215-AECD-A3050853AB41}" type="presParOf" srcId="{E395E54E-2A97-487C-B672-54A0E62F58BB}" destId="{3F83CA39-5A7B-4FBD-BA11-C542600665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5223B-551B-4382-9744-307A2BC75B84}">
      <dsp:nvSpPr>
        <dsp:cNvPr id="0" name=""/>
        <dsp:cNvSpPr/>
      </dsp:nvSpPr>
      <dsp:spPr>
        <a:xfrm>
          <a:off x="1180248" y="845050"/>
          <a:ext cx="5646190" cy="5646190"/>
        </a:xfrm>
        <a:prstGeom prst="blockArc">
          <a:avLst>
            <a:gd name="adj1" fmla="val 11880000"/>
            <a:gd name="adj2" fmla="val 16200000"/>
            <a:gd name="adj3" fmla="val 4634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0C9036-572E-46C6-BB59-2E669C614E22}">
      <dsp:nvSpPr>
        <dsp:cNvPr id="0" name=""/>
        <dsp:cNvSpPr/>
      </dsp:nvSpPr>
      <dsp:spPr>
        <a:xfrm>
          <a:off x="1180248" y="845050"/>
          <a:ext cx="5646190" cy="5646190"/>
        </a:xfrm>
        <a:prstGeom prst="blockArc">
          <a:avLst>
            <a:gd name="adj1" fmla="val 7560000"/>
            <a:gd name="adj2" fmla="val 11880000"/>
            <a:gd name="adj3" fmla="val 4634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71CD69-0AB9-4C96-97B4-1D0DEF6C5264}">
      <dsp:nvSpPr>
        <dsp:cNvPr id="0" name=""/>
        <dsp:cNvSpPr/>
      </dsp:nvSpPr>
      <dsp:spPr>
        <a:xfrm>
          <a:off x="1180248" y="845050"/>
          <a:ext cx="5646190" cy="5646190"/>
        </a:xfrm>
        <a:prstGeom prst="blockArc">
          <a:avLst>
            <a:gd name="adj1" fmla="val 3240000"/>
            <a:gd name="adj2" fmla="val 7560000"/>
            <a:gd name="adj3" fmla="val 4634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11A9EB-E8AF-470A-B03C-FFEB0A391BCA}">
      <dsp:nvSpPr>
        <dsp:cNvPr id="0" name=""/>
        <dsp:cNvSpPr/>
      </dsp:nvSpPr>
      <dsp:spPr>
        <a:xfrm>
          <a:off x="1180248" y="845050"/>
          <a:ext cx="5646190" cy="5646190"/>
        </a:xfrm>
        <a:prstGeom prst="blockArc">
          <a:avLst>
            <a:gd name="adj1" fmla="val 20520000"/>
            <a:gd name="adj2" fmla="val 3240000"/>
            <a:gd name="adj3" fmla="val 4634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FE6E2A-279B-4342-A176-B3894D8755C9}">
      <dsp:nvSpPr>
        <dsp:cNvPr id="0" name=""/>
        <dsp:cNvSpPr/>
      </dsp:nvSpPr>
      <dsp:spPr>
        <a:xfrm>
          <a:off x="1180248" y="845050"/>
          <a:ext cx="5646190" cy="5646190"/>
        </a:xfrm>
        <a:prstGeom prst="blockArc">
          <a:avLst>
            <a:gd name="adj1" fmla="val 16200000"/>
            <a:gd name="adj2" fmla="val 20520000"/>
            <a:gd name="adj3" fmla="val 4634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1CF194-2E04-46C6-828E-485858AEA343}">
      <dsp:nvSpPr>
        <dsp:cNvPr id="0" name=""/>
        <dsp:cNvSpPr/>
      </dsp:nvSpPr>
      <dsp:spPr>
        <a:xfrm>
          <a:off x="2705384" y="2370186"/>
          <a:ext cx="2595918" cy="259591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ঘাসফড়িং</a:t>
          </a:r>
          <a:r>
            <a:rPr lang="en-US" sz="3200" b="1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b="1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মুখোপাঙ্গ</a:t>
          </a:r>
          <a:r>
            <a:rPr lang="en-US" sz="3200" b="1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85547" y="2750349"/>
        <a:ext cx="1835592" cy="1835592"/>
      </dsp:txXfrm>
    </dsp:sp>
    <dsp:sp modelId="{7334FA5B-A994-40D0-9AED-74506393D125}">
      <dsp:nvSpPr>
        <dsp:cNvPr id="0" name=""/>
        <dsp:cNvSpPr/>
      </dsp:nvSpPr>
      <dsp:spPr>
        <a:xfrm>
          <a:off x="3094772" y="1896"/>
          <a:ext cx="1817142" cy="181714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ল্যাব্রাম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60886" y="268010"/>
        <a:ext cx="1284914" cy="1284914"/>
      </dsp:txXfrm>
    </dsp:sp>
    <dsp:sp modelId="{05EC75BD-2829-42EF-AB7F-3108D45D09DD}">
      <dsp:nvSpPr>
        <dsp:cNvPr id="0" name=""/>
        <dsp:cNvSpPr/>
      </dsp:nvSpPr>
      <dsp:spPr>
        <a:xfrm>
          <a:off x="5717479" y="1907405"/>
          <a:ext cx="1817142" cy="1817142"/>
        </a:xfrm>
        <a:prstGeom prst="ellipse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ম্যাণ্ডিবল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83593" y="2173519"/>
        <a:ext cx="1284914" cy="1284914"/>
      </dsp:txXfrm>
    </dsp:sp>
    <dsp:sp modelId="{90C581DB-783E-481B-B203-74E6B9A0F9A9}">
      <dsp:nvSpPr>
        <dsp:cNvPr id="0" name=""/>
        <dsp:cNvSpPr/>
      </dsp:nvSpPr>
      <dsp:spPr>
        <a:xfrm>
          <a:off x="4715694" y="4990583"/>
          <a:ext cx="1817142" cy="1817142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ম্যাক্সিলা 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81808" y="5256697"/>
        <a:ext cx="1284914" cy="1284914"/>
      </dsp:txXfrm>
    </dsp:sp>
    <dsp:sp modelId="{2197AC29-9F0E-4939-9149-97A9728DE7F8}">
      <dsp:nvSpPr>
        <dsp:cNvPr id="0" name=""/>
        <dsp:cNvSpPr/>
      </dsp:nvSpPr>
      <dsp:spPr>
        <a:xfrm>
          <a:off x="1473849" y="4990583"/>
          <a:ext cx="1817142" cy="1817142"/>
        </a:xfrm>
        <a:prstGeom prst="ellipse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ল্যাবিয়াম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39963" y="5256697"/>
        <a:ext cx="1284914" cy="1284914"/>
      </dsp:txXfrm>
    </dsp:sp>
    <dsp:sp modelId="{E4B71750-B7EE-4833-8362-7F22D8ABDEF4}">
      <dsp:nvSpPr>
        <dsp:cNvPr id="0" name=""/>
        <dsp:cNvSpPr/>
      </dsp:nvSpPr>
      <dsp:spPr>
        <a:xfrm>
          <a:off x="472064" y="1907405"/>
          <a:ext cx="1817142" cy="1817142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হাইপোফ্যারিংক্স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8178" y="2173519"/>
        <a:ext cx="1284914" cy="1284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390BF-1024-47C0-96E9-44FF9E9480B8}">
      <dsp:nvSpPr>
        <dsp:cNvPr id="0" name=""/>
        <dsp:cNvSpPr/>
      </dsp:nvSpPr>
      <dsp:spPr>
        <a:xfrm>
          <a:off x="5585797" y="1417375"/>
          <a:ext cx="4634036" cy="551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725"/>
              </a:lnTo>
              <a:lnTo>
                <a:pt x="4634036" y="375725"/>
              </a:lnTo>
              <a:lnTo>
                <a:pt x="4634036" y="5513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82BF2-7649-4E72-8343-1F33CC1EE826}">
      <dsp:nvSpPr>
        <dsp:cNvPr id="0" name=""/>
        <dsp:cNvSpPr/>
      </dsp:nvSpPr>
      <dsp:spPr>
        <a:xfrm>
          <a:off x="5585797" y="1417375"/>
          <a:ext cx="2317018" cy="551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725"/>
              </a:lnTo>
              <a:lnTo>
                <a:pt x="2317018" y="375725"/>
              </a:lnTo>
              <a:lnTo>
                <a:pt x="2317018" y="5513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4E41F-AF75-41CD-BF0C-B0601AFE645A}">
      <dsp:nvSpPr>
        <dsp:cNvPr id="0" name=""/>
        <dsp:cNvSpPr/>
      </dsp:nvSpPr>
      <dsp:spPr>
        <a:xfrm>
          <a:off x="5540077" y="1417375"/>
          <a:ext cx="91440" cy="551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13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3D68D-B0D6-4C8C-9706-5B6C854DD8C6}">
      <dsp:nvSpPr>
        <dsp:cNvPr id="0" name=""/>
        <dsp:cNvSpPr/>
      </dsp:nvSpPr>
      <dsp:spPr>
        <a:xfrm>
          <a:off x="3268779" y="1417375"/>
          <a:ext cx="2317018" cy="551344"/>
        </a:xfrm>
        <a:custGeom>
          <a:avLst/>
          <a:gdLst/>
          <a:ahLst/>
          <a:cxnLst/>
          <a:rect l="0" t="0" r="0" b="0"/>
          <a:pathLst>
            <a:path>
              <a:moveTo>
                <a:pt x="2317018" y="0"/>
              </a:moveTo>
              <a:lnTo>
                <a:pt x="2317018" y="375725"/>
              </a:lnTo>
              <a:lnTo>
                <a:pt x="0" y="375725"/>
              </a:lnTo>
              <a:lnTo>
                <a:pt x="0" y="5513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1B690-F5DC-4DE7-B612-D8EF848CD0B8}">
      <dsp:nvSpPr>
        <dsp:cNvPr id="0" name=""/>
        <dsp:cNvSpPr/>
      </dsp:nvSpPr>
      <dsp:spPr>
        <a:xfrm>
          <a:off x="951761" y="1417375"/>
          <a:ext cx="4634036" cy="551344"/>
        </a:xfrm>
        <a:custGeom>
          <a:avLst/>
          <a:gdLst/>
          <a:ahLst/>
          <a:cxnLst/>
          <a:rect l="0" t="0" r="0" b="0"/>
          <a:pathLst>
            <a:path>
              <a:moveTo>
                <a:pt x="4634036" y="0"/>
              </a:moveTo>
              <a:lnTo>
                <a:pt x="4634036" y="375725"/>
              </a:lnTo>
              <a:lnTo>
                <a:pt x="0" y="375725"/>
              </a:lnTo>
              <a:lnTo>
                <a:pt x="0" y="5513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AFAAC-718A-41E0-9E4F-C4B5EB990561}">
      <dsp:nvSpPr>
        <dsp:cNvPr id="0" name=""/>
        <dsp:cNvSpPr/>
      </dsp:nvSpPr>
      <dsp:spPr>
        <a:xfrm>
          <a:off x="3030602" y="529022"/>
          <a:ext cx="5110389" cy="8883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A9498-BDEC-402B-8F9B-4F4412843BD0}">
      <dsp:nvSpPr>
        <dsp:cNvPr id="0" name=""/>
        <dsp:cNvSpPr/>
      </dsp:nvSpPr>
      <dsp:spPr>
        <a:xfrm>
          <a:off x="3241240" y="729128"/>
          <a:ext cx="5110389" cy="888353"/>
        </a:xfrm>
        <a:prstGeom prst="roundRect">
          <a:avLst>
            <a:gd name="adj" fmla="val 10000"/>
          </a:avLst>
        </a:prstGeom>
        <a:solidFill>
          <a:srgbClr val="00FF99">
            <a:alpha val="90000"/>
          </a:srgb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ঘাসফড়িং</a:t>
          </a:r>
          <a:r>
            <a:rPr lang="en-US" sz="3200" b="1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b="1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মুখোপাঙ্গ</a:t>
          </a:r>
          <a:r>
            <a:rPr lang="en-US" sz="3200" b="1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67259" y="755147"/>
        <a:ext cx="5058351" cy="836315"/>
      </dsp:txXfrm>
    </dsp:sp>
    <dsp:sp modelId="{C42580FF-D3E2-4470-816E-FFAB3065DB28}">
      <dsp:nvSpPr>
        <dsp:cNvPr id="0" name=""/>
        <dsp:cNvSpPr/>
      </dsp:nvSpPr>
      <dsp:spPr>
        <a:xfrm>
          <a:off x="3890" y="1968720"/>
          <a:ext cx="1895742" cy="8883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A6172-3576-499D-9FEA-F508EBB0CFE1}">
      <dsp:nvSpPr>
        <dsp:cNvPr id="0" name=""/>
        <dsp:cNvSpPr/>
      </dsp:nvSpPr>
      <dsp:spPr>
        <a:xfrm>
          <a:off x="214528" y="2168827"/>
          <a:ext cx="1895742" cy="888353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ল্যাব্রাম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0547" y="2194846"/>
        <a:ext cx="1843704" cy="836315"/>
      </dsp:txXfrm>
    </dsp:sp>
    <dsp:sp modelId="{B0ECD424-7A92-44D5-AD73-79BD95192D38}">
      <dsp:nvSpPr>
        <dsp:cNvPr id="0" name=""/>
        <dsp:cNvSpPr/>
      </dsp:nvSpPr>
      <dsp:spPr>
        <a:xfrm>
          <a:off x="2320908" y="1968720"/>
          <a:ext cx="1895742" cy="8883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F2783-6FBE-4F96-B512-65A440E05C54}">
      <dsp:nvSpPr>
        <dsp:cNvPr id="0" name=""/>
        <dsp:cNvSpPr/>
      </dsp:nvSpPr>
      <dsp:spPr>
        <a:xfrm>
          <a:off x="2531546" y="2168827"/>
          <a:ext cx="1895742" cy="88835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ম্যান্ডিবল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57565" y="2194846"/>
        <a:ext cx="1843704" cy="836315"/>
      </dsp:txXfrm>
    </dsp:sp>
    <dsp:sp modelId="{033D44B7-B388-4DE2-B7CB-846C0CDACF37}">
      <dsp:nvSpPr>
        <dsp:cNvPr id="0" name=""/>
        <dsp:cNvSpPr/>
      </dsp:nvSpPr>
      <dsp:spPr>
        <a:xfrm>
          <a:off x="4637926" y="1968720"/>
          <a:ext cx="1895742" cy="8883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72B95-6F63-4050-BFFB-4229555A0845}">
      <dsp:nvSpPr>
        <dsp:cNvPr id="0" name=""/>
        <dsp:cNvSpPr/>
      </dsp:nvSpPr>
      <dsp:spPr>
        <a:xfrm>
          <a:off x="4848564" y="2168827"/>
          <a:ext cx="1895742" cy="888353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ম্যাক্সিলা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74583" y="2194846"/>
        <a:ext cx="1843704" cy="836315"/>
      </dsp:txXfrm>
    </dsp:sp>
    <dsp:sp modelId="{59856D47-2A91-4C32-98CF-E5C223B7339A}">
      <dsp:nvSpPr>
        <dsp:cNvPr id="0" name=""/>
        <dsp:cNvSpPr/>
      </dsp:nvSpPr>
      <dsp:spPr>
        <a:xfrm>
          <a:off x="6954944" y="1968720"/>
          <a:ext cx="1895742" cy="8883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0616B-58BB-4283-8A58-4FBDEA7AA237}">
      <dsp:nvSpPr>
        <dsp:cNvPr id="0" name=""/>
        <dsp:cNvSpPr/>
      </dsp:nvSpPr>
      <dsp:spPr>
        <a:xfrm>
          <a:off x="7165582" y="2168827"/>
          <a:ext cx="1895742" cy="888353"/>
        </a:xfrm>
        <a:prstGeom prst="roundRect">
          <a:avLst>
            <a:gd name="adj" fmla="val 10000"/>
          </a:avLst>
        </a:prstGeom>
        <a:solidFill>
          <a:srgbClr val="FF00FF">
            <a:alpha val="90000"/>
          </a:srgb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ল্যাবিয়াম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91601" y="2194846"/>
        <a:ext cx="1843704" cy="836315"/>
      </dsp:txXfrm>
    </dsp:sp>
    <dsp:sp modelId="{514F754E-2FC8-48C7-AD8A-E73FF087867D}">
      <dsp:nvSpPr>
        <dsp:cNvPr id="0" name=""/>
        <dsp:cNvSpPr/>
      </dsp:nvSpPr>
      <dsp:spPr>
        <a:xfrm>
          <a:off x="9271962" y="1968720"/>
          <a:ext cx="1895742" cy="88835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D46FA-41BB-43D4-A7E5-2D8EDBA93F8C}">
      <dsp:nvSpPr>
        <dsp:cNvPr id="0" name=""/>
        <dsp:cNvSpPr/>
      </dsp:nvSpPr>
      <dsp:spPr>
        <a:xfrm>
          <a:off x="9482600" y="2168827"/>
          <a:ext cx="1895742" cy="888353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হাইপোফ্যারিংক্স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08619" y="2194846"/>
        <a:ext cx="1843704" cy="836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903A-CA80-46F5-ACEA-644F81C9408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791-EB81-40F9-A0D5-5E1DCD698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2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903A-CA80-46F5-ACEA-644F81C9408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791-EB81-40F9-A0D5-5E1DCD698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0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903A-CA80-46F5-ACEA-644F81C9408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791-EB81-40F9-A0D5-5E1DCD698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6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48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59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49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80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35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23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94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6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903A-CA80-46F5-ACEA-644F81C9408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791-EB81-40F9-A0D5-5E1DCD698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6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5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97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1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A9F8D-2D75-4A93-9B24-906473AA97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85361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BB3ED-AD2D-4C47-AB5B-C8704EEEF7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31866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F8E33-4C1E-435D-959E-606B19705D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46829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6B35-E1E5-4497-9E46-829F4ACA6C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88751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1767-F299-4BE3-B5B9-A8BB62DBDD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45533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87AEB-843E-4752-993E-AFB26C91A9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6653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32881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903A-CA80-46F5-ACEA-644F81C9408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791-EB81-40F9-A0D5-5E1DCD698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86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90AE-BD3C-4BF3-B7F6-E3088B64DC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4074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D223-02F7-4F24-90D6-6F79D3A505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5087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85074-9652-4149-BC75-FBD567D1C8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2843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27407-A033-4E8D-A872-006025F06F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8112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F154B-4201-4395-A0F1-495F6C0396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31286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550027-2609-41CA-BA60-BF10F6276A23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8D9AE7F-4119-493D-8F42-020DD6C99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25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3797BC-48AD-4B72-9DC5-53FDF0A4A191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8639E6-18C3-44A0-B5F9-A5EBF47E0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42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16CBAB-62E1-4DB1-B98B-C0D568319D55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ADD18D-A5CE-404A-87BA-492A779A1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12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4D1451-E2C1-4182-82CD-050C0F2E124B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532ABA-EA15-489E-ABFF-ABC58E0B7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630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C6E3B1-56C3-42CE-B8A3-446907EB3601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096500-354E-45E1-977F-9AF935B5A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0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903A-CA80-46F5-ACEA-644F81C9408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791-EB81-40F9-A0D5-5E1DCD698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40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0E5811-0E9C-4528-8C00-9207503DE834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4CBAF7-C072-4B6F-9CA7-7ADE45822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65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128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EBE534-C105-4136-87A5-79DC2DA7F7E0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AABF40-B9F4-492C-B3A2-687D12887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11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3F8E27-FFB3-4D75-8C74-D4A68E29E67E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934201-7337-44F5-A8D1-FE3C92C22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27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8EF492-BB5B-4346-A99E-8D88C7F3FBF7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A19D82-4EE5-4FE8-B511-688C36DB9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9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4CB71B-B8F7-46B2-822D-1F807B74827E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6F0C57-6C9F-4A2E-8FB3-C14154590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8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903A-CA80-46F5-ACEA-644F81C9408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791-EB81-40F9-A0D5-5E1DCD698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6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903A-CA80-46F5-ACEA-644F81C9408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791-EB81-40F9-A0D5-5E1DCD698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9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903A-CA80-46F5-ACEA-644F81C9408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791-EB81-40F9-A0D5-5E1DCD698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3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903A-CA80-46F5-ACEA-644F81C9408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791-EB81-40F9-A0D5-5E1DCD698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5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903A-CA80-46F5-ACEA-644F81C9408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791-EB81-40F9-A0D5-5E1DCD698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9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C903A-CA80-46F5-ACEA-644F81C9408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3791-EB81-40F9-A0D5-5E1DCD698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6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6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392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8FA61D-3EA4-44D6-B052-45BE8AFF3C2E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41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92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6FF165A-00F8-48EB-802A-B5EBA243636B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7/27/2021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3129140-D76A-4203-8B28-5DCB8B064269}" type="slidenum">
              <a:rPr 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2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4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533400"/>
            <a:ext cx="10846544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36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3" r="22473"/>
          <a:stretch/>
        </p:blipFill>
        <p:spPr>
          <a:xfrm>
            <a:off x="0" y="1937982"/>
            <a:ext cx="5813946" cy="49200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6780" y="0"/>
            <a:ext cx="18325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ম্যান্ডিবল</a:t>
            </a:r>
            <a:endParaRPr lang="en-US" sz="4800" dirty="0">
              <a:latin typeface="SutonnyMJ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0636519">
            <a:off x="4487123" y="5196939"/>
            <a:ext cx="963931" cy="689317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21406367">
            <a:off x="500487" y="5403930"/>
            <a:ext cx="963931" cy="689317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055" y="1932118"/>
            <a:ext cx="4494963" cy="492588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6165797" y="5059271"/>
            <a:ext cx="963931" cy="68931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892561"/>
            <a:ext cx="12192000" cy="523220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মুখছিদ্রের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সম্মুখভাগের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দুপাশে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করাতের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দাঁতযুক্ত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উপাঙ্গকে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ম্যান্ডিবল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831955" y="6040976"/>
            <a:ext cx="519098" cy="78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165208" y="5908778"/>
            <a:ext cx="772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129728" y="2107741"/>
            <a:ext cx="412876" cy="195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20206" y="2338021"/>
            <a:ext cx="16193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অ্যাবডাক্টর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0197726" y="2338021"/>
            <a:ext cx="270107" cy="185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170051" y="2523271"/>
            <a:ext cx="12795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অ্যাডাক্টর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866156"/>
            <a:ext cx="7806519" cy="707886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ম্যান্ডিবল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পেষণ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চর্বণে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7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8" grpId="1" animBg="1"/>
      <p:bldP spid="10" grpId="0"/>
      <p:bldP spid="13" grpId="0"/>
      <p:bldP spid="16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7"/>
            <a:ext cx="3657600" cy="522514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859325" y="4540656"/>
            <a:ext cx="963931" cy="68931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981" y="1862007"/>
            <a:ext cx="5257800" cy="4953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387181" y="2128470"/>
            <a:ext cx="934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কার্ডো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3781" y="3123982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স্টাইপস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1581" y="571504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ম্যাক্সিলারী</a:t>
            </a:r>
            <a:r>
              <a:rPr lang="en-US" sz="3600" b="1" dirty="0" smtClean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পাল্প</a:t>
            </a:r>
            <a:endParaRPr lang="en-US" sz="3600" b="1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221646">
            <a:off x="9206246" y="5901658"/>
            <a:ext cx="156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গ্যালিয়া</a:t>
            </a:r>
            <a:endParaRPr lang="en-US" sz="3600" b="1" dirty="0">
              <a:latin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89514"/>
            <a:ext cx="11450472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কার্ডো</a:t>
            </a:r>
            <a:r>
              <a:rPr lang="en-US" sz="3200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স্টাইপস</a:t>
            </a:r>
            <a:r>
              <a:rPr lang="en-US" sz="3200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ল্যাসিনিয়া</a:t>
            </a:r>
            <a:r>
              <a:rPr lang="en-US" sz="3200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গ্যালিয়া</a:t>
            </a:r>
            <a:r>
              <a:rPr lang="en-US" sz="3200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ম্যাক্সিলারী</a:t>
            </a:r>
            <a:r>
              <a:rPr lang="en-US" sz="3200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পাল্প</a:t>
            </a:r>
            <a:r>
              <a:rPr lang="en-US" sz="3200" dirty="0" smtClean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(৫ </a:t>
            </a:r>
            <a:r>
              <a:rPr lang="en-US" sz="3200" dirty="0" err="1" smtClean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খণ্ডক</a:t>
            </a:r>
            <a:r>
              <a:rPr lang="en-US" sz="3200" dirty="0" smtClean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877916"/>
            <a:ext cx="8106770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ম্যান্ডিবলের</a:t>
            </a:r>
            <a:r>
              <a:rPr lang="en-US" sz="3600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প্রতিপাশে</a:t>
            </a:r>
            <a:r>
              <a:rPr lang="en-US" sz="3600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ম্যাক্সিলা</a:t>
            </a:r>
            <a:r>
              <a:rPr lang="en-US" sz="3600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9556038" y="105377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57150"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ম্যাক্সিলা</a:t>
            </a:r>
            <a:endParaRPr lang="en-US" sz="4800" b="1" dirty="0">
              <a:solidFill>
                <a:srgbClr val="7030A0"/>
              </a:solidFill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82681" y="3071553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ল্যাসিনিয়া</a:t>
            </a:r>
            <a:r>
              <a:rPr lang="en-US" sz="3200" b="1" dirty="0" smtClean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2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2" grpId="1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3540" y="533400"/>
            <a:ext cx="2514600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মাক্সিলা   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40" y="1752600"/>
            <a:ext cx="5334000" cy="4226517"/>
          </a:xfrm>
          <a:prstGeom prst="rect">
            <a:avLst/>
          </a:prstGeom>
          <a:ln w="38100"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8212540" y="1981200"/>
            <a:ext cx="0" cy="426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621740" y="5486400"/>
            <a:ext cx="2590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621740" y="4114800"/>
            <a:ext cx="2590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21740" y="2438400"/>
            <a:ext cx="2590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64540" y="3276600"/>
            <a:ext cx="3048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45340" y="4800600"/>
            <a:ext cx="426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64940" y="2133600"/>
            <a:ext cx="121970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কার্ডো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4939" y="2981980"/>
            <a:ext cx="1931201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স্টাইপস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4939" y="3820180"/>
            <a:ext cx="1931201" cy="584775"/>
          </a:xfrm>
          <a:prstGeom prst="rect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ল্যাসিনিয়া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64940" y="4582180"/>
            <a:ext cx="274433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ম্যাক্সিলারি  পাল্প 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64939" y="5344180"/>
            <a:ext cx="1931201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গ্যালিয়া 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28" y="1847100"/>
            <a:ext cx="2667000" cy="457200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208628" y="133970"/>
            <a:ext cx="2514600" cy="769441"/>
          </a:xfrm>
          <a:prstGeom prst="rect">
            <a:avLst/>
          </a:prstGeom>
          <a:noFill/>
          <a:ln w="28575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ল্যাবিয়াম  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85528" y="2144973"/>
            <a:ext cx="0" cy="426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23128" y="2406583"/>
            <a:ext cx="3962400" cy="43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37928" y="2144973"/>
            <a:ext cx="1447800" cy="523220"/>
          </a:xfrm>
          <a:prstGeom prst="rect">
            <a:avLst/>
          </a:prstGeom>
          <a:solidFill>
            <a:srgbClr val="00FF99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 মেন্টাম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65928" y="3516573"/>
            <a:ext cx="4419600" cy="43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037928" y="3287973"/>
            <a:ext cx="14478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মেন্টাম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65928" y="4202373"/>
            <a:ext cx="4419600" cy="43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37928" y="3973773"/>
            <a:ext cx="14478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প্রি-মেন্টাম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65928" y="4888173"/>
            <a:ext cx="4419600" cy="43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037928" y="4659573"/>
            <a:ext cx="1447800" cy="52322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গ্লোসা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65928" y="5497773"/>
            <a:ext cx="4419600" cy="43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37928" y="5269173"/>
            <a:ext cx="1447800" cy="52322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প্যারা গ্লোসা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199228" y="6216583"/>
            <a:ext cx="4686300" cy="43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037928" y="5954973"/>
            <a:ext cx="1905000" cy="523220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ল্যাবিয়াল  পাল্প 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4973"/>
            <a:ext cx="2980908" cy="3839049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 rot="21370012">
            <a:off x="2727435" y="3503203"/>
            <a:ext cx="963931" cy="68931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2168" y="785390"/>
            <a:ext cx="7152920" cy="58477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ম্যাক্সিলার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ল্যাবিয়াম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ম্যাক্সিলা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2168" y="785265"/>
            <a:ext cx="895148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যথাক্রমে-সাবমেন্টাম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মেন্টাম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প্রিমেন্টাম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2168" y="784798"/>
            <a:ext cx="11420120" cy="523220"/>
          </a:xfrm>
          <a:prstGeom prst="rect">
            <a:avLst/>
          </a:prstGeom>
          <a:solidFill>
            <a:srgbClr val="00FF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28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করানো</a:t>
            </a:r>
            <a:r>
              <a:rPr lang="en-US" sz="28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ফসকে</a:t>
            </a:r>
            <a:r>
              <a:rPr lang="en-US" sz="28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8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28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খাদ্যবস্তুর</a:t>
            </a:r>
            <a:r>
              <a:rPr lang="en-US" sz="28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28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28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641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62489" y="287740"/>
            <a:ext cx="3061647" cy="68125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5715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হাইপোফ্যারিংক্স</a:t>
            </a:r>
            <a:endParaRPr lang="en-US" sz="4400" dirty="0">
              <a:ln w="57150">
                <a:noFill/>
              </a:ln>
              <a:solidFill>
                <a:schemeClr val="tx1"/>
              </a:solidFill>
              <a:latin typeface="SutonnyMJ" pitchFamily="2" charset="0"/>
            </a:endParaRPr>
          </a:p>
        </p:txBody>
      </p:sp>
      <p:pic>
        <p:nvPicPr>
          <p:cNvPr id="5" name="Picture 3" descr="E:\grasshoper\mmmm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6391" t="23796" r="62089" b="48566"/>
          <a:stretch/>
        </p:blipFill>
        <p:spPr bwMode="auto">
          <a:xfrm>
            <a:off x="5446941" y="2936512"/>
            <a:ext cx="2456134" cy="337137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487" y="1255594"/>
            <a:ext cx="11159319" cy="584775"/>
          </a:xfrm>
          <a:prstGeom prst="rect">
            <a:avLst/>
          </a:prstGeom>
          <a:solidFill>
            <a:srgbClr val="00FF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গহ্বরে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মেন্টামের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লম্বাটে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মাংসল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পিন্ডকে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হাইফ্যারিংক্স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57150">
                <a:noFill/>
              </a:ln>
              <a:latin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487" y="2022029"/>
            <a:ext cx="8074646" cy="58477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খাদ্যকে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নাড়াচাড়া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লালার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মেশাতে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64487" y="2773829"/>
            <a:ext cx="498245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লালারস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ক্রপে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 w="571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124200"/>
            <a:ext cx="10134600" cy="230832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ম্যাক্সিলারি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পাল্পের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খণ্ড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ল্যাবিয়াল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পাল্পের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খণ্ড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ম্যান্ডিবলের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ম্যাক্সিলার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19600" y="1173163"/>
            <a:ext cx="2559050" cy="9223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2338908" cy="1776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" b="100000" l="233" r="99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33" y="705795"/>
            <a:ext cx="5652667" cy="615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8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936625"/>
            <a:ext cx="2362200" cy="8318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অনুশীলন</a:t>
            </a:r>
            <a:endParaRPr lang="en-US" sz="4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2743200" cy="3079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0612" y="3079630"/>
            <a:ext cx="7468737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s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ঘাসফড়িং </a:t>
            </a:r>
            <a:r>
              <a:rPr lang="as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as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মুখোপাঙ্গোর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BD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95" y="1064525"/>
            <a:ext cx="5520501" cy="565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12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1143000"/>
            <a:ext cx="675481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6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6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09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6838" y="347731"/>
            <a:ext cx="6413679" cy="2060618"/>
          </a:xfr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9600" i="1" dirty="0" smtClean="0"/>
              <a:t>Biology</a:t>
            </a:r>
            <a:r>
              <a:rPr lang="en-US" sz="9600" dirty="0" smtClean="0"/>
              <a:t> 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1228" y="2537137"/>
            <a:ext cx="8246770" cy="2743201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b="1" dirty="0" err="1" smtClean="0"/>
              <a:t>Md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Mizanur</a:t>
            </a:r>
            <a:r>
              <a:rPr lang="en-US" sz="4800" b="1" dirty="0" smtClean="0"/>
              <a:t> Rahman </a:t>
            </a:r>
            <a:r>
              <a:rPr lang="en-US" sz="4800" b="1" dirty="0" err="1" smtClean="0"/>
              <a:t>Bhuiyan</a:t>
            </a:r>
            <a:endParaRPr lang="en-US" sz="4800" b="1" dirty="0" smtClean="0"/>
          </a:p>
          <a:p>
            <a:r>
              <a:rPr lang="en-US" dirty="0" smtClean="0"/>
              <a:t>(Lecturer Of Biology.)</a:t>
            </a:r>
          </a:p>
          <a:p>
            <a:r>
              <a:rPr lang="en-US" sz="3000" b="1" dirty="0" smtClean="0"/>
              <a:t>SHOHAGI UNION HIGHER SECONDARY SCHOOL</a:t>
            </a:r>
            <a:r>
              <a:rPr lang="en-US" dirty="0" smtClean="0"/>
              <a:t>.</a:t>
            </a:r>
          </a:p>
          <a:p>
            <a:r>
              <a:rPr lang="en-US" dirty="0" smtClean="0"/>
              <a:t>ISHWARGANJ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2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54069" y="970851"/>
            <a:ext cx="32263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5676" y="13891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অধ্যায়-২.২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06433" y="1667799"/>
            <a:ext cx="2721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6600">
                  <a:noFill/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ঘাসফড়িং</a:t>
            </a:r>
            <a:endParaRPr lang="en-US" sz="6000" b="1" dirty="0">
              <a:ln w="6600">
                <a:noFill/>
                <a:prstDash val="solid"/>
              </a:ln>
              <a:solidFill>
                <a:prstClr val="white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0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475873" y="3375826"/>
            <a:ext cx="1111347" cy="68931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977" y="2963537"/>
            <a:ext cx="2750125" cy="2750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4628" r="10023" b="20147"/>
          <a:stretch/>
        </p:blipFill>
        <p:spPr>
          <a:xfrm flipH="1">
            <a:off x="0" y="1733267"/>
            <a:ext cx="4710525" cy="354873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8907304" y="3375825"/>
            <a:ext cx="1111347" cy="68931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7"/>
          <a:stretch/>
        </p:blipFill>
        <p:spPr>
          <a:xfrm>
            <a:off x="4945177" y="1172900"/>
            <a:ext cx="382384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1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5221" y="919162"/>
            <a:ext cx="9686779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ঘাসফড়িং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মুখোপাঙ্গ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(Mouth parts of Grasshopper)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99500" l="1429" r="99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345" y="2304157"/>
            <a:ext cx="4724400" cy="3886200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00" l="20650" r="91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38" r="9791"/>
          <a:stretch/>
        </p:blipFill>
        <p:spPr>
          <a:xfrm>
            <a:off x="770934" y="2603446"/>
            <a:ext cx="3713870" cy="216327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524981">
            <a:off x="4288594" y="3340424"/>
            <a:ext cx="963931" cy="68931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091510" y="659495"/>
            <a:ext cx="3558114" cy="1341003"/>
          </a:xfrm>
          <a:prstGeom prst="wedgeEllipseCallout">
            <a:avLst/>
          </a:prstGeom>
          <a:solidFill>
            <a:srgbClr val="008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1730" y="2351127"/>
            <a:ext cx="54809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এ</a:t>
            </a:r>
            <a:r>
              <a:rPr lang="en-US" sz="4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ই</a:t>
            </a:r>
            <a:r>
              <a:rPr lang="bn-BD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760250" y="3018228"/>
            <a:ext cx="627796" cy="821263"/>
          </a:xfrm>
          <a:prstGeom prst="downArrow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1801353" y="3234397"/>
            <a:ext cx="9980340" cy="2789451"/>
          </a:xfrm>
          <a:prstGeom prst="horizontalScroll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4707" y="3767797"/>
            <a:ext cx="9731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ঘাসফড়িং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মুখোপাঙ্গ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ঘাসফড়িং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মুখোপাঙ্গের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ঘাসফড়িং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মুখোপাঙ্গের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00"/>
            <a:ext cx="2784543" cy="29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0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3429" cy="68580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69262454"/>
              </p:ext>
            </p:extLst>
          </p:nvPr>
        </p:nvGraphicFramePr>
        <p:xfrm>
          <a:off x="4185313" y="0"/>
          <a:ext cx="8006687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/>
          <p:cNvSpPr/>
          <p:nvPr/>
        </p:nvSpPr>
        <p:spPr>
          <a:xfrm>
            <a:off x="1064525" y="3207224"/>
            <a:ext cx="2429302" cy="23883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1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1CF194-2E04-46C6-828E-485858AEA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A21CF194-2E04-46C6-828E-485858AEA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34FA5B-A994-40D0-9AED-74506393D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7334FA5B-A994-40D0-9AED-74506393D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FE6E2A-279B-4342-A176-B3894D87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5CFE6E2A-279B-4342-A176-B3894D87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EC75BD-2829-42EF-AB7F-3108D45D0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graphicEl>
                                              <a:dgm id="{05EC75BD-2829-42EF-AB7F-3108D45D0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11A9EB-E8AF-470A-B03C-FFEB0A391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graphicEl>
                                              <a:dgm id="{8311A9EB-E8AF-470A-B03C-FFEB0A391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C581DB-783E-481B-B203-74E6B9A0F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>
                                            <p:graphicEl>
                                              <a:dgm id="{90C581DB-783E-481B-B203-74E6B9A0F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F71CD69-0AB9-4C96-97B4-1D0DEF6C5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>
                                            <p:graphicEl>
                                              <a:dgm id="{6F71CD69-0AB9-4C96-97B4-1D0DEF6C52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97AC29-9F0E-4939-9149-97A9728DE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>
                                            <p:graphicEl>
                                              <a:dgm id="{2197AC29-9F0E-4939-9149-97A9728DE7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0C9036-572E-46C6-BB59-2E669C614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>
                                            <p:graphicEl>
                                              <a:dgm id="{660C9036-572E-46C6-BB59-2E669C614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B71750-B7EE-4833-8362-7F22D8ABD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>
                                            <p:graphicEl>
                                              <a:dgm id="{E4B71750-B7EE-4833-8362-7F22D8ABD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55223B-551B-4382-9744-307A2BC75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>
                                            <p:graphicEl>
                                              <a:dgm id="{A055223B-551B-4382-9744-307A2BC75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24160841"/>
              </p:ext>
            </p:extLst>
          </p:nvPr>
        </p:nvGraphicFramePr>
        <p:xfrm>
          <a:off x="429817" y="95536"/>
          <a:ext cx="11382233" cy="3586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4872248" y="4073862"/>
            <a:ext cx="2374711" cy="21972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স্টাইপস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ল্যাসিনিয়া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গ্যালিয়া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ম্যাক্সিলারি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পাল্প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(৫) </a:t>
            </a:r>
            <a:r>
              <a:rPr lang="en-US" sz="2800" dirty="0" smtClean="0">
                <a:solidFill>
                  <a:schemeClr val="tx1"/>
                </a:solidFill>
              </a:rPr>
              <a:t>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9485" y="4073862"/>
            <a:ext cx="2249606" cy="1446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মেন্টাম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মেন্টাম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ল্যাবিয়াল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পাল্প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(৩) </a:t>
            </a:r>
            <a:r>
              <a:rPr lang="en-US" sz="2800" dirty="0" smtClean="0">
                <a:solidFill>
                  <a:schemeClr val="tx1"/>
                </a:solidFill>
              </a:rPr>
              <a:t>   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endCxn id="4" idx="0"/>
          </p:cNvCxnSpPr>
          <p:nvPr/>
        </p:nvCxnSpPr>
        <p:spPr>
          <a:xfrm>
            <a:off x="6059603" y="3152637"/>
            <a:ext cx="1" cy="9212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670879" y="3166283"/>
            <a:ext cx="9097" cy="9075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130" y="3855421"/>
            <a:ext cx="1536600" cy="2634171"/>
          </a:xfrm>
          <a:prstGeom prst="rect">
            <a:avLst/>
          </a:prstGeom>
          <a:noFill/>
          <a:ln w="28575">
            <a:noFill/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9819562" y="4794919"/>
            <a:ext cx="626568" cy="22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5" y="4035690"/>
            <a:ext cx="3096903" cy="2453902"/>
          </a:xfrm>
          <a:prstGeom prst="rect">
            <a:avLst/>
          </a:prstGeom>
          <a:ln w="38100">
            <a:noFill/>
          </a:ln>
        </p:spPr>
      </p:pic>
      <p:cxnSp>
        <p:nvCxnSpPr>
          <p:cNvPr id="17" name="Straight Arrow Connector 16"/>
          <p:cNvCxnSpPr/>
          <p:nvPr/>
        </p:nvCxnSpPr>
        <p:spPr>
          <a:xfrm flipH="1">
            <a:off x="2492283" y="5262641"/>
            <a:ext cx="2379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0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7AFAAC-718A-41E0-9E4F-C4B5EB990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647AFAAC-718A-41E0-9E4F-C4B5EB990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CA9498-BDEC-402B-8F9B-4F4412843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1BCA9498-BDEC-402B-8F9B-4F4412843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1B690-F5DC-4DE7-B612-D8EF848CD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BFC1B690-F5DC-4DE7-B612-D8EF848CD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2580FF-D3E2-4470-816E-FFAB3065D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C42580FF-D3E2-4470-816E-FFAB3065D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AA6172-3576-499D-9FEA-F508EBB0C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1BAA6172-3576-499D-9FEA-F508EBB0C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93D68D-B0D6-4C8C-9706-5B6C854DD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7493D68D-B0D6-4C8C-9706-5B6C854DD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ECD424-7A92-44D5-AD73-79BD95192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graphicEl>
                                              <a:dgm id="{B0ECD424-7A92-44D5-AD73-79BD95192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1F2783-6FBE-4F96-B512-65A440E05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EA1F2783-6FBE-4F96-B512-65A440E05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44E41F-AF75-41CD-BF0C-B0601AFE6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A244E41F-AF75-41CD-BF0C-B0601AFE6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3D44B7-B388-4DE2-B7CB-846C0CDAC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graphicEl>
                                              <a:dgm id="{033D44B7-B388-4DE2-B7CB-846C0CDAC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A72B95-6F63-4050-BFFB-4229555A0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2CA72B95-6F63-4050-BFFB-4229555A0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782BF2-7649-4E72-8343-1F33CC1EE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graphicEl>
                                              <a:dgm id="{23782BF2-7649-4E72-8343-1F33CC1EE8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856D47-2A91-4C32-98CF-E5C223B73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graphicEl>
                                              <a:dgm id="{59856D47-2A91-4C32-98CF-E5C223B73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90616B-58BB-4283-8A58-4FBDEA7AA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graphicEl>
                                              <a:dgm id="{A790616B-58BB-4283-8A58-4FBDEA7AA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9390BF-1024-47C0-96E9-44FF9E94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graphicEl>
                                              <a:dgm id="{EC9390BF-1024-47C0-96E9-44FF9E948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4F754E-2FC8-48C7-AD8A-E73FF0878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graphicEl>
                                              <a:dgm id="{514F754E-2FC8-48C7-AD8A-E73FF0878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AD46FA-41BB-43D4-A7E5-2D8EDBA93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">
                                            <p:graphicEl>
                                              <a:dgm id="{4FAD46FA-41BB-43D4-A7E5-2D8EDBA93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4" grpId="0" build="allAtOnce" animBg="1"/>
      <p:bldP spid="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 t="3303" b="3694"/>
          <a:stretch/>
        </p:blipFill>
        <p:spPr>
          <a:xfrm>
            <a:off x="1820608" y="1300636"/>
            <a:ext cx="4896422" cy="4094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330112" y="253437"/>
            <a:ext cx="13869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ল্যাব্রাম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87908" y="3702642"/>
            <a:ext cx="12282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3410254"/>
            <a:ext cx="1487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ক্লাইপিয়াস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87908" y="4579805"/>
            <a:ext cx="12282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9343" y="4287417"/>
            <a:ext cx="1059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ল্যাব্রাম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518381" y="4125722"/>
            <a:ext cx="968992" cy="862533"/>
          </a:xfrm>
          <a:custGeom>
            <a:avLst/>
            <a:gdLst>
              <a:gd name="connsiteX0" fmla="*/ 0 w 968992"/>
              <a:gd name="connsiteY0" fmla="*/ 272956 h 862533"/>
              <a:gd name="connsiteX1" fmla="*/ 54592 w 968992"/>
              <a:gd name="connsiteY1" fmla="*/ 177421 h 862533"/>
              <a:gd name="connsiteX2" fmla="*/ 95535 w 968992"/>
              <a:gd name="connsiteY2" fmla="*/ 95535 h 862533"/>
              <a:gd name="connsiteX3" fmla="*/ 218365 w 968992"/>
              <a:gd name="connsiteY3" fmla="*/ 40944 h 862533"/>
              <a:gd name="connsiteX4" fmla="*/ 286603 w 968992"/>
              <a:gd name="connsiteY4" fmla="*/ 27296 h 862533"/>
              <a:gd name="connsiteX5" fmla="*/ 341195 w 968992"/>
              <a:gd name="connsiteY5" fmla="*/ 13648 h 862533"/>
              <a:gd name="connsiteX6" fmla="*/ 518615 w 968992"/>
              <a:gd name="connsiteY6" fmla="*/ 0 h 862533"/>
              <a:gd name="connsiteX7" fmla="*/ 614150 w 968992"/>
              <a:gd name="connsiteY7" fmla="*/ 0 h 862533"/>
              <a:gd name="connsiteX8" fmla="*/ 859809 w 968992"/>
              <a:gd name="connsiteY8" fmla="*/ 13648 h 862533"/>
              <a:gd name="connsiteX9" fmla="*/ 914400 w 968992"/>
              <a:gd name="connsiteY9" fmla="*/ 95535 h 862533"/>
              <a:gd name="connsiteX10" fmla="*/ 941696 w 968992"/>
              <a:gd name="connsiteY10" fmla="*/ 177421 h 862533"/>
              <a:gd name="connsiteX11" fmla="*/ 968992 w 968992"/>
              <a:gd name="connsiteY11" fmla="*/ 464024 h 862533"/>
              <a:gd name="connsiteX12" fmla="*/ 955344 w 968992"/>
              <a:gd name="connsiteY12" fmla="*/ 559559 h 862533"/>
              <a:gd name="connsiteX13" fmla="*/ 941696 w 968992"/>
              <a:gd name="connsiteY13" fmla="*/ 614150 h 862533"/>
              <a:gd name="connsiteX14" fmla="*/ 887105 w 968992"/>
              <a:gd name="connsiteY14" fmla="*/ 696036 h 862533"/>
              <a:gd name="connsiteX15" fmla="*/ 859809 w 968992"/>
              <a:gd name="connsiteY15" fmla="*/ 736980 h 862533"/>
              <a:gd name="connsiteX16" fmla="*/ 818866 w 968992"/>
              <a:gd name="connsiteY16" fmla="*/ 764275 h 862533"/>
              <a:gd name="connsiteX17" fmla="*/ 736980 w 968992"/>
              <a:gd name="connsiteY17" fmla="*/ 818866 h 862533"/>
              <a:gd name="connsiteX18" fmla="*/ 696036 w 968992"/>
              <a:gd name="connsiteY18" fmla="*/ 859809 h 862533"/>
              <a:gd name="connsiteX19" fmla="*/ 573206 w 968992"/>
              <a:gd name="connsiteY19" fmla="*/ 846162 h 862533"/>
              <a:gd name="connsiteX20" fmla="*/ 545911 w 968992"/>
              <a:gd name="connsiteY20" fmla="*/ 805218 h 862533"/>
              <a:gd name="connsiteX21" fmla="*/ 504968 w 968992"/>
              <a:gd name="connsiteY21" fmla="*/ 723332 h 862533"/>
              <a:gd name="connsiteX22" fmla="*/ 300251 w 968992"/>
              <a:gd name="connsiteY22" fmla="*/ 791571 h 862533"/>
              <a:gd name="connsiteX23" fmla="*/ 259308 w 968992"/>
              <a:gd name="connsiteY23" fmla="*/ 764275 h 862533"/>
              <a:gd name="connsiteX24" fmla="*/ 245660 w 968992"/>
              <a:gd name="connsiteY24" fmla="*/ 723332 h 862533"/>
              <a:gd name="connsiteX25" fmla="*/ 204717 w 968992"/>
              <a:gd name="connsiteY25" fmla="*/ 709684 h 862533"/>
              <a:gd name="connsiteX26" fmla="*/ 163774 w 968992"/>
              <a:gd name="connsiteY26" fmla="*/ 682389 h 862533"/>
              <a:gd name="connsiteX27" fmla="*/ 122830 w 968992"/>
              <a:gd name="connsiteY27" fmla="*/ 559559 h 862533"/>
              <a:gd name="connsiteX28" fmla="*/ 109183 w 968992"/>
              <a:gd name="connsiteY28" fmla="*/ 518615 h 862533"/>
              <a:gd name="connsiteX29" fmla="*/ 95535 w 968992"/>
              <a:gd name="connsiteY29" fmla="*/ 477672 h 862533"/>
              <a:gd name="connsiteX30" fmla="*/ 81887 w 968992"/>
              <a:gd name="connsiteY30" fmla="*/ 368490 h 862533"/>
              <a:gd name="connsiteX31" fmla="*/ 68239 w 968992"/>
              <a:gd name="connsiteY31" fmla="*/ 327547 h 862533"/>
              <a:gd name="connsiteX32" fmla="*/ 54592 w 968992"/>
              <a:gd name="connsiteY32" fmla="*/ 232012 h 862533"/>
              <a:gd name="connsiteX33" fmla="*/ 81887 w 968992"/>
              <a:gd name="connsiteY33" fmla="*/ 150126 h 86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68992" h="862533">
                <a:moveTo>
                  <a:pt x="0" y="272956"/>
                </a:moveTo>
                <a:cubicBezTo>
                  <a:pt x="23965" y="153133"/>
                  <a:pt x="-10673" y="242686"/>
                  <a:pt x="54592" y="177421"/>
                </a:cubicBezTo>
                <a:cubicBezTo>
                  <a:pt x="169632" y="62381"/>
                  <a:pt x="6741" y="206528"/>
                  <a:pt x="95535" y="95535"/>
                </a:cubicBezTo>
                <a:cubicBezTo>
                  <a:pt x="117319" y="68305"/>
                  <a:pt x="196518" y="45314"/>
                  <a:pt x="218365" y="40944"/>
                </a:cubicBezTo>
                <a:cubicBezTo>
                  <a:pt x="241111" y="36395"/>
                  <a:pt x="263959" y="32328"/>
                  <a:pt x="286603" y="27296"/>
                </a:cubicBezTo>
                <a:cubicBezTo>
                  <a:pt x="304914" y="23227"/>
                  <a:pt x="322566" y="15840"/>
                  <a:pt x="341195" y="13648"/>
                </a:cubicBezTo>
                <a:cubicBezTo>
                  <a:pt x="400103" y="6717"/>
                  <a:pt x="459475" y="4549"/>
                  <a:pt x="518615" y="0"/>
                </a:cubicBezTo>
                <a:cubicBezTo>
                  <a:pt x="616785" y="32723"/>
                  <a:pt x="494191" y="0"/>
                  <a:pt x="614150" y="0"/>
                </a:cubicBezTo>
                <a:cubicBezTo>
                  <a:pt x="696163" y="0"/>
                  <a:pt x="777923" y="9099"/>
                  <a:pt x="859809" y="13648"/>
                </a:cubicBezTo>
                <a:cubicBezTo>
                  <a:pt x="920214" y="53918"/>
                  <a:pt x="892367" y="22092"/>
                  <a:pt x="914400" y="95535"/>
                </a:cubicBezTo>
                <a:cubicBezTo>
                  <a:pt x="922668" y="123093"/>
                  <a:pt x="941696" y="177421"/>
                  <a:pt x="941696" y="177421"/>
                </a:cubicBezTo>
                <a:cubicBezTo>
                  <a:pt x="956344" y="279953"/>
                  <a:pt x="968992" y="352448"/>
                  <a:pt x="968992" y="464024"/>
                </a:cubicBezTo>
                <a:cubicBezTo>
                  <a:pt x="968992" y="496192"/>
                  <a:pt x="961099" y="527910"/>
                  <a:pt x="955344" y="559559"/>
                </a:cubicBezTo>
                <a:cubicBezTo>
                  <a:pt x="951989" y="578013"/>
                  <a:pt x="950084" y="597373"/>
                  <a:pt x="941696" y="614150"/>
                </a:cubicBezTo>
                <a:cubicBezTo>
                  <a:pt x="927025" y="643492"/>
                  <a:pt x="905302" y="668741"/>
                  <a:pt x="887105" y="696036"/>
                </a:cubicBezTo>
                <a:cubicBezTo>
                  <a:pt x="878006" y="709684"/>
                  <a:pt x="873457" y="727881"/>
                  <a:pt x="859809" y="736980"/>
                </a:cubicBezTo>
                <a:cubicBezTo>
                  <a:pt x="846161" y="746078"/>
                  <a:pt x="831467" y="753774"/>
                  <a:pt x="818866" y="764275"/>
                </a:cubicBezTo>
                <a:cubicBezTo>
                  <a:pt x="750711" y="821070"/>
                  <a:pt x="808934" y="794881"/>
                  <a:pt x="736980" y="818866"/>
                </a:cubicBezTo>
                <a:cubicBezTo>
                  <a:pt x="723332" y="832514"/>
                  <a:pt x="715074" y="856636"/>
                  <a:pt x="696036" y="859809"/>
                </a:cubicBezTo>
                <a:cubicBezTo>
                  <a:pt x="655401" y="866582"/>
                  <a:pt x="611921" y="860240"/>
                  <a:pt x="573206" y="846162"/>
                </a:cubicBezTo>
                <a:cubicBezTo>
                  <a:pt x="557791" y="840556"/>
                  <a:pt x="553246" y="819889"/>
                  <a:pt x="545911" y="805218"/>
                </a:cubicBezTo>
                <a:cubicBezTo>
                  <a:pt x="489410" y="692215"/>
                  <a:pt x="583188" y="840664"/>
                  <a:pt x="504968" y="723332"/>
                </a:cubicBezTo>
                <a:cubicBezTo>
                  <a:pt x="422504" y="847027"/>
                  <a:pt x="483047" y="808188"/>
                  <a:pt x="300251" y="791571"/>
                </a:cubicBezTo>
                <a:cubicBezTo>
                  <a:pt x="286603" y="782472"/>
                  <a:pt x="269555" y="777083"/>
                  <a:pt x="259308" y="764275"/>
                </a:cubicBezTo>
                <a:cubicBezTo>
                  <a:pt x="250321" y="753041"/>
                  <a:pt x="255832" y="733504"/>
                  <a:pt x="245660" y="723332"/>
                </a:cubicBezTo>
                <a:cubicBezTo>
                  <a:pt x="235488" y="713160"/>
                  <a:pt x="217584" y="716118"/>
                  <a:pt x="204717" y="709684"/>
                </a:cubicBezTo>
                <a:cubicBezTo>
                  <a:pt x="190046" y="702349"/>
                  <a:pt x="177422" y="691487"/>
                  <a:pt x="163774" y="682389"/>
                </a:cubicBezTo>
                <a:lnTo>
                  <a:pt x="122830" y="559559"/>
                </a:lnTo>
                <a:lnTo>
                  <a:pt x="109183" y="518615"/>
                </a:lnTo>
                <a:lnTo>
                  <a:pt x="95535" y="477672"/>
                </a:lnTo>
                <a:cubicBezTo>
                  <a:pt x="90986" y="441278"/>
                  <a:pt x="88448" y="404576"/>
                  <a:pt x="81887" y="368490"/>
                </a:cubicBezTo>
                <a:cubicBezTo>
                  <a:pt x="79314" y="354336"/>
                  <a:pt x="71060" y="341654"/>
                  <a:pt x="68239" y="327547"/>
                </a:cubicBezTo>
                <a:cubicBezTo>
                  <a:pt x="61930" y="296003"/>
                  <a:pt x="59141" y="263857"/>
                  <a:pt x="54592" y="232012"/>
                </a:cubicBezTo>
                <a:cubicBezTo>
                  <a:pt x="69501" y="157465"/>
                  <a:pt x="51837" y="180176"/>
                  <a:pt x="81887" y="15012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002877" y="4988255"/>
            <a:ext cx="0" cy="7069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27467" y="5672723"/>
            <a:ext cx="704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খাঁজ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49728" y="1300636"/>
            <a:ext cx="4799149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মস্তকের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ক্লাইপিয়াসের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49730" y="2747635"/>
            <a:ext cx="4799149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ম্যান্ডিবলের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49729" y="4037992"/>
            <a:ext cx="4799149" cy="6463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49728" y="4826373"/>
            <a:ext cx="4799149" cy="64633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ঠোঁট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1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5" grpId="0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313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NikoshBAN</vt:lpstr>
      <vt:lpstr>SutonnyMJ</vt:lpstr>
      <vt:lpstr>Times New Roman</vt:lpstr>
      <vt:lpstr>Office Theme</vt:lpstr>
      <vt:lpstr>1_Office Theme</vt:lpstr>
      <vt:lpstr>3_Office Theme</vt:lpstr>
      <vt:lpstr>6_Office Theme</vt:lpstr>
      <vt:lpstr>PowerPoint Presentation</vt:lpstr>
      <vt:lpstr>Biology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Mahfuz</dc:creator>
  <cp:lastModifiedBy>Windows User</cp:lastModifiedBy>
  <cp:revision>49</cp:revision>
  <dcterms:created xsi:type="dcterms:W3CDTF">2020-12-22T12:01:41Z</dcterms:created>
  <dcterms:modified xsi:type="dcterms:W3CDTF">2021-07-27T14:10:34Z</dcterms:modified>
</cp:coreProperties>
</file>