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84" r:id="rId3"/>
    <p:sldId id="285" r:id="rId4"/>
    <p:sldId id="262" r:id="rId5"/>
    <p:sldId id="264" r:id="rId6"/>
    <p:sldId id="265" r:id="rId7"/>
    <p:sldId id="266" r:id="rId8"/>
    <p:sldId id="267" r:id="rId9"/>
    <p:sldId id="268" r:id="rId10"/>
    <p:sldId id="279" r:id="rId11"/>
    <p:sldId id="281" r:id="rId12"/>
    <p:sldId id="282"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snapToGrid="0">
      <p:cViewPr varScale="1">
        <p:scale>
          <a:sx n="69" d="100"/>
          <a:sy n="69" d="100"/>
        </p:scale>
        <p:origin x="18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4C3F23-5542-43D3-B3DD-36005693EDEA}"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3C39B-F869-4B62-AC9A-24887E1980C6}" type="slidenum">
              <a:rPr lang="en-US" smtClean="0"/>
              <a:t>‹#›</a:t>
            </a:fld>
            <a:endParaRPr lang="en-US"/>
          </a:p>
        </p:txBody>
      </p:sp>
    </p:spTree>
    <p:extLst>
      <p:ext uri="{BB962C8B-B14F-4D97-AF65-F5344CB8AC3E}">
        <p14:creationId xmlns:p14="http://schemas.microsoft.com/office/powerpoint/2010/main" val="3538626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4C3F23-5542-43D3-B3DD-36005693EDEA}"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3C39B-F869-4B62-AC9A-24887E1980C6}" type="slidenum">
              <a:rPr lang="en-US" smtClean="0"/>
              <a:t>‹#›</a:t>
            </a:fld>
            <a:endParaRPr lang="en-US"/>
          </a:p>
        </p:txBody>
      </p:sp>
    </p:spTree>
    <p:extLst>
      <p:ext uri="{BB962C8B-B14F-4D97-AF65-F5344CB8AC3E}">
        <p14:creationId xmlns:p14="http://schemas.microsoft.com/office/powerpoint/2010/main" val="741374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4C3F23-5542-43D3-B3DD-36005693EDEA}"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3C39B-F869-4B62-AC9A-24887E1980C6}" type="slidenum">
              <a:rPr lang="en-US" smtClean="0"/>
              <a:t>‹#›</a:t>
            </a:fld>
            <a:endParaRPr lang="en-US"/>
          </a:p>
        </p:txBody>
      </p:sp>
    </p:spTree>
    <p:extLst>
      <p:ext uri="{BB962C8B-B14F-4D97-AF65-F5344CB8AC3E}">
        <p14:creationId xmlns:p14="http://schemas.microsoft.com/office/powerpoint/2010/main" val="2016641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4C3F23-5542-43D3-B3DD-36005693EDEA}"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3C39B-F869-4B62-AC9A-24887E1980C6}" type="slidenum">
              <a:rPr lang="en-US" smtClean="0"/>
              <a:t>‹#›</a:t>
            </a:fld>
            <a:endParaRPr lang="en-US"/>
          </a:p>
        </p:txBody>
      </p:sp>
    </p:spTree>
    <p:extLst>
      <p:ext uri="{BB962C8B-B14F-4D97-AF65-F5344CB8AC3E}">
        <p14:creationId xmlns:p14="http://schemas.microsoft.com/office/powerpoint/2010/main" val="190823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A4C3F23-5542-43D3-B3DD-36005693EDEA}" type="datetimeFigureOut">
              <a:rPr lang="en-US" smtClean="0"/>
              <a:t>7/27/2021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43C39B-F869-4B62-AC9A-24887E1980C6}" type="slidenum">
              <a:rPr lang="en-US" smtClean="0"/>
              <a:t>‹#›</a:t>
            </a:fld>
            <a:endParaRPr lang="en-US"/>
          </a:p>
        </p:txBody>
      </p:sp>
    </p:spTree>
    <p:extLst>
      <p:ext uri="{BB962C8B-B14F-4D97-AF65-F5344CB8AC3E}">
        <p14:creationId xmlns:p14="http://schemas.microsoft.com/office/powerpoint/2010/main" val="916593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4C3F23-5542-43D3-B3DD-36005693EDEA}"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3C39B-F869-4B62-AC9A-24887E1980C6}" type="slidenum">
              <a:rPr lang="en-US" smtClean="0"/>
              <a:t>‹#›</a:t>
            </a:fld>
            <a:endParaRPr lang="en-US"/>
          </a:p>
        </p:txBody>
      </p:sp>
    </p:spTree>
    <p:extLst>
      <p:ext uri="{BB962C8B-B14F-4D97-AF65-F5344CB8AC3E}">
        <p14:creationId xmlns:p14="http://schemas.microsoft.com/office/powerpoint/2010/main" val="3106494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4C3F23-5542-43D3-B3DD-36005693EDEA}" type="datetimeFigureOut">
              <a:rPr lang="en-US" smtClean="0"/>
              <a:t>7/27/2021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43C39B-F869-4B62-AC9A-24887E1980C6}" type="slidenum">
              <a:rPr lang="en-US" smtClean="0"/>
              <a:t>‹#›</a:t>
            </a:fld>
            <a:endParaRPr lang="en-US"/>
          </a:p>
        </p:txBody>
      </p:sp>
    </p:spTree>
    <p:extLst>
      <p:ext uri="{BB962C8B-B14F-4D97-AF65-F5344CB8AC3E}">
        <p14:creationId xmlns:p14="http://schemas.microsoft.com/office/powerpoint/2010/main" val="3135260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4C3F23-5542-43D3-B3DD-36005693EDEA}" type="datetimeFigureOut">
              <a:rPr lang="en-US" smtClean="0"/>
              <a:t>7/27/2021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43C39B-F869-4B62-AC9A-24887E1980C6}" type="slidenum">
              <a:rPr lang="en-US" smtClean="0"/>
              <a:t>‹#›</a:t>
            </a:fld>
            <a:endParaRPr lang="en-US"/>
          </a:p>
        </p:txBody>
      </p:sp>
    </p:spTree>
    <p:extLst>
      <p:ext uri="{BB962C8B-B14F-4D97-AF65-F5344CB8AC3E}">
        <p14:creationId xmlns:p14="http://schemas.microsoft.com/office/powerpoint/2010/main" val="3859644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4C3F23-5542-43D3-B3DD-36005693EDEA}" type="datetimeFigureOut">
              <a:rPr lang="en-US" smtClean="0"/>
              <a:t>7/27/2021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43C39B-F869-4B62-AC9A-24887E1980C6}" type="slidenum">
              <a:rPr lang="en-US" smtClean="0"/>
              <a:t>‹#›</a:t>
            </a:fld>
            <a:endParaRPr lang="en-US"/>
          </a:p>
        </p:txBody>
      </p:sp>
    </p:spTree>
    <p:extLst>
      <p:ext uri="{BB962C8B-B14F-4D97-AF65-F5344CB8AC3E}">
        <p14:creationId xmlns:p14="http://schemas.microsoft.com/office/powerpoint/2010/main" val="2094731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4C3F23-5542-43D3-B3DD-36005693EDEA}"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3C39B-F869-4B62-AC9A-24887E1980C6}" type="slidenum">
              <a:rPr lang="en-US" smtClean="0"/>
              <a:t>‹#›</a:t>
            </a:fld>
            <a:endParaRPr lang="en-US"/>
          </a:p>
        </p:txBody>
      </p:sp>
    </p:spTree>
    <p:extLst>
      <p:ext uri="{BB962C8B-B14F-4D97-AF65-F5344CB8AC3E}">
        <p14:creationId xmlns:p14="http://schemas.microsoft.com/office/powerpoint/2010/main" val="386207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A4C3F23-5542-43D3-B3DD-36005693EDEA}" type="datetimeFigureOut">
              <a:rPr lang="en-US" smtClean="0"/>
              <a:t>7/27/2021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43C39B-F869-4B62-AC9A-24887E1980C6}" type="slidenum">
              <a:rPr lang="en-US" smtClean="0"/>
              <a:t>‹#›</a:t>
            </a:fld>
            <a:endParaRPr lang="en-US"/>
          </a:p>
        </p:txBody>
      </p:sp>
    </p:spTree>
    <p:extLst>
      <p:ext uri="{BB962C8B-B14F-4D97-AF65-F5344CB8AC3E}">
        <p14:creationId xmlns:p14="http://schemas.microsoft.com/office/powerpoint/2010/main" val="67657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4C3F23-5542-43D3-B3DD-36005693EDEA}" type="datetimeFigureOut">
              <a:rPr lang="en-US" smtClean="0"/>
              <a:t>7/27/2021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3C39B-F869-4B62-AC9A-24887E1980C6}" type="slidenum">
              <a:rPr lang="en-US" smtClean="0"/>
              <a:t>‹#›</a:t>
            </a:fld>
            <a:endParaRPr lang="en-US"/>
          </a:p>
        </p:txBody>
      </p:sp>
    </p:spTree>
    <p:extLst>
      <p:ext uri="{BB962C8B-B14F-4D97-AF65-F5344CB8AC3E}">
        <p14:creationId xmlns:p14="http://schemas.microsoft.com/office/powerpoint/2010/main" val="15498115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Zu6o23Pu0Do"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5018" y="429490"/>
            <a:ext cx="10723417" cy="6142041"/>
          </a:xfrm>
          <a:prstGeom prst="rect">
            <a:avLst/>
          </a:prstGeom>
        </p:spPr>
      </p:pic>
    </p:spTree>
    <p:extLst>
      <p:ext uri="{BB962C8B-B14F-4D97-AF65-F5344CB8AC3E}">
        <p14:creationId xmlns:p14="http://schemas.microsoft.com/office/powerpoint/2010/main" val="634871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399" y="110837"/>
            <a:ext cx="11956474" cy="6580908"/>
          </a:xfrm>
          <a:prstGeom prst="rect">
            <a:avLst/>
          </a:prstGeom>
          <a:solidFill>
            <a:schemeClr val="accent4">
              <a:lumMod val="20000"/>
              <a:lumOff val="8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latin typeface="Times New Roman" panose="02020603050405020304" pitchFamily="18" charset="0"/>
                <a:cs typeface="Times New Roman" panose="02020603050405020304" pitchFamily="18" charset="0"/>
              </a:rPr>
              <a:t>8. Imagine, </a:t>
            </a:r>
            <a:r>
              <a:rPr lang="en-US" sz="4000" b="1" dirty="0" smtClean="0">
                <a:solidFill>
                  <a:srgbClr val="00B050"/>
                </a:solidFill>
                <a:latin typeface="Times New Roman" panose="02020603050405020304" pitchFamily="18" charset="0"/>
                <a:cs typeface="Times New Roman" panose="02020603050405020304" pitchFamily="18" charset="0"/>
              </a:rPr>
              <a:t>you are Mina/ </a:t>
            </a:r>
            <a:r>
              <a:rPr lang="en-US" sz="4000" b="1" dirty="0" err="1" smtClean="0">
                <a:solidFill>
                  <a:srgbClr val="00B050"/>
                </a:solidFill>
                <a:latin typeface="Times New Roman" panose="02020603050405020304" pitchFamily="18" charset="0"/>
                <a:cs typeface="Times New Roman" panose="02020603050405020304" pitchFamily="18" charset="0"/>
              </a:rPr>
              <a:t>Mamon</a:t>
            </a:r>
            <a:r>
              <a:rPr lang="en-US" sz="4000" b="1" dirty="0" smtClean="0">
                <a:solidFill>
                  <a:srgbClr val="00B050"/>
                </a:solidFill>
                <a:latin typeface="Times New Roman" panose="02020603050405020304" pitchFamily="18" charset="0"/>
                <a:cs typeface="Times New Roman" panose="02020603050405020304" pitchFamily="18" charset="0"/>
              </a:rPr>
              <a:t> </a:t>
            </a:r>
            <a:r>
              <a:rPr lang="en-US" sz="4000" b="1" dirty="0" smtClean="0">
                <a:solidFill>
                  <a:schemeClr val="tx1"/>
                </a:solidFill>
                <a:latin typeface="Times New Roman" panose="02020603050405020304" pitchFamily="18" charset="0"/>
                <a:cs typeface="Times New Roman" panose="02020603050405020304" pitchFamily="18" charset="0"/>
              </a:rPr>
              <a:t>and </a:t>
            </a:r>
            <a:r>
              <a:rPr lang="en-US" sz="4000" b="1" dirty="0" smtClean="0">
                <a:solidFill>
                  <a:srgbClr val="7030A0"/>
                </a:solidFill>
                <a:latin typeface="Times New Roman" panose="02020603050405020304" pitchFamily="18" charset="0"/>
                <a:cs typeface="Times New Roman" panose="02020603050405020304" pitchFamily="18" charset="0"/>
              </a:rPr>
              <a:t>you live in </a:t>
            </a:r>
            <a:r>
              <a:rPr lang="en-US" sz="4000" b="1" dirty="0" err="1" smtClean="0">
                <a:solidFill>
                  <a:srgbClr val="7030A0"/>
                </a:solidFill>
                <a:latin typeface="Times New Roman" panose="02020603050405020304" pitchFamily="18" charset="0"/>
                <a:cs typeface="Times New Roman" panose="02020603050405020304" pitchFamily="18" charset="0"/>
              </a:rPr>
              <a:t>Cumilla</a:t>
            </a:r>
            <a:r>
              <a:rPr lang="en-US" sz="4000" b="1" dirty="0" smtClean="0">
                <a:solidFill>
                  <a:srgbClr val="7030A0"/>
                </a:solidFill>
                <a:latin typeface="Times New Roman" panose="02020603050405020304" pitchFamily="18" charset="0"/>
                <a:cs typeface="Times New Roman" panose="02020603050405020304" pitchFamily="18" charset="0"/>
              </a:rPr>
              <a:t>. </a:t>
            </a:r>
            <a:r>
              <a:rPr lang="en-US" sz="4000" b="1" dirty="0" smtClean="0">
                <a:solidFill>
                  <a:schemeClr val="tx1"/>
                </a:solidFill>
                <a:latin typeface="Times New Roman" panose="02020603050405020304" pitchFamily="18" charset="0"/>
                <a:cs typeface="Times New Roman" panose="02020603050405020304" pitchFamily="18" charset="0"/>
              </a:rPr>
              <a:t>Your </a:t>
            </a:r>
            <a:r>
              <a:rPr lang="en-US" sz="4000" b="1" dirty="0" smtClean="0">
                <a:solidFill>
                  <a:srgbClr val="00B0F0"/>
                </a:solidFill>
                <a:latin typeface="Times New Roman" panose="02020603050405020304" pitchFamily="18" charset="0"/>
                <a:cs typeface="Times New Roman" panose="02020603050405020304" pitchFamily="18" charset="0"/>
              </a:rPr>
              <a:t>friend is </a:t>
            </a:r>
            <a:r>
              <a:rPr lang="en-US" sz="4000" b="1" dirty="0" err="1" smtClean="0">
                <a:solidFill>
                  <a:srgbClr val="00B0F0"/>
                </a:solidFill>
                <a:latin typeface="Times New Roman" panose="02020603050405020304" pitchFamily="18" charset="0"/>
                <a:cs typeface="Times New Roman" panose="02020603050405020304" pitchFamily="18" charset="0"/>
              </a:rPr>
              <a:t>Taslima</a:t>
            </a:r>
            <a:r>
              <a:rPr lang="en-US" sz="4000" b="1" dirty="0" smtClean="0">
                <a:solidFill>
                  <a:srgbClr val="00B0F0"/>
                </a:solidFill>
                <a:latin typeface="Times New Roman" panose="02020603050405020304" pitchFamily="18" charset="0"/>
                <a:cs typeface="Times New Roman" panose="02020603050405020304" pitchFamily="18" charset="0"/>
              </a:rPr>
              <a:t>/</a:t>
            </a:r>
            <a:r>
              <a:rPr lang="en-US" sz="4000" b="1" dirty="0" err="1" smtClean="0">
                <a:solidFill>
                  <a:srgbClr val="00B0F0"/>
                </a:solidFill>
                <a:latin typeface="Times New Roman" panose="02020603050405020304" pitchFamily="18" charset="0"/>
                <a:cs typeface="Times New Roman" panose="02020603050405020304" pitchFamily="18" charset="0"/>
              </a:rPr>
              <a:t>Tanha</a:t>
            </a:r>
            <a:r>
              <a:rPr lang="en-US" sz="4000" b="1" dirty="0" smtClean="0">
                <a:solidFill>
                  <a:srgbClr val="00B0F0"/>
                </a:solidFill>
                <a:latin typeface="Times New Roman" panose="02020603050405020304" pitchFamily="18" charset="0"/>
                <a:cs typeface="Times New Roman" panose="02020603050405020304" pitchFamily="18" charset="0"/>
              </a:rPr>
              <a:t>. </a:t>
            </a:r>
            <a:r>
              <a:rPr lang="en-US" sz="4000" b="1" dirty="0" smtClean="0">
                <a:solidFill>
                  <a:schemeClr val="tx1"/>
                </a:solidFill>
                <a:latin typeface="Times New Roman" panose="02020603050405020304" pitchFamily="18" charset="0"/>
                <a:cs typeface="Times New Roman" panose="02020603050405020304" pitchFamily="18" charset="0"/>
              </a:rPr>
              <a:t>You have made a daily routine for yourself. Now write a letter to your friend </a:t>
            </a:r>
            <a:r>
              <a:rPr lang="en-US" sz="4000" b="1" dirty="0" smtClean="0">
                <a:solidFill>
                  <a:srgbClr val="00B050"/>
                </a:solidFill>
                <a:latin typeface="Times New Roman" panose="02020603050405020304" pitchFamily="18" charset="0"/>
                <a:cs typeface="Times New Roman" panose="02020603050405020304" pitchFamily="18" charset="0"/>
              </a:rPr>
              <a:t>about</a:t>
            </a:r>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smtClean="0">
                <a:solidFill>
                  <a:srgbClr val="FF0000"/>
                </a:solidFill>
                <a:latin typeface="Times New Roman" panose="02020603050405020304" pitchFamily="18" charset="0"/>
                <a:cs typeface="Times New Roman" panose="02020603050405020304" pitchFamily="18" charset="0"/>
              </a:rPr>
              <a:t>your</a:t>
            </a:r>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smtClean="0">
                <a:solidFill>
                  <a:srgbClr val="00B050"/>
                </a:solidFill>
                <a:latin typeface="Times New Roman" panose="02020603050405020304" pitchFamily="18" charset="0"/>
                <a:cs typeface="Times New Roman" panose="02020603050405020304" pitchFamily="18" charset="0"/>
              </a:rPr>
              <a:t>daily routine.</a:t>
            </a:r>
          </a:p>
        </p:txBody>
      </p:sp>
      <p:sp>
        <p:nvSpPr>
          <p:cNvPr id="3" name="Freeform 2"/>
          <p:cNvSpPr/>
          <p:nvPr/>
        </p:nvSpPr>
        <p:spPr>
          <a:xfrm>
            <a:off x="3269673" y="4029939"/>
            <a:ext cx="1385454" cy="626919"/>
          </a:xfrm>
          <a:custGeom>
            <a:avLst/>
            <a:gdLst>
              <a:gd name="connsiteX0" fmla="*/ 97866 w 1955734"/>
              <a:gd name="connsiteY0" fmla="*/ 180109 h 969818"/>
              <a:gd name="connsiteX1" fmla="*/ 28594 w 1955734"/>
              <a:gd name="connsiteY1" fmla="*/ 193964 h 969818"/>
              <a:gd name="connsiteX2" fmla="*/ 885 w 1955734"/>
              <a:gd name="connsiteY2" fmla="*/ 235527 h 969818"/>
              <a:gd name="connsiteX3" fmla="*/ 14739 w 1955734"/>
              <a:gd name="connsiteY3" fmla="*/ 471055 h 969818"/>
              <a:gd name="connsiteX4" fmla="*/ 28594 w 1955734"/>
              <a:gd name="connsiteY4" fmla="*/ 512618 h 969818"/>
              <a:gd name="connsiteX5" fmla="*/ 42448 w 1955734"/>
              <a:gd name="connsiteY5" fmla="*/ 568036 h 969818"/>
              <a:gd name="connsiteX6" fmla="*/ 56303 w 1955734"/>
              <a:gd name="connsiteY6" fmla="*/ 637309 h 969818"/>
              <a:gd name="connsiteX7" fmla="*/ 84012 w 1955734"/>
              <a:gd name="connsiteY7" fmla="*/ 678873 h 969818"/>
              <a:gd name="connsiteX8" fmla="*/ 167139 w 1955734"/>
              <a:gd name="connsiteY8" fmla="*/ 762000 h 969818"/>
              <a:gd name="connsiteX9" fmla="*/ 208703 w 1955734"/>
              <a:gd name="connsiteY9" fmla="*/ 845127 h 969818"/>
              <a:gd name="connsiteX10" fmla="*/ 250266 w 1955734"/>
              <a:gd name="connsiteY10" fmla="*/ 872836 h 969818"/>
              <a:gd name="connsiteX11" fmla="*/ 291830 w 1955734"/>
              <a:gd name="connsiteY11" fmla="*/ 886691 h 969818"/>
              <a:gd name="connsiteX12" fmla="*/ 333394 w 1955734"/>
              <a:gd name="connsiteY12" fmla="*/ 914400 h 969818"/>
              <a:gd name="connsiteX13" fmla="*/ 374957 w 1955734"/>
              <a:gd name="connsiteY13" fmla="*/ 928255 h 969818"/>
              <a:gd name="connsiteX14" fmla="*/ 471939 w 1955734"/>
              <a:gd name="connsiteY14" fmla="*/ 969818 h 969818"/>
              <a:gd name="connsiteX15" fmla="*/ 1012266 w 1955734"/>
              <a:gd name="connsiteY15" fmla="*/ 955964 h 969818"/>
              <a:gd name="connsiteX16" fmla="*/ 1067685 w 1955734"/>
              <a:gd name="connsiteY16" fmla="*/ 942109 h 969818"/>
              <a:gd name="connsiteX17" fmla="*/ 1275503 w 1955734"/>
              <a:gd name="connsiteY17" fmla="*/ 928255 h 969818"/>
              <a:gd name="connsiteX18" fmla="*/ 1427903 w 1955734"/>
              <a:gd name="connsiteY18" fmla="*/ 914400 h 969818"/>
              <a:gd name="connsiteX19" fmla="*/ 1524885 w 1955734"/>
              <a:gd name="connsiteY19" fmla="*/ 872836 h 969818"/>
              <a:gd name="connsiteX20" fmla="*/ 1552594 w 1955734"/>
              <a:gd name="connsiteY20" fmla="*/ 831273 h 969818"/>
              <a:gd name="connsiteX21" fmla="*/ 1635721 w 1955734"/>
              <a:gd name="connsiteY21" fmla="*/ 803564 h 969818"/>
              <a:gd name="connsiteX22" fmla="*/ 1746557 w 1955734"/>
              <a:gd name="connsiteY22" fmla="*/ 748145 h 969818"/>
              <a:gd name="connsiteX23" fmla="*/ 1829685 w 1955734"/>
              <a:gd name="connsiteY23" fmla="*/ 692727 h 969818"/>
              <a:gd name="connsiteX24" fmla="*/ 1871248 w 1955734"/>
              <a:gd name="connsiteY24" fmla="*/ 623455 h 969818"/>
              <a:gd name="connsiteX25" fmla="*/ 1940521 w 1955734"/>
              <a:gd name="connsiteY25" fmla="*/ 554182 h 969818"/>
              <a:gd name="connsiteX26" fmla="*/ 1940521 w 1955734"/>
              <a:gd name="connsiteY26" fmla="*/ 429491 h 969818"/>
              <a:gd name="connsiteX27" fmla="*/ 1926666 w 1955734"/>
              <a:gd name="connsiteY27" fmla="*/ 387927 h 969818"/>
              <a:gd name="connsiteX28" fmla="*/ 1885103 w 1955734"/>
              <a:gd name="connsiteY28" fmla="*/ 360218 h 969818"/>
              <a:gd name="connsiteX29" fmla="*/ 1843539 w 1955734"/>
              <a:gd name="connsiteY29" fmla="*/ 290945 h 969818"/>
              <a:gd name="connsiteX30" fmla="*/ 1774266 w 1955734"/>
              <a:gd name="connsiteY30" fmla="*/ 221673 h 969818"/>
              <a:gd name="connsiteX31" fmla="*/ 1691139 w 1955734"/>
              <a:gd name="connsiteY31" fmla="*/ 193964 h 969818"/>
              <a:gd name="connsiteX32" fmla="*/ 1649576 w 1955734"/>
              <a:gd name="connsiteY32" fmla="*/ 180109 h 969818"/>
              <a:gd name="connsiteX33" fmla="*/ 1608012 w 1955734"/>
              <a:gd name="connsiteY33" fmla="*/ 152400 h 969818"/>
              <a:gd name="connsiteX34" fmla="*/ 1524885 w 1955734"/>
              <a:gd name="connsiteY34" fmla="*/ 124691 h 969818"/>
              <a:gd name="connsiteX35" fmla="*/ 1317066 w 1955734"/>
              <a:gd name="connsiteY35" fmla="*/ 138545 h 969818"/>
              <a:gd name="connsiteX36" fmla="*/ 1081539 w 1955734"/>
              <a:gd name="connsiteY36" fmla="*/ 110836 h 969818"/>
              <a:gd name="connsiteX37" fmla="*/ 1039976 w 1955734"/>
              <a:gd name="connsiteY37" fmla="*/ 83127 h 969818"/>
              <a:gd name="connsiteX38" fmla="*/ 998412 w 1955734"/>
              <a:gd name="connsiteY38" fmla="*/ 69273 h 969818"/>
              <a:gd name="connsiteX39" fmla="*/ 929139 w 1955734"/>
              <a:gd name="connsiteY39" fmla="*/ 41564 h 969818"/>
              <a:gd name="connsiteX40" fmla="*/ 859866 w 1955734"/>
              <a:gd name="connsiteY40" fmla="*/ 27709 h 969818"/>
              <a:gd name="connsiteX41" fmla="*/ 762885 w 1955734"/>
              <a:gd name="connsiteY41" fmla="*/ 0 h 969818"/>
              <a:gd name="connsiteX42" fmla="*/ 333394 w 1955734"/>
              <a:gd name="connsiteY42" fmla="*/ 13855 h 969818"/>
              <a:gd name="connsiteX43" fmla="*/ 291830 w 1955734"/>
              <a:gd name="connsiteY43" fmla="*/ 41564 h 969818"/>
              <a:gd name="connsiteX44" fmla="*/ 139430 w 1955734"/>
              <a:gd name="connsiteY44" fmla="*/ 55418 h 969818"/>
              <a:gd name="connsiteX45" fmla="*/ 97866 w 1955734"/>
              <a:gd name="connsiteY45" fmla="*/ 152400 h 969818"/>
              <a:gd name="connsiteX46" fmla="*/ 97866 w 1955734"/>
              <a:gd name="connsiteY46" fmla="*/ 180109 h 9698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955734" h="969818">
                <a:moveTo>
                  <a:pt x="97866" y="180109"/>
                </a:moveTo>
                <a:cubicBezTo>
                  <a:pt x="86321" y="187036"/>
                  <a:pt x="49039" y="182281"/>
                  <a:pt x="28594" y="193964"/>
                </a:cubicBezTo>
                <a:cubicBezTo>
                  <a:pt x="14137" y="202225"/>
                  <a:pt x="1717" y="218897"/>
                  <a:pt x="885" y="235527"/>
                </a:cubicBezTo>
                <a:cubicBezTo>
                  <a:pt x="-3042" y="314074"/>
                  <a:pt x="6914" y="392800"/>
                  <a:pt x="14739" y="471055"/>
                </a:cubicBezTo>
                <a:cubicBezTo>
                  <a:pt x="16192" y="485586"/>
                  <a:pt x="24582" y="498576"/>
                  <a:pt x="28594" y="512618"/>
                </a:cubicBezTo>
                <a:cubicBezTo>
                  <a:pt x="33825" y="530927"/>
                  <a:pt x="38317" y="549448"/>
                  <a:pt x="42448" y="568036"/>
                </a:cubicBezTo>
                <a:cubicBezTo>
                  <a:pt x="47556" y="591024"/>
                  <a:pt x="48035" y="615260"/>
                  <a:pt x="56303" y="637309"/>
                </a:cubicBezTo>
                <a:cubicBezTo>
                  <a:pt x="62150" y="652900"/>
                  <a:pt x="72950" y="666428"/>
                  <a:pt x="84012" y="678873"/>
                </a:cubicBezTo>
                <a:cubicBezTo>
                  <a:pt x="110046" y="708161"/>
                  <a:pt x="167139" y="762000"/>
                  <a:pt x="167139" y="762000"/>
                </a:cubicBezTo>
                <a:cubicBezTo>
                  <a:pt x="178408" y="795805"/>
                  <a:pt x="181846" y="818270"/>
                  <a:pt x="208703" y="845127"/>
                </a:cubicBezTo>
                <a:cubicBezTo>
                  <a:pt x="220477" y="856901"/>
                  <a:pt x="235373" y="865389"/>
                  <a:pt x="250266" y="872836"/>
                </a:cubicBezTo>
                <a:cubicBezTo>
                  <a:pt x="263328" y="879367"/>
                  <a:pt x="278768" y="880160"/>
                  <a:pt x="291830" y="886691"/>
                </a:cubicBezTo>
                <a:cubicBezTo>
                  <a:pt x="306723" y="894138"/>
                  <a:pt x="318501" y="906953"/>
                  <a:pt x="333394" y="914400"/>
                </a:cubicBezTo>
                <a:cubicBezTo>
                  <a:pt x="346456" y="920931"/>
                  <a:pt x="361534" y="922502"/>
                  <a:pt x="374957" y="928255"/>
                </a:cubicBezTo>
                <a:cubicBezTo>
                  <a:pt x="494784" y="979610"/>
                  <a:pt x="374476" y="937331"/>
                  <a:pt x="471939" y="969818"/>
                </a:cubicBezTo>
                <a:cubicBezTo>
                  <a:pt x="652048" y="965200"/>
                  <a:pt x="832292" y="964335"/>
                  <a:pt x="1012266" y="955964"/>
                </a:cubicBezTo>
                <a:cubicBezTo>
                  <a:pt x="1031287" y="955079"/>
                  <a:pt x="1048748" y="944102"/>
                  <a:pt x="1067685" y="942109"/>
                </a:cubicBezTo>
                <a:cubicBezTo>
                  <a:pt x="1136730" y="934841"/>
                  <a:pt x="1206281" y="933580"/>
                  <a:pt x="1275503" y="928255"/>
                </a:cubicBezTo>
                <a:cubicBezTo>
                  <a:pt x="1326362" y="924343"/>
                  <a:pt x="1377103" y="919018"/>
                  <a:pt x="1427903" y="914400"/>
                </a:cubicBezTo>
                <a:cubicBezTo>
                  <a:pt x="1470298" y="903801"/>
                  <a:pt x="1492992" y="904728"/>
                  <a:pt x="1524885" y="872836"/>
                </a:cubicBezTo>
                <a:cubicBezTo>
                  <a:pt x="1536659" y="861062"/>
                  <a:pt x="1538474" y="840098"/>
                  <a:pt x="1552594" y="831273"/>
                </a:cubicBezTo>
                <a:cubicBezTo>
                  <a:pt x="1577362" y="815793"/>
                  <a:pt x="1609597" y="816626"/>
                  <a:pt x="1635721" y="803564"/>
                </a:cubicBezTo>
                <a:cubicBezTo>
                  <a:pt x="1672666" y="785091"/>
                  <a:pt x="1712188" y="771057"/>
                  <a:pt x="1746557" y="748145"/>
                </a:cubicBezTo>
                <a:lnTo>
                  <a:pt x="1829685" y="692727"/>
                </a:lnTo>
                <a:cubicBezTo>
                  <a:pt x="1843539" y="669636"/>
                  <a:pt x="1854426" y="644482"/>
                  <a:pt x="1871248" y="623455"/>
                </a:cubicBezTo>
                <a:cubicBezTo>
                  <a:pt x="1891648" y="597955"/>
                  <a:pt x="1940521" y="554182"/>
                  <a:pt x="1940521" y="554182"/>
                </a:cubicBezTo>
                <a:cubicBezTo>
                  <a:pt x="1961569" y="491039"/>
                  <a:pt x="1960028" y="517270"/>
                  <a:pt x="1940521" y="429491"/>
                </a:cubicBezTo>
                <a:cubicBezTo>
                  <a:pt x="1937353" y="415235"/>
                  <a:pt x="1935789" y="399331"/>
                  <a:pt x="1926666" y="387927"/>
                </a:cubicBezTo>
                <a:cubicBezTo>
                  <a:pt x="1916264" y="374925"/>
                  <a:pt x="1898957" y="369454"/>
                  <a:pt x="1885103" y="360218"/>
                </a:cubicBezTo>
                <a:cubicBezTo>
                  <a:pt x="1861042" y="288040"/>
                  <a:pt x="1887008" y="345281"/>
                  <a:pt x="1843539" y="290945"/>
                </a:cubicBezTo>
                <a:cubicBezTo>
                  <a:pt x="1810416" y="249541"/>
                  <a:pt x="1825862" y="244604"/>
                  <a:pt x="1774266" y="221673"/>
                </a:cubicBezTo>
                <a:cubicBezTo>
                  <a:pt x="1747576" y="209811"/>
                  <a:pt x="1718848" y="203200"/>
                  <a:pt x="1691139" y="193964"/>
                </a:cubicBezTo>
                <a:cubicBezTo>
                  <a:pt x="1677285" y="189346"/>
                  <a:pt x="1661727" y="188210"/>
                  <a:pt x="1649576" y="180109"/>
                </a:cubicBezTo>
                <a:cubicBezTo>
                  <a:pt x="1635721" y="170873"/>
                  <a:pt x="1623228" y="159163"/>
                  <a:pt x="1608012" y="152400"/>
                </a:cubicBezTo>
                <a:cubicBezTo>
                  <a:pt x="1581322" y="140538"/>
                  <a:pt x="1524885" y="124691"/>
                  <a:pt x="1524885" y="124691"/>
                </a:cubicBezTo>
                <a:cubicBezTo>
                  <a:pt x="1455612" y="129309"/>
                  <a:pt x="1386493" y="138545"/>
                  <a:pt x="1317066" y="138545"/>
                </a:cubicBezTo>
                <a:cubicBezTo>
                  <a:pt x="1179227" y="138545"/>
                  <a:pt x="1176002" y="134453"/>
                  <a:pt x="1081539" y="110836"/>
                </a:cubicBezTo>
                <a:cubicBezTo>
                  <a:pt x="1067685" y="101600"/>
                  <a:pt x="1054869" y="90573"/>
                  <a:pt x="1039976" y="83127"/>
                </a:cubicBezTo>
                <a:cubicBezTo>
                  <a:pt x="1026914" y="76596"/>
                  <a:pt x="1012086" y="74401"/>
                  <a:pt x="998412" y="69273"/>
                </a:cubicBezTo>
                <a:cubicBezTo>
                  <a:pt x="975126" y="60541"/>
                  <a:pt x="952960" y="48710"/>
                  <a:pt x="929139" y="41564"/>
                </a:cubicBezTo>
                <a:cubicBezTo>
                  <a:pt x="906584" y="34797"/>
                  <a:pt x="882854" y="32817"/>
                  <a:pt x="859866" y="27709"/>
                </a:cubicBezTo>
                <a:cubicBezTo>
                  <a:pt x="807669" y="16110"/>
                  <a:pt x="809175" y="15431"/>
                  <a:pt x="762885" y="0"/>
                </a:cubicBezTo>
                <a:cubicBezTo>
                  <a:pt x="619721" y="4618"/>
                  <a:pt x="476078" y="1265"/>
                  <a:pt x="333394" y="13855"/>
                </a:cubicBezTo>
                <a:cubicBezTo>
                  <a:pt x="316807" y="15319"/>
                  <a:pt x="308112" y="38075"/>
                  <a:pt x="291830" y="41564"/>
                </a:cubicBezTo>
                <a:cubicBezTo>
                  <a:pt x="241953" y="52252"/>
                  <a:pt x="190230" y="50800"/>
                  <a:pt x="139430" y="55418"/>
                </a:cubicBezTo>
                <a:cubicBezTo>
                  <a:pt x="124410" y="85458"/>
                  <a:pt x="104661" y="118425"/>
                  <a:pt x="97866" y="152400"/>
                </a:cubicBezTo>
                <a:cubicBezTo>
                  <a:pt x="96055" y="161457"/>
                  <a:pt x="109411" y="173182"/>
                  <a:pt x="97866" y="180109"/>
                </a:cubicBezTo>
                <a:close/>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765961" y="4029939"/>
            <a:ext cx="1122221" cy="62691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rgbClr val="FF0000"/>
                </a:solidFill>
                <a:latin typeface="Times New Roman" panose="02020603050405020304" pitchFamily="18" charset="0"/>
                <a:cs typeface="Times New Roman" panose="02020603050405020304" pitchFamily="18" charset="0"/>
              </a:rPr>
              <a:t>my</a:t>
            </a:r>
            <a:endParaRPr lang="en-US" sz="40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5366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12192000" cy="685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latin typeface="Times New Roman" panose="02020603050405020304" pitchFamily="18" charset="0"/>
                <a:cs typeface="Times New Roman" panose="02020603050405020304" pitchFamily="18" charset="0"/>
              </a:rPr>
              <a:t>Mina is a good student of class 5. She wants to do well in the Primary Education Completion Examination (PECE). So, </a:t>
            </a:r>
            <a:r>
              <a:rPr lang="en-US" sz="3200" dirty="0" smtClean="0">
                <a:solidFill>
                  <a:srgbClr val="FF0000"/>
                </a:solidFill>
                <a:latin typeface="Times New Roman" panose="02020603050405020304" pitchFamily="18" charset="0"/>
                <a:cs typeface="Times New Roman" panose="02020603050405020304" pitchFamily="18" charset="0"/>
              </a:rPr>
              <a:t>she</a:t>
            </a:r>
            <a:r>
              <a:rPr lang="en-US" sz="3200" dirty="0" smtClean="0">
                <a:solidFill>
                  <a:schemeClr val="tx1"/>
                </a:solidFill>
                <a:latin typeface="Times New Roman" panose="02020603050405020304" pitchFamily="18" charset="0"/>
                <a:cs typeface="Times New Roman" panose="02020603050405020304" pitchFamily="18" charset="0"/>
              </a:rPr>
              <a:t> make</a:t>
            </a:r>
            <a:r>
              <a:rPr lang="en-US" sz="3200" dirty="0" smtClean="0">
                <a:solidFill>
                  <a:srgbClr val="FF0000"/>
                </a:solidFill>
                <a:latin typeface="Times New Roman" panose="02020603050405020304" pitchFamily="18" charset="0"/>
                <a:cs typeface="Times New Roman" panose="02020603050405020304" pitchFamily="18" charset="0"/>
              </a:rPr>
              <a:t>s</a:t>
            </a:r>
            <a:r>
              <a:rPr lang="en-US" sz="3200" dirty="0" smtClean="0">
                <a:solidFill>
                  <a:schemeClr val="tx1"/>
                </a:solidFill>
                <a:latin typeface="Times New Roman" panose="02020603050405020304" pitchFamily="18" charset="0"/>
                <a:cs typeface="Times New Roman" panose="02020603050405020304" pitchFamily="18" charset="0"/>
              </a:rPr>
              <a:t> a daily routine. </a:t>
            </a:r>
            <a:r>
              <a:rPr lang="en-US" sz="3200" dirty="0" smtClean="0">
                <a:solidFill>
                  <a:srgbClr val="FF0000"/>
                </a:solidFill>
                <a:latin typeface="Times New Roman" panose="02020603050405020304" pitchFamily="18" charset="0"/>
                <a:cs typeface="Times New Roman" panose="02020603050405020304" pitchFamily="18" charset="0"/>
              </a:rPr>
              <a:t>She</a:t>
            </a:r>
            <a:r>
              <a:rPr lang="en-US" sz="3200" dirty="0" smtClean="0">
                <a:solidFill>
                  <a:schemeClr val="tx1"/>
                </a:solidFill>
                <a:latin typeface="Times New Roman" panose="02020603050405020304" pitchFamily="18" charset="0"/>
                <a:cs typeface="Times New Roman" panose="02020603050405020304" pitchFamily="18" charset="0"/>
              </a:rPr>
              <a:t> usually get</a:t>
            </a:r>
            <a:r>
              <a:rPr lang="en-US" sz="3200" dirty="0" smtClean="0">
                <a:solidFill>
                  <a:srgbClr val="FF0000"/>
                </a:solidFill>
                <a:latin typeface="Times New Roman" panose="02020603050405020304" pitchFamily="18" charset="0"/>
                <a:cs typeface="Times New Roman" panose="02020603050405020304" pitchFamily="18" charset="0"/>
              </a:rPr>
              <a:t>s</a:t>
            </a:r>
            <a:r>
              <a:rPr lang="en-US" sz="3200" dirty="0" smtClean="0">
                <a:solidFill>
                  <a:schemeClr val="tx1"/>
                </a:solidFill>
                <a:latin typeface="Times New Roman" panose="02020603050405020304" pitchFamily="18" charset="0"/>
                <a:cs typeface="Times New Roman" panose="02020603050405020304" pitchFamily="18" charset="0"/>
              </a:rPr>
              <a:t> up early in the morning. Then </a:t>
            </a:r>
            <a:r>
              <a:rPr lang="en-US" sz="3200" dirty="0" smtClean="0">
                <a:solidFill>
                  <a:srgbClr val="FF0000"/>
                </a:solidFill>
                <a:latin typeface="Times New Roman" panose="02020603050405020304" pitchFamily="18" charset="0"/>
                <a:cs typeface="Times New Roman" panose="02020603050405020304" pitchFamily="18" charset="0"/>
              </a:rPr>
              <a:t>she</a:t>
            </a:r>
            <a:r>
              <a:rPr lang="en-US" sz="3200" dirty="0" smtClean="0">
                <a:solidFill>
                  <a:schemeClr val="tx1"/>
                </a:solidFill>
                <a:latin typeface="Times New Roman" panose="02020603050405020304" pitchFamily="18" charset="0"/>
                <a:cs typeface="Times New Roman" panose="02020603050405020304" pitchFamily="18" charset="0"/>
              </a:rPr>
              <a:t> say</a:t>
            </a:r>
            <a:r>
              <a:rPr lang="en-US" sz="3200" dirty="0" smtClean="0">
                <a:solidFill>
                  <a:srgbClr val="FF0000"/>
                </a:solidFill>
                <a:latin typeface="Times New Roman" panose="02020603050405020304" pitchFamily="18" charset="0"/>
                <a:cs typeface="Times New Roman" panose="02020603050405020304" pitchFamily="18" charset="0"/>
              </a:rPr>
              <a:t>s</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rPr>
              <a:t>her</a:t>
            </a:r>
            <a:r>
              <a:rPr lang="en-US" sz="3200" dirty="0" smtClean="0">
                <a:solidFill>
                  <a:schemeClr val="tx1"/>
                </a:solidFill>
                <a:latin typeface="Times New Roman" panose="02020603050405020304" pitchFamily="18" charset="0"/>
                <a:cs typeface="Times New Roman" panose="02020603050405020304" pitchFamily="18" charset="0"/>
              </a:rPr>
              <a:t> prayer. </a:t>
            </a:r>
            <a:r>
              <a:rPr lang="en-US" sz="3200" dirty="0" smtClean="0">
                <a:solidFill>
                  <a:srgbClr val="FF0000"/>
                </a:solidFill>
                <a:latin typeface="Times New Roman" panose="02020603050405020304" pitchFamily="18" charset="0"/>
                <a:cs typeface="Times New Roman" panose="02020603050405020304" pitchFamily="18" charset="0"/>
              </a:rPr>
              <a:t>She</a:t>
            </a:r>
            <a:r>
              <a:rPr lang="en-US" sz="3200" dirty="0" smtClean="0">
                <a:solidFill>
                  <a:schemeClr val="tx1"/>
                </a:solidFill>
                <a:latin typeface="Times New Roman" panose="02020603050405020304" pitchFamily="18" charset="0"/>
                <a:cs typeface="Times New Roman" panose="02020603050405020304" pitchFamily="18" charset="0"/>
              </a:rPr>
              <a:t> take</a:t>
            </a:r>
            <a:r>
              <a:rPr lang="en-US" sz="3200" dirty="0" smtClean="0">
                <a:solidFill>
                  <a:srgbClr val="FF0000"/>
                </a:solidFill>
                <a:latin typeface="Times New Roman" panose="02020603050405020304" pitchFamily="18" charset="0"/>
                <a:cs typeface="Times New Roman" panose="02020603050405020304" pitchFamily="18" charset="0"/>
              </a:rPr>
              <a:t>s</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rPr>
              <a:t>her </a:t>
            </a:r>
            <a:r>
              <a:rPr lang="en-US" sz="3200" dirty="0" smtClean="0">
                <a:solidFill>
                  <a:schemeClr val="tx1"/>
                </a:solidFill>
                <a:latin typeface="Times New Roman" panose="02020603050405020304" pitchFamily="18" charset="0"/>
                <a:cs typeface="Times New Roman" panose="02020603050405020304" pitchFamily="18" charset="0"/>
              </a:rPr>
              <a:t>breakfast at about 7a.m. </a:t>
            </a:r>
            <a:r>
              <a:rPr lang="en-US" sz="3200" dirty="0" smtClean="0">
                <a:solidFill>
                  <a:srgbClr val="FF0000"/>
                </a:solidFill>
                <a:latin typeface="Times New Roman" panose="02020603050405020304" pitchFamily="18" charset="0"/>
                <a:cs typeface="Times New Roman" panose="02020603050405020304" pitchFamily="18" charset="0"/>
              </a:rPr>
              <a:t>She</a:t>
            </a:r>
            <a:r>
              <a:rPr lang="en-US" sz="3200" dirty="0" smtClean="0">
                <a:solidFill>
                  <a:schemeClr val="tx1"/>
                </a:solidFill>
                <a:latin typeface="Times New Roman" panose="02020603050405020304" pitchFamily="18" charset="0"/>
                <a:cs typeface="Times New Roman" panose="02020603050405020304" pitchFamily="18" charset="0"/>
              </a:rPr>
              <a:t> stud</a:t>
            </a:r>
            <a:r>
              <a:rPr lang="en-US" sz="3200" dirty="0" smtClean="0">
                <a:solidFill>
                  <a:srgbClr val="FF0000"/>
                </a:solidFill>
                <a:latin typeface="Times New Roman" panose="02020603050405020304" pitchFamily="18" charset="0"/>
                <a:cs typeface="Times New Roman" panose="02020603050405020304" pitchFamily="18" charset="0"/>
              </a:rPr>
              <a:t>ies</a:t>
            </a:r>
            <a:r>
              <a:rPr lang="en-US" sz="3200" dirty="0" smtClean="0">
                <a:solidFill>
                  <a:schemeClr val="tx1"/>
                </a:solidFill>
                <a:latin typeface="Times New Roman" panose="02020603050405020304" pitchFamily="18" charset="0"/>
                <a:cs typeface="Times New Roman" panose="02020603050405020304" pitchFamily="18" charset="0"/>
              </a:rPr>
              <a:t> till 8.00 a.m. After taking </a:t>
            </a:r>
            <a:r>
              <a:rPr lang="en-US" sz="3200" dirty="0" smtClean="0">
                <a:solidFill>
                  <a:srgbClr val="FF0000"/>
                </a:solidFill>
                <a:latin typeface="Times New Roman" panose="02020603050405020304" pitchFamily="18" charset="0"/>
                <a:cs typeface="Times New Roman" panose="02020603050405020304" pitchFamily="18" charset="0"/>
              </a:rPr>
              <a:t>her </a:t>
            </a:r>
            <a:r>
              <a:rPr lang="en-US" sz="3200" dirty="0" smtClean="0">
                <a:solidFill>
                  <a:schemeClr val="tx1"/>
                </a:solidFill>
                <a:latin typeface="Times New Roman" panose="02020603050405020304" pitchFamily="18" charset="0"/>
                <a:cs typeface="Times New Roman" panose="02020603050405020304" pitchFamily="18" charset="0"/>
              </a:rPr>
              <a:t>bath </a:t>
            </a:r>
            <a:r>
              <a:rPr lang="en-US" sz="3200" dirty="0" smtClean="0">
                <a:solidFill>
                  <a:srgbClr val="FF0000"/>
                </a:solidFill>
                <a:latin typeface="Times New Roman" panose="02020603050405020304" pitchFamily="18" charset="0"/>
                <a:cs typeface="Times New Roman" panose="02020603050405020304" pitchFamily="18" charset="0"/>
              </a:rPr>
              <a:t>she</a:t>
            </a:r>
            <a:r>
              <a:rPr lang="en-US" sz="3200" dirty="0" smtClean="0">
                <a:solidFill>
                  <a:schemeClr val="tx1"/>
                </a:solidFill>
                <a:latin typeface="Times New Roman" panose="02020603050405020304" pitchFamily="18" charset="0"/>
                <a:cs typeface="Times New Roman" panose="02020603050405020304" pitchFamily="18" charset="0"/>
              </a:rPr>
              <a:t> put</a:t>
            </a:r>
            <a:r>
              <a:rPr lang="en-US" sz="3200" dirty="0" smtClean="0">
                <a:solidFill>
                  <a:srgbClr val="FF0000"/>
                </a:solidFill>
                <a:latin typeface="Times New Roman" panose="02020603050405020304" pitchFamily="18" charset="0"/>
                <a:cs typeface="Times New Roman" panose="02020603050405020304" pitchFamily="18" charset="0"/>
              </a:rPr>
              <a:t>s</a:t>
            </a:r>
            <a:r>
              <a:rPr lang="en-US" sz="3200" dirty="0" smtClean="0">
                <a:solidFill>
                  <a:schemeClr val="tx1"/>
                </a:solidFill>
                <a:latin typeface="Times New Roman" panose="02020603050405020304" pitchFamily="18" charset="0"/>
                <a:cs typeface="Times New Roman" panose="02020603050405020304" pitchFamily="18" charset="0"/>
              </a:rPr>
              <a:t> on </a:t>
            </a:r>
            <a:r>
              <a:rPr lang="en-US" sz="3200" dirty="0" smtClean="0">
                <a:solidFill>
                  <a:srgbClr val="FF0000"/>
                </a:solidFill>
                <a:latin typeface="Times New Roman" panose="02020603050405020304" pitchFamily="18" charset="0"/>
                <a:cs typeface="Times New Roman" panose="02020603050405020304" pitchFamily="18" charset="0"/>
              </a:rPr>
              <a:t>her</a:t>
            </a:r>
            <a:r>
              <a:rPr lang="en-US" sz="3200" dirty="0" smtClean="0">
                <a:solidFill>
                  <a:schemeClr val="tx1"/>
                </a:solidFill>
                <a:latin typeface="Times New Roman" panose="02020603050405020304" pitchFamily="18" charset="0"/>
                <a:cs typeface="Times New Roman" panose="02020603050405020304" pitchFamily="18" charset="0"/>
              </a:rPr>
              <a:t> uniform and start</a:t>
            </a:r>
            <a:r>
              <a:rPr lang="en-US" sz="3200" dirty="0" smtClean="0">
                <a:solidFill>
                  <a:srgbClr val="FF0000"/>
                </a:solidFill>
                <a:latin typeface="Times New Roman" panose="02020603050405020304" pitchFamily="18" charset="0"/>
                <a:cs typeface="Times New Roman" panose="02020603050405020304" pitchFamily="18" charset="0"/>
              </a:rPr>
              <a:t>s</a:t>
            </a:r>
            <a:r>
              <a:rPr lang="en-US" sz="3200" dirty="0" smtClean="0">
                <a:solidFill>
                  <a:schemeClr val="tx1"/>
                </a:solidFill>
                <a:latin typeface="Times New Roman" panose="02020603050405020304" pitchFamily="18" charset="0"/>
                <a:cs typeface="Times New Roman" panose="02020603050405020304" pitchFamily="18" charset="0"/>
              </a:rPr>
              <a:t> for school. </a:t>
            </a:r>
            <a:r>
              <a:rPr lang="en-US" sz="3200" dirty="0" smtClean="0">
                <a:solidFill>
                  <a:srgbClr val="FF0000"/>
                </a:solidFill>
                <a:latin typeface="Times New Roman" panose="02020603050405020304" pitchFamily="18" charset="0"/>
                <a:cs typeface="Times New Roman" panose="02020603050405020304" pitchFamily="18" charset="0"/>
              </a:rPr>
              <a:t>Her</a:t>
            </a:r>
            <a:r>
              <a:rPr lang="en-US" sz="3200" dirty="0" smtClean="0">
                <a:solidFill>
                  <a:schemeClr val="tx1"/>
                </a:solidFill>
                <a:latin typeface="Times New Roman" panose="02020603050405020304" pitchFamily="18" charset="0"/>
                <a:cs typeface="Times New Roman" panose="02020603050405020304" pitchFamily="18" charset="0"/>
              </a:rPr>
              <a:t> school begin</a:t>
            </a:r>
            <a:r>
              <a:rPr lang="en-US" sz="3200" dirty="0" smtClean="0">
                <a:solidFill>
                  <a:srgbClr val="FF0000"/>
                </a:solidFill>
                <a:latin typeface="Times New Roman" panose="02020603050405020304" pitchFamily="18" charset="0"/>
                <a:cs typeface="Times New Roman" panose="02020603050405020304" pitchFamily="18" charset="0"/>
              </a:rPr>
              <a:t>s</a:t>
            </a:r>
            <a:r>
              <a:rPr lang="en-US" sz="3200" dirty="0" smtClean="0">
                <a:solidFill>
                  <a:schemeClr val="tx1"/>
                </a:solidFill>
                <a:latin typeface="Times New Roman" panose="02020603050405020304" pitchFamily="18" charset="0"/>
                <a:cs typeface="Times New Roman" panose="02020603050405020304" pitchFamily="18" charset="0"/>
              </a:rPr>
              <a:t> at 9 a.m. She is the class caption of her class and she has to do some extra activities. So, she wants to sit on the first bench. She always follows her teachers advice. At 1.30 p.m. she takes tiffin and then plays with her friends for sometimes. The school finishes at 4 p.m. </a:t>
            </a:r>
            <a:r>
              <a:rPr lang="en-US" sz="3200" dirty="0" smtClean="0">
                <a:solidFill>
                  <a:srgbClr val="FF0000"/>
                </a:solidFill>
                <a:latin typeface="Times New Roman" panose="02020603050405020304" pitchFamily="18" charset="0"/>
                <a:cs typeface="Times New Roman" panose="02020603050405020304" pitchFamily="18" charset="0"/>
              </a:rPr>
              <a:t>She </a:t>
            </a:r>
            <a:r>
              <a:rPr lang="en-US" sz="3200" dirty="0" smtClean="0">
                <a:solidFill>
                  <a:schemeClr val="tx1"/>
                </a:solidFill>
                <a:latin typeface="Times New Roman" panose="02020603050405020304" pitchFamily="18" charset="0"/>
                <a:cs typeface="Times New Roman" panose="02020603050405020304" pitchFamily="18" charset="0"/>
              </a:rPr>
              <a:t>come back home and feel</a:t>
            </a:r>
            <a:r>
              <a:rPr lang="en-US" sz="3200" dirty="0" smtClean="0">
                <a:solidFill>
                  <a:srgbClr val="FF0000"/>
                </a:solidFill>
                <a:latin typeface="Times New Roman" panose="02020603050405020304" pitchFamily="18" charset="0"/>
                <a:cs typeface="Times New Roman" panose="02020603050405020304" pitchFamily="18" charset="0"/>
              </a:rPr>
              <a:t>s</a:t>
            </a:r>
            <a:r>
              <a:rPr lang="en-US" sz="3200" dirty="0" smtClean="0">
                <a:solidFill>
                  <a:schemeClr val="tx1"/>
                </a:solidFill>
                <a:latin typeface="Times New Roman" panose="02020603050405020304" pitchFamily="18" charset="0"/>
                <a:cs typeface="Times New Roman" panose="02020603050405020304" pitchFamily="18" charset="0"/>
              </a:rPr>
              <a:t> tired. After taking some rest, </a:t>
            </a:r>
            <a:r>
              <a:rPr lang="en-US" sz="3200" dirty="0" smtClean="0">
                <a:solidFill>
                  <a:srgbClr val="FF0000"/>
                </a:solidFill>
                <a:latin typeface="Times New Roman" panose="02020603050405020304" pitchFamily="18" charset="0"/>
                <a:cs typeface="Times New Roman" panose="02020603050405020304" pitchFamily="18" charset="0"/>
              </a:rPr>
              <a:t>she</a:t>
            </a:r>
            <a:r>
              <a:rPr lang="en-US" sz="3200" dirty="0" smtClean="0">
                <a:solidFill>
                  <a:schemeClr val="tx1"/>
                </a:solidFill>
                <a:latin typeface="Times New Roman" panose="02020603050405020304" pitchFamily="18" charset="0"/>
                <a:cs typeface="Times New Roman" panose="02020603050405020304" pitchFamily="18" charset="0"/>
              </a:rPr>
              <a:t> go</a:t>
            </a:r>
            <a:r>
              <a:rPr lang="en-US" sz="3200" dirty="0" smtClean="0">
                <a:solidFill>
                  <a:srgbClr val="FF0000"/>
                </a:solidFill>
                <a:latin typeface="Times New Roman" panose="02020603050405020304" pitchFamily="18" charset="0"/>
                <a:cs typeface="Times New Roman" panose="02020603050405020304" pitchFamily="18" charset="0"/>
              </a:rPr>
              <a:t>es</a:t>
            </a:r>
            <a:r>
              <a:rPr lang="en-US" sz="3200" dirty="0" smtClean="0">
                <a:solidFill>
                  <a:schemeClr val="tx1"/>
                </a:solidFill>
                <a:latin typeface="Times New Roman" panose="02020603050405020304" pitchFamily="18" charset="0"/>
                <a:cs typeface="Times New Roman" panose="02020603050405020304" pitchFamily="18" charset="0"/>
              </a:rPr>
              <a:t> out to play with </a:t>
            </a:r>
            <a:r>
              <a:rPr lang="en-US" sz="3200" dirty="0" smtClean="0">
                <a:solidFill>
                  <a:srgbClr val="FF0000"/>
                </a:solidFill>
                <a:latin typeface="Times New Roman" panose="02020603050405020304" pitchFamily="18" charset="0"/>
                <a:cs typeface="Times New Roman" panose="02020603050405020304" pitchFamily="18" charset="0"/>
              </a:rPr>
              <a:t>her</a:t>
            </a:r>
            <a:r>
              <a:rPr lang="en-US" sz="3200" dirty="0" smtClean="0">
                <a:solidFill>
                  <a:schemeClr val="tx1"/>
                </a:solidFill>
                <a:latin typeface="Times New Roman" panose="02020603050405020304" pitchFamily="18" charset="0"/>
                <a:cs typeface="Times New Roman" panose="02020603050405020304" pitchFamily="18" charset="0"/>
              </a:rPr>
              <a:t> friends. In the evening, </a:t>
            </a:r>
            <a:r>
              <a:rPr lang="en-US" sz="3200" dirty="0" smtClean="0">
                <a:solidFill>
                  <a:srgbClr val="FF0000"/>
                </a:solidFill>
                <a:latin typeface="Times New Roman" panose="02020603050405020304" pitchFamily="18" charset="0"/>
                <a:cs typeface="Times New Roman" panose="02020603050405020304" pitchFamily="18" charset="0"/>
              </a:rPr>
              <a:t>she</a:t>
            </a:r>
            <a:r>
              <a:rPr lang="en-US" sz="3200" dirty="0" smtClean="0">
                <a:solidFill>
                  <a:schemeClr val="tx1"/>
                </a:solidFill>
                <a:latin typeface="Times New Roman" panose="02020603050405020304" pitchFamily="18" charset="0"/>
                <a:cs typeface="Times New Roman" panose="02020603050405020304" pitchFamily="18" charset="0"/>
              </a:rPr>
              <a:t> prepare</a:t>
            </a:r>
            <a:r>
              <a:rPr lang="en-US" sz="3200" dirty="0" smtClean="0">
                <a:solidFill>
                  <a:srgbClr val="FF0000"/>
                </a:solidFill>
                <a:latin typeface="Times New Roman" panose="02020603050405020304" pitchFamily="18" charset="0"/>
                <a:cs typeface="Times New Roman" panose="02020603050405020304" pitchFamily="18" charset="0"/>
              </a:rPr>
              <a:t>s</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rPr>
              <a:t>her </a:t>
            </a:r>
            <a:r>
              <a:rPr lang="en-US" sz="3200" dirty="0" smtClean="0">
                <a:solidFill>
                  <a:schemeClr val="tx1"/>
                </a:solidFill>
                <a:latin typeface="Times New Roman" panose="02020603050405020304" pitchFamily="18" charset="0"/>
                <a:cs typeface="Times New Roman" panose="02020603050405020304" pitchFamily="18" charset="0"/>
              </a:rPr>
              <a:t>lesson and stud</a:t>
            </a:r>
            <a:r>
              <a:rPr lang="en-US" sz="3200" dirty="0" smtClean="0">
                <a:solidFill>
                  <a:srgbClr val="FF0000"/>
                </a:solidFill>
                <a:latin typeface="Times New Roman" panose="02020603050405020304" pitchFamily="18" charset="0"/>
                <a:cs typeface="Times New Roman" panose="02020603050405020304" pitchFamily="18" charset="0"/>
              </a:rPr>
              <a:t>ies</a:t>
            </a:r>
            <a:r>
              <a:rPr lang="en-US" sz="3200" dirty="0" smtClean="0">
                <a:solidFill>
                  <a:schemeClr val="tx1"/>
                </a:solidFill>
                <a:latin typeface="Times New Roman" panose="02020603050405020304" pitchFamily="18" charset="0"/>
                <a:cs typeface="Times New Roman" panose="02020603050405020304" pitchFamily="18" charset="0"/>
              </a:rPr>
              <a:t> till 9:30 p.m. </a:t>
            </a:r>
            <a:r>
              <a:rPr lang="en-US" sz="3200" dirty="0" smtClean="0">
                <a:solidFill>
                  <a:srgbClr val="FF0000"/>
                </a:solidFill>
                <a:latin typeface="Times New Roman" panose="02020603050405020304" pitchFamily="18" charset="0"/>
                <a:cs typeface="Times New Roman" panose="02020603050405020304" pitchFamily="18" charset="0"/>
              </a:rPr>
              <a:t>She</a:t>
            </a:r>
            <a:r>
              <a:rPr lang="en-US" sz="3200" dirty="0" smtClean="0">
                <a:solidFill>
                  <a:schemeClr val="tx1"/>
                </a:solidFill>
                <a:latin typeface="Times New Roman" panose="02020603050405020304" pitchFamily="18" charset="0"/>
                <a:cs typeface="Times New Roman" panose="02020603050405020304" pitchFamily="18" charset="0"/>
              </a:rPr>
              <a:t> take</a:t>
            </a:r>
            <a:r>
              <a:rPr lang="en-US" sz="3200" dirty="0" smtClean="0">
                <a:solidFill>
                  <a:srgbClr val="FF0000"/>
                </a:solidFill>
                <a:latin typeface="Times New Roman" panose="02020603050405020304" pitchFamily="18" charset="0"/>
                <a:cs typeface="Times New Roman" panose="02020603050405020304" pitchFamily="18" charset="0"/>
              </a:rPr>
              <a:t>s</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rPr>
              <a:t>her </a:t>
            </a:r>
            <a:r>
              <a:rPr lang="en-US" sz="3200" dirty="0" smtClean="0">
                <a:solidFill>
                  <a:schemeClr val="tx1"/>
                </a:solidFill>
                <a:latin typeface="Times New Roman" panose="02020603050405020304" pitchFamily="18" charset="0"/>
                <a:cs typeface="Times New Roman" panose="02020603050405020304" pitchFamily="18" charset="0"/>
              </a:rPr>
              <a:t>dinner at 9.30 p.m. Then </a:t>
            </a:r>
            <a:r>
              <a:rPr lang="en-US" sz="3200" dirty="0" smtClean="0">
                <a:solidFill>
                  <a:srgbClr val="FF0000"/>
                </a:solidFill>
                <a:latin typeface="Times New Roman" panose="02020603050405020304" pitchFamily="18" charset="0"/>
                <a:cs typeface="Times New Roman" panose="02020603050405020304" pitchFamily="18" charset="0"/>
              </a:rPr>
              <a:t>she</a:t>
            </a:r>
            <a:r>
              <a:rPr lang="en-US" sz="3200" dirty="0" smtClean="0">
                <a:solidFill>
                  <a:schemeClr val="tx1"/>
                </a:solidFill>
                <a:latin typeface="Times New Roman" panose="02020603050405020304" pitchFamily="18" charset="0"/>
                <a:cs typeface="Times New Roman" panose="02020603050405020304" pitchFamily="18" charset="0"/>
              </a:rPr>
              <a:t> watch</a:t>
            </a:r>
            <a:r>
              <a:rPr lang="en-US" sz="3200" dirty="0" smtClean="0">
                <a:solidFill>
                  <a:srgbClr val="FF0000"/>
                </a:solidFill>
                <a:latin typeface="Times New Roman" panose="02020603050405020304" pitchFamily="18" charset="0"/>
                <a:cs typeface="Times New Roman" panose="02020603050405020304" pitchFamily="18" charset="0"/>
              </a:rPr>
              <a:t>es</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TVprogrammes</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smtClean="0">
                <a:solidFill>
                  <a:srgbClr val="FF0000"/>
                </a:solidFill>
                <a:latin typeface="Times New Roman" panose="02020603050405020304" pitchFamily="18" charset="0"/>
                <a:cs typeface="Times New Roman" panose="02020603050405020304" pitchFamily="18" charset="0"/>
              </a:rPr>
              <a:t>She</a:t>
            </a:r>
            <a:r>
              <a:rPr lang="en-US" sz="3200" dirty="0" smtClean="0">
                <a:solidFill>
                  <a:schemeClr val="tx1"/>
                </a:solidFill>
                <a:latin typeface="Times New Roman" panose="02020603050405020304" pitchFamily="18" charset="0"/>
                <a:cs typeface="Times New Roman" panose="02020603050405020304" pitchFamily="18" charset="0"/>
              </a:rPr>
              <a:t> go</a:t>
            </a:r>
            <a:r>
              <a:rPr lang="en-US" sz="3200" dirty="0" smtClean="0">
                <a:solidFill>
                  <a:srgbClr val="FF0000"/>
                </a:solidFill>
                <a:latin typeface="Times New Roman" panose="02020603050405020304" pitchFamily="18" charset="0"/>
                <a:cs typeface="Times New Roman" panose="02020603050405020304" pitchFamily="18" charset="0"/>
              </a:rPr>
              <a:t>es</a:t>
            </a:r>
            <a:r>
              <a:rPr lang="en-US" sz="3200" dirty="0" smtClean="0">
                <a:solidFill>
                  <a:schemeClr val="tx1"/>
                </a:solidFill>
                <a:latin typeface="Times New Roman" panose="02020603050405020304" pitchFamily="18" charset="0"/>
                <a:cs typeface="Times New Roman" panose="02020603050405020304" pitchFamily="18" charset="0"/>
              </a:rPr>
              <a:t> to bed at 10:30 p.m.  </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Left Bracket 2"/>
          <p:cNvSpPr/>
          <p:nvPr/>
        </p:nvSpPr>
        <p:spPr>
          <a:xfrm>
            <a:off x="6173891" y="4197926"/>
            <a:ext cx="467565" cy="484910"/>
          </a:xfrm>
          <a:prstGeom prst="lef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ket 15"/>
          <p:cNvSpPr/>
          <p:nvPr/>
        </p:nvSpPr>
        <p:spPr>
          <a:xfrm>
            <a:off x="3439313" y="2730321"/>
            <a:ext cx="443346" cy="470079"/>
          </a:xfrm>
          <a:prstGeom prst="righ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Left Bracket 16"/>
          <p:cNvSpPr/>
          <p:nvPr/>
        </p:nvSpPr>
        <p:spPr>
          <a:xfrm>
            <a:off x="8032145" y="775854"/>
            <a:ext cx="467565" cy="484910"/>
          </a:xfrm>
          <a:prstGeom prst="lef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Right Bracket 17"/>
          <p:cNvSpPr/>
          <p:nvPr/>
        </p:nvSpPr>
        <p:spPr>
          <a:xfrm>
            <a:off x="7436401" y="6221665"/>
            <a:ext cx="349855" cy="470079"/>
          </a:xfrm>
          <a:prstGeom prst="righ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8425196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err="1" smtClean="0">
                <a:solidFill>
                  <a:schemeClr val="tx1"/>
                </a:solidFill>
                <a:latin typeface="Times New Roman" panose="02020603050405020304" pitchFamily="18" charset="0"/>
                <a:cs typeface="Times New Roman" panose="02020603050405020304" pitchFamily="18" charset="0"/>
              </a:rPr>
              <a:t>Cumilla</a:t>
            </a:r>
            <a:r>
              <a:rPr lang="en-US" sz="3200" b="1" dirty="0" smtClean="0">
                <a:solidFill>
                  <a:schemeClr val="tx1"/>
                </a:solidFill>
                <a:latin typeface="Times New Roman" panose="02020603050405020304" pitchFamily="18" charset="0"/>
                <a:cs typeface="Times New Roman" panose="02020603050405020304" pitchFamily="18" charset="0"/>
              </a:rPr>
              <a:t> </a:t>
            </a:r>
          </a:p>
          <a:p>
            <a:r>
              <a:rPr lang="en-US" sz="3200" b="1" dirty="0" smtClean="0">
                <a:solidFill>
                  <a:schemeClr val="tx1"/>
                </a:solidFill>
                <a:latin typeface="Times New Roman" panose="02020603050405020304" pitchFamily="18" charset="0"/>
                <a:cs typeface="Times New Roman" panose="02020603050405020304" pitchFamily="18" charset="0"/>
              </a:rPr>
              <a:t>Date:20/04/2021</a:t>
            </a:r>
          </a:p>
          <a:p>
            <a:r>
              <a:rPr lang="en-US" sz="3200" b="1" dirty="0" smtClean="0">
                <a:solidFill>
                  <a:schemeClr val="tx1"/>
                </a:solidFill>
                <a:latin typeface="Times New Roman" panose="02020603050405020304" pitchFamily="18" charset="0"/>
                <a:cs typeface="Times New Roman" panose="02020603050405020304" pitchFamily="18" charset="0"/>
              </a:rPr>
              <a:t>Dear friend </a:t>
            </a:r>
            <a:r>
              <a:rPr lang="en-US" sz="3200" b="1" dirty="0" err="1" smtClean="0">
                <a:solidFill>
                  <a:schemeClr val="tx1"/>
                </a:solidFill>
                <a:latin typeface="Times New Roman" panose="02020603050405020304" pitchFamily="18" charset="0"/>
                <a:cs typeface="Times New Roman" panose="02020603050405020304" pitchFamily="18" charset="0"/>
              </a:rPr>
              <a:t>Taslima</a:t>
            </a:r>
            <a:r>
              <a:rPr lang="en-US" sz="3200" b="1" dirty="0" smtClean="0">
                <a:solidFill>
                  <a:schemeClr val="tx1"/>
                </a:solidFill>
                <a:latin typeface="Times New Roman" panose="02020603050405020304" pitchFamily="18" charset="0"/>
                <a:cs typeface="Times New Roman" panose="02020603050405020304" pitchFamily="18" charset="0"/>
              </a:rPr>
              <a:t>/</a:t>
            </a:r>
            <a:r>
              <a:rPr lang="en-US" sz="3200" b="1" dirty="0" err="1" smtClean="0">
                <a:solidFill>
                  <a:schemeClr val="tx1"/>
                </a:solidFill>
                <a:latin typeface="Times New Roman" panose="02020603050405020304" pitchFamily="18" charset="0"/>
                <a:cs typeface="Times New Roman" panose="02020603050405020304" pitchFamily="18" charset="0"/>
              </a:rPr>
              <a:t>Tanha</a:t>
            </a:r>
            <a:r>
              <a:rPr lang="en-US" sz="3200" b="1" dirty="0" smtClean="0">
                <a:solidFill>
                  <a:schemeClr val="tx1"/>
                </a:solidFill>
                <a:latin typeface="Times New Roman" panose="02020603050405020304" pitchFamily="18" charset="0"/>
                <a:cs typeface="Times New Roman" panose="02020603050405020304" pitchFamily="18" charset="0"/>
              </a:rPr>
              <a:t>,</a:t>
            </a:r>
          </a:p>
          <a:p>
            <a:r>
              <a:rPr lang="en-US" sz="3200" b="1" dirty="0" smtClean="0">
                <a:solidFill>
                  <a:schemeClr val="tx1"/>
                </a:solidFill>
                <a:latin typeface="Times New Roman" panose="02020603050405020304" pitchFamily="18" charset="0"/>
                <a:cs typeface="Times New Roman" panose="02020603050405020304" pitchFamily="18" charset="0"/>
              </a:rPr>
              <a:t>How are you? I hope you are well. I am also fine. You have wanted to know </a:t>
            </a:r>
            <a:r>
              <a:rPr lang="en-US" sz="3200" b="1" dirty="0" smtClean="0">
                <a:solidFill>
                  <a:srgbClr val="00B050"/>
                </a:solidFill>
                <a:latin typeface="Times New Roman" panose="02020603050405020304" pitchFamily="18" charset="0"/>
                <a:cs typeface="Times New Roman" panose="02020603050405020304" pitchFamily="18" charset="0"/>
              </a:rPr>
              <a:t>about</a:t>
            </a:r>
            <a:r>
              <a:rPr lang="en-US" sz="3200" b="1" dirty="0" smtClean="0">
                <a:solidFill>
                  <a:schemeClr val="tx1"/>
                </a:solidFill>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my </a:t>
            </a:r>
            <a:r>
              <a:rPr lang="en-US" sz="3200" b="1" dirty="0" smtClean="0">
                <a:solidFill>
                  <a:srgbClr val="00B050"/>
                </a:solidFill>
                <a:latin typeface="Times New Roman" panose="02020603050405020304" pitchFamily="18" charset="0"/>
                <a:cs typeface="Times New Roman" panose="02020603050405020304" pitchFamily="18" charset="0"/>
              </a:rPr>
              <a:t>daily routine</a:t>
            </a:r>
            <a:r>
              <a:rPr lang="en-US" sz="3200" b="1" dirty="0" smtClean="0">
                <a:solidFill>
                  <a:schemeClr val="tx1"/>
                </a:solidFill>
                <a:latin typeface="Times New Roman" panose="02020603050405020304" pitchFamily="18" charset="0"/>
                <a:cs typeface="Times New Roman" panose="02020603050405020304" pitchFamily="18" charset="0"/>
              </a:rPr>
              <a:t>. Now I am writing </a:t>
            </a:r>
            <a:r>
              <a:rPr lang="en-US" sz="3200" b="1" dirty="0" smtClean="0">
                <a:solidFill>
                  <a:srgbClr val="00B050"/>
                </a:solidFill>
                <a:latin typeface="Times New Roman" panose="02020603050405020304" pitchFamily="18" charset="0"/>
                <a:cs typeface="Times New Roman" panose="02020603050405020304" pitchFamily="18" charset="0"/>
              </a:rPr>
              <a:t>about</a:t>
            </a:r>
            <a:r>
              <a:rPr lang="en-US" sz="3200" b="1" dirty="0" smtClean="0">
                <a:solidFill>
                  <a:schemeClr val="tx1"/>
                </a:solidFill>
                <a:latin typeface="Times New Roman" panose="02020603050405020304" pitchFamily="18" charset="0"/>
                <a:cs typeface="Times New Roman" panose="02020603050405020304" pitchFamily="18" charset="0"/>
              </a:rPr>
              <a:t> </a:t>
            </a:r>
            <a:r>
              <a:rPr lang="en-US" sz="3200" b="1" dirty="0" smtClean="0">
                <a:solidFill>
                  <a:srgbClr val="FF0000"/>
                </a:solidFill>
                <a:latin typeface="Times New Roman" panose="02020603050405020304" pitchFamily="18" charset="0"/>
                <a:cs typeface="Times New Roman" panose="02020603050405020304" pitchFamily="18" charset="0"/>
              </a:rPr>
              <a:t>my </a:t>
            </a:r>
            <a:r>
              <a:rPr lang="en-US" sz="3200" b="1" dirty="0" smtClean="0">
                <a:solidFill>
                  <a:srgbClr val="00B050"/>
                </a:solidFill>
                <a:latin typeface="Times New Roman" panose="02020603050405020304" pitchFamily="18" charset="0"/>
                <a:cs typeface="Times New Roman" panose="02020603050405020304" pitchFamily="18" charset="0"/>
              </a:rPr>
              <a:t>daily routine.</a:t>
            </a:r>
          </a:p>
          <a:p>
            <a:r>
              <a:rPr lang="en-US" sz="2800" b="1" dirty="0" smtClean="0">
                <a:solidFill>
                  <a:srgbClr val="FF0000"/>
                </a:solidFill>
                <a:latin typeface="Times New Roman" panose="02020603050405020304" pitchFamily="18" charset="0"/>
                <a:cs typeface="Times New Roman" panose="02020603050405020304" pitchFamily="18" charset="0"/>
              </a:rPr>
              <a:t>I </a:t>
            </a:r>
            <a:r>
              <a:rPr lang="en-US" sz="2800" b="1" dirty="0" smtClean="0">
                <a:solidFill>
                  <a:srgbClr val="7030A0"/>
                </a:solidFill>
                <a:latin typeface="Times New Roman" panose="02020603050405020304" pitchFamily="18" charset="0"/>
                <a:cs typeface="Times New Roman" panose="02020603050405020304" pitchFamily="18" charset="0"/>
              </a:rPr>
              <a:t>make a daily routine.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usually get up early in the morning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say my prayer.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take my breakfast at about 7a.m.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study till 8.00 a.m. After taking my bath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put on my uniform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start for school. </a:t>
            </a:r>
            <a:r>
              <a:rPr lang="en-US" sz="2800" b="1" dirty="0" smtClean="0">
                <a:solidFill>
                  <a:srgbClr val="FF0000"/>
                </a:solidFill>
                <a:latin typeface="Times New Roman" panose="02020603050405020304" pitchFamily="18" charset="0"/>
                <a:cs typeface="Times New Roman" panose="02020603050405020304" pitchFamily="18" charset="0"/>
              </a:rPr>
              <a:t>I </a:t>
            </a:r>
            <a:r>
              <a:rPr lang="en-US" sz="2800" b="1" dirty="0" smtClean="0">
                <a:solidFill>
                  <a:srgbClr val="7030A0"/>
                </a:solidFill>
                <a:latin typeface="Times New Roman" panose="02020603050405020304" pitchFamily="18" charset="0"/>
                <a:cs typeface="Times New Roman" panose="02020603050405020304" pitchFamily="18" charset="0"/>
              </a:rPr>
              <a:t>come back home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go to play with my friends. In the evening,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study till 9:30 p.m.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take my dinner at 9.30 p.m. Then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watch TV </a:t>
            </a:r>
            <a:r>
              <a:rPr lang="en-US" sz="2800" b="1" dirty="0" err="1" smtClean="0">
                <a:solidFill>
                  <a:srgbClr val="7030A0"/>
                </a:solidFill>
                <a:latin typeface="Times New Roman" panose="02020603050405020304" pitchFamily="18" charset="0"/>
                <a:cs typeface="Times New Roman" panose="02020603050405020304" pitchFamily="18" charset="0"/>
              </a:rPr>
              <a:t>programmes</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go to bed at 10:30 p.m.  </a:t>
            </a:r>
          </a:p>
          <a:p>
            <a:r>
              <a:rPr lang="en-US" sz="3200" b="1" dirty="0" smtClean="0">
                <a:solidFill>
                  <a:schemeClr val="tx1"/>
                </a:solidFill>
                <a:latin typeface="Times New Roman" panose="02020603050405020304" pitchFamily="18" charset="0"/>
                <a:cs typeface="Times New Roman" panose="02020603050405020304" pitchFamily="18" charset="0"/>
              </a:rPr>
              <a:t>No more today. Write to me soon.</a:t>
            </a:r>
          </a:p>
          <a:p>
            <a:r>
              <a:rPr lang="en-US" sz="3200" b="1" dirty="0" smtClean="0">
                <a:solidFill>
                  <a:schemeClr val="tx1"/>
                </a:solidFill>
                <a:latin typeface="Times New Roman" panose="02020603050405020304" pitchFamily="18" charset="0"/>
                <a:cs typeface="Times New Roman" panose="02020603050405020304" pitchFamily="18" charset="0"/>
              </a:rPr>
              <a:t>Your friend,</a:t>
            </a:r>
          </a:p>
          <a:p>
            <a:r>
              <a:rPr lang="en-US" sz="3200" b="1" dirty="0" smtClean="0">
                <a:solidFill>
                  <a:schemeClr val="tx1"/>
                </a:solidFill>
                <a:latin typeface="Times New Roman" panose="02020603050405020304" pitchFamily="18" charset="0"/>
                <a:cs typeface="Times New Roman" panose="02020603050405020304" pitchFamily="18" charset="0"/>
              </a:rPr>
              <a:t>Mina/ </a:t>
            </a:r>
            <a:r>
              <a:rPr lang="en-US" sz="3200" b="1" dirty="0" err="1" smtClean="0">
                <a:solidFill>
                  <a:schemeClr val="tx1"/>
                </a:solidFill>
                <a:latin typeface="Times New Roman" panose="02020603050405020304" pitchFamily="18" charset="0"/>
                <a:cs typeface="Times New Roman" panose="02020603050405020304" pitchFamily="18" charset="0"/>
              </a:rPr>
              <a:t>Mamon</a:t>
            </a:r>
            <a:endParaRPr lang="en-US" sz="32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0206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1782" y="332509"/>
            <a:ext cx="11443854" cy="6068291"/>
          </a:xfrm>
          <a:prstGeom prst="rect">
            <a:avLst/>
          </a:prstGeom>
          <a:ln>
            <a:solidFill>
              <a:schemeClr val="tx1"/>
            </a:solidFill>
          </a:ln>
        </p:spPr>
      </p:pic>
    </p:spTree>
    <p:extLst>
      <p:ext uri="{BB962C8B-B14F-4D97-AF65-F5344CB8AC3E}">
        <p14:creationId xmlns:p14="http://schemas.microsoft.com/office/powerpoint/2010/main" val="1466602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098613"/>
            <a:ext cx="5915891" cy="2246769"/>
          </a:xfrm>
          <a:prstGeom prst="rect">
            <a:avLst/>
          </a:prstGeom>
          <a:noFill/>
        </p:spPr>
        <p:txBody>
          <a:bodyPr wrap="square" rtlCol="0">
            <a:spAutoFit/>
          </a:bodyPr>
          <a:lstStyle/>
          <a:p>
            <a:r>
              <a:rPr lang="en-US" sz="3600" b="1" dirty="0" err="1">
                <a:latin typeface="Times New Roman" panose="02020603050405020304" pitchFamily="18" charset="0"/>
                <a:cs typeface="Times New Roman" panose="02020603050405020304" pitchFamily="18" charset="0"/>
              </a:rPr>
              <a:t>Laily</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Akter</a:t>
            </a:r>
            <a:endParaRPr lang="en-US" sz="3600" b="1"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Assistant Teacher</a:t>
            </a:r>
          </a:p>
          <a:p>
            <a:r>
              <a:rPr lang="en-US" sz="3200" b="1" dirty="0" err="1">
                <a:latin typeface="Times New Roman" panose="02020603050405020304" pitchFamily="18" charset="0"/>
                <a:cs typeface="Times New Roman" panose="02020603050405020304" pitchFamily="18" charset="0"/>
              </a:rPr>
              <a:t>Fulgaon</a:t>
            </a:r>
            <a:r>
              <a:rPr lang="en-US" sz="3200" b="1" dirty="0">
                <a:latin typeface="Times New Roman" panose="02020603050405020304" pitchFamily="18" charset="0"/>
                <a:cs typeface="Times New Roman" panose="02020603050405020304" pitchFamily="18" charset="0"/>
              </a:rPr>
              <a:t>  Govt. primary School,</a:t>
            </a:r>
          </a:p>
          <a:p>
            <a:r>
              <a:rPr lang="en-US" sz="3600" b="1" dirty="0" err="1">
                <a:latin typeface="Times New Roman" panose="02020603050405020304" pitchFamily="18" charset="0"/>
                <a:cs typeface="Times New Roman" panose="02020603050405020304" pitchFamily="18" charset="0"/>
              </a:rPr>
              <a:t>Laksam</a:t>
            </a:r>
            <a:r>
              <a:rPr lang="en-US" sz="3600" b="1" dirty="0">
                <a:latin typeface="Times New Roman" panose="02020603050405020304" pitchFamily="18" charset="0"/>
                <a:cs typeface="Times New Roman" panose="02020603050405020304" pitchFamily="18" charset="0"/>
              </a:rPr>
              <a:t>, </a:t>
            </a:r>
            <a:r>
              <a:rPr lang="en-US" sz="3600" b="1" dirty="0" err="1">
                <a:latin typeface="Times New Roman" panose="02020603050405020304" pitchFamily="18" charset="0"/>
                <a:cs typeface="Times New Roman" panose="02020603050405020304" pitchFamily="18" charset="0"/>
              </a:rPr>
              <a:t>Comilla</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
        <p:nvSpPr>
          <p:cNvPr id="5" name="Diamond 4"/>
          <p:cNvSpPr/>
          <p:nvPr/>
        </p:nvSpPr>
        <p:spPr>
          <a:xfrm>
            <a:off x="5278582" y="76200"/>
            <a:ext cx="2265218" cy="6705600"/>
          </a:xfrm>
          <a:prstGeom prst="diamond">
            <a:avLst/>
          </a:prstGeom>
          <a:solidFill>
            <a:schemeClr val="accent3">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Times New Roman" panose="02020603050405020304" pitchFamily="18" charset="0"/>
                <a:cs typeface="Times New Roman" panose="02020603050405020304" pitchFamily="18" charset="0"/>
              </a:rPr>
              <a:t>I</a:t>
            </a:r>
          </a:p>
          <a:p>
            <a:pPr algn="ctr"/>
            <a:r>
              <a:rPr lang="en-US" sz="4000" b="1" dirty="0" smtClean="0">
                <a:solidFill>
                  <a:schemeClr val="tx1"/>
                </a:solidFill>
                <a:latin typeface="Times New Roman" panose="02020603050405020304" pitchFamily="18" charset="0"/>
                <a:cs typeface="Times New Roman" panose="02020603050405020304" pitchFamily="18" charset="0"/>
              </a:rPr>
              <a:t>N</a:t>
            </a:r>
          </a:p>
          <a:p>
            <a:pPr algn="ctr"/>
            <a:r>
              <a:rPr lang="en-US" sz="4000" b="1" dirty="0" smtClean="0">
                <a:solidFill>
                  <a:schemeClr val="tx1"/>
                </a:solidFill>
                <a:latin typeface="Times New Roman" panose="02020603050405020304" pitchFamily="18" charset="0"/>
                <a:cs typeface="Times New Roman" panose="02020603050405020304" pitchFamily="18" charset="0"/>
              </a:rPr>
              <a:t>T</a:t>
            </a:r>
          </a:p>
          <a:p>
            <a:pPr algn="ctr"/>
            <a:r>
              <a:rPr lang="en-US" sz="4000" b="1" dirty="0" smtClean="0">
                <a:solidFill>
                  <a:schemeClr val="tx1"/>
                </a:solidFill>
                <a:latin typeface="Times New Roman" panose="02020603050405020304" pitchFamily="18" charset="0"/>
                <a:cs typeface="Times New Roman" panose="02020603050405020304" pitchFamily="18" charset="0"/>
              </a:rPr>
              <a:t>R</a:t>
            </a:r>
          </a:p>
          <a:p>
            <a:pPr algn="ctr"/>
            <a:r>
              <a:rPr lang="en-US" sz="4000" b="1" dirty="0" smtClean="0">
                <a:solidFill>
                  <a:schemeClr val="tx1"/>
                </a:solidFill>
                <a:latin typeface="Times New Roman" panose="02020603050405020304" pitchFamily="18" charset="0"/>
                <a:cs typeface="Times New Roman" panose="02020603050405020304" pitchFamily="18" charset="0"/>
              </a:rPr>
              <a:t>O</a:t>
            </a:r>
          </a:p>
          <a:p>
            <a:pPr algn="ctr"/>
            <a:r>
              <a:rPr lang="en-US" sz="4000" b="1" dirty="0" smtClean="0">
                <a:solidFill>
                  <a:schemeClr val="tx1"/>
                </a:solidFill>
                <a:latin typeface="Times New Roman" panose="02020603050405020304" pitchFamily="18" charset="0"/>
                <a:cs typeface="Times New Roman" panose="02020603050405020304" pitchFamily="18" charset="0"/>
              </a:rPr>
              <a:t>U</a:t>
            </a:r>
          </a:p>
          <a:p>
            <a:pPr algn="ctr"/>
            <a:r>
              <a:rPr lang="en-US" sz="4000" b="1" dirty="0" smtClean="0">
                <a:solidFill>
                  <a:schemeClr val="tx1"/>
                </a:solidFill>
                <a:latin typeface="Times New Roman" panose="02020603050405020304" pitchFamily="18" charset="0"/>
                <a:cs typeface="Times New Roman" panose="02020603050405020304" pitchFamily="18" charset="0"/>
              </a:rPr>
              <a:t>D</a:t>
            </a:r>
          </a:p>
          <a:p>
            <a:pPr algn="ctr"/>
            <a:r>
              <a:rPr lang="en-US" sz="4000" b="1" dirty="0" smtClean="0">
                <a:solidFill>
                  <a:schemeClr val="tx1"/>
                </a:solidFill>
                <a:latin typeface="Times New Roman" panose="02020603050405020304" pitchFamily="18" charset="0"/>
                <a:cs typeface="Times New Roman" panose="02020603050405020304" pitchFamily="18" charset="0"/>
              </a:rPr>
              <a:t>U</a:t>
            </a:r>
          </a:p>
          <a:p>
            <a:pPr algn="ctr"/>
            <a:r>
              <a:rPr lang="en-US" sz="4000" b="1" dirty="0" smtClean="0">
                <a:solidFill>
                  <a:schemeClr val="tx1"/>
                </a:solidFill>
                <a:latin typeface="Times New Roman" panose="02020603050405020304" pitchFamily="18" charset="0"/>
                <a:cs typeface="Times New Roman" panose="02020603050405020304" pitchFamily="18" charset="0"/>
              </a:rPr>
              <a:t>C</a:t>
            </a:r>
          </a:p>
          <a:p>
            <a:pPr algn="ctr"/>
            <a:r>
              <a:rPr lang="en-US" sz="4000" b="1" dirty="0" smtClean="0">
                <a:solidFill>
                  <a:schemeClr val="tx1"/>
                </a:solidFill>
                <a:latin typeface="Times New Roman" panose="02020603050405020304" pitchFamily="18" charset="0"/>
                <a:cs typeface="Times New Roman" panose="02020603050405020304" pitchFamily="18" charset="0"/>
              </a:rPr>
              <a:t>E</a:t>
            </a:r>
          </a:p>
        </p:txBody>
      </p:sp>
      <p:sp>
        <p:nvSpPr>
          <p:cNvPr id="6" name="TextBox 5"/>
          <p:cNvSpPr txBox="1"/>
          <p:nvPr/>
        </p:nvSpPr>
        <p:spPr>
          <a:xfrm>
            <a:off x="7266709" y="4098613"/>
            <a:ext cx="4745182" cy="1938992"/>
          </a:xfrm>
          <a:prstGeom prst="rect">
            <a:avLst/>
          </a:prstGeom>
          <a:noFill/>
        </p:spPr>
        <p:txBody>
          <a:bodyPr wrap="square" rtlCol="0">
            <a:spAutoFit/>
          </a:bodyPr>
          <a:lstStyle/>
          <a:p>
            <a:r>
              <a:rPr lang="en-US" sz="4000" b="1" dirty="0" err="1" smtClean="0">
                <a:latin typeface="Times New Roman" panose="02020603050405020304" pitchFamily="18" charset="0"/>
                <a:cs typeface="Times New Roman" panose="02020603050405020304" pitchFamily="18" charset="0"/>
              </a:rPr>
              <a:t>Topics:Question</a:t>
            </a:r>
            <a:r>
              <a:rPr lang="en-US" sz="4000" b="1" dirty="0" smtClean="0">
                <a:latin typeface="Times New Roman" panose="02020603050405020304" pitchFamily="18" charset="0"/>
                <a:cs typeface="Times New Roman" panose="02020603050405020304" pitchFamily="18" charset="0"/>
              </a:rPr>
              <a:t> No-8 (Letter</a:t>
            </a:r>
            <a:r>
              <a:rPr lang="en-US" sz="4000" b="1" dirty="0">
                <a:latin typeface="Times New Roman" panose="02020603050405020304" pitchFamily="18" charset="0"/>
                <a:cs typeface="Times New Roman" panose="02020603050405020304" pitchFamily="18" charset="0"/>
              </a:rPr>
              <a:t>)</a:t>
            </a:r>
          </a:p>
          <a:p>
            <a:r>
              <a:rPr lang="en-US" sz="4000" b="1" dirty="0">
                <a:latin typeface="Times New Roman" panose="02020603050405020304" pitchFamily="18" charset="0"/>
                <a:cs typeface="Times New Roman" panose="02020603050405020304" pitchFamily="18" charset="0"/>
              </a:rPr>
              <a:t>Time:30 </a:t>
            </a:r>
            <a:r>
              <a:rPr lang="en-US" sz="4000" b="1" dirty="0" smtClean="0">
                <a:latin typeface="Times New Roman" panose="02020603050405020304" pitchFamily="18" charset="0"/>
                <a:cs typeface="Times New Roman" panose="02020603050405020304" pitchFamily="18" charset="0"/>
              </a:rPr>
              <a:t>minutes</a:t>
            </a:r>
            <a:endParaRPr lang="en-US" sz="4000" b="1"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2400" y="263238"/>
            <a:ext cx="3048000" cy="3699162"/>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63237"/>
            <a:ext cx="3699162" cy="3699162"/>
          </a:xfrm>
          <a:prstGeom prst="rect">
            <a:avLst/>
          </a:prstGeom>
        </p:spPr>
      </p:pic>
    </p:spTree>
    <p:extLst>
      <p:ext uri="{BB962C8B-B14F-4D97-AF65-F5344CB8AC3E}">
        <p14:creationId xmlns:p14="http://schemas.microsoft.com/office/powerpoint/2010/main" val="1604781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598" y="596941"/>
            <a:ext cx="11000509" cy="1010876"/>
          </a:xfrm>
          <a:prstGeom prst="rect">
            <a:avLst/>
          </a:prstGeom>
          <a:solidFill>
            <a:schemeClr val="accent4">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solidFill>
                  <a:schemeClr val="tx1"/>
                </a:solidFill>
                <a:latin typeface="Times New Roman" panose="02020603050405020304" pitchFamily="18" charset="0"/>
                <a:cs typeface="Times New Roman" panose="02020603050405020304" pitchFamily="18" charset="0"/>
              </a:rPr>
              <a:t>Let’s </a:t>
            </a:r>
            <a:r>
              <a:rPr lang="en-US" sz="4000" b="1" dirty="0" smtClean="0">
                <a:solidFill>
                  <a:schemeClr val="tx1"/>
                </a:solidFill>
                <a:latin typeface="Times New Roman" panose="02020603050405020304" pitchFamily="18" charset="0"/>
                <a:cs typeface="Times New Roman" panose="02020603050405020304" pitchFamily="18" charset="0"/>
              </a:rPr>
              <a:t>sing a song.</a:t>
            </a: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4" name="Rectangle 3"/>
          <p:cNvSpPr/>
          <p:nvPr/>
        </p:nvSpPr>
        <p:spPr>
          <a:xfrm>
            <a:off x="609599" y="5093555"/>
            <a:ext cx="11000509" cy="1058465"/>
          </a:xfrm>
          <a:prstGeom prst="rect">
            <a:avLst/>
          </a:prstGeom>
          <a:solidFill>
            <a:schemeClr val="accent4">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err="1" smtClean="0">
                <a:solidFill>
                  <a:schemeClr val="tx1"/>
                </a:solidFill>
                <a:latin typeface="Times New Roman" panose="02020603050405020304" pitchFamily="18" charset="0"/>
                <a:cs typeface="Times New Roman" panose="02020603050405020304" pitchFamily="18" charset="0"/>
              </a:rPr>
              <a:t>I,m</a:t>
            </a:r>
            <a:r>
              <a:rPr lang="en-US" sz="4000" b="1" dirty="0" smtClean="0">
                <a:solidFill>
                  <a:schemeClr val="tx1"/>
                </a:solidFill>
                <a:latin typeface="Times New Roman" panose="02020603050405020304" pitchFamily="18" charset="0"/>
                <a:cs typeface="Times New Roman" panose="02020603050405020304" pitchFamily="18" charset="0"/>
              </a:rPr>
              <a:t> sure that you are enjoying the song.</a:t>
            </a: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284612" y="3166020"/>
            <a:ext cx="4985467" cy="369332"/>
          </a:xfrm>
          <a:prstGeom prst="rect">
            <a:avLst/>
          </a:prstGeom>
        </p:spPr>
        <p:txBody>
          <a:bodyPr wrap="none">
            <a:spAutoFit/>
          </a:bodyPr>
          <a:lstStyle/>
          <a:p>
            <a:r>
              <a:rPr lang="en-US" dirty="0"/>
              <a:t>https://</a:t>
            </a:r>
            <a:r>
              <a:rPr lang="en-US" dirty="0">
                <a:hlinkClick r:id="rId2"/>
              </a:rPr>
              <a:t>www.youtube.com/watch?v=Zu6o23Pu0Do</a:t>
            </a:r>
            <a:endParaRPr lang="en-US" dirty="0"/>
          </a:p>
        </p:txBody>
      </p:sp>
    </p:spTree>
    <p:extLst>
      <p:ext uri="{BB962C8B-B14F-4D97-AF65-F5344CB8AC3E}">
        <p14:creationId xmlns:p14="http://schemas.microsoft.com/office/powerpoint/2010/main" val="1662331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8" fill="hold" grpId="0" nodeType="clickEffect">
                                  <p:stCondLst>
                                    <p:cond delay="0"/>
                                  </p:stCondLst>
                                  <p:childTnLst>
                                    <p:animEffect transition="out" filter="wipe(left)">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tar: 6 Points 3"/>
          <p:cNvSpPr/>
          <p:nvPr/>
        </p:nvSpPr>
        <p:spPr>
          <a:xfrm>
            <a:off x="1787236" y="845127"/>
            <a:ext cx="8215746" cy="5181600"/>
          </a:xfrm>
          <a:prstGeom prst="rect">
            <a:avLst/>
          </a:prstGeom>
          <a:solidFill>
            <a:schemeClr val="accent4">
              <a:lumMod val="20000"/>
              <a:lumOff val="80000"/>
            </a:schemeClr>
          </a:solidFill>
          <a:ln w="762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smtClean="0">
                <a:solidFill>
                  <a:schemeClr val="tx1"/>
                </a:solidFill>
                <a:latin typeface="Times New Roman" panose="02020603050405020304" pitchFamily="18" charset="0"/>
                <a:cs typeface="Times New Roman" panose="02020603050405020304" pitchFamily="18" charset="0"/>
              </a:rPr>
              <a:t>Todays lesson Question No. 8. (Letter writing).</a:t>
            </a:r>
            <a:endParaRPr lang="en-US" sz="4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0048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smtClean="0">
                <a:solidFill>
                  <a:schemeClr val="tx1"/>
                </a:solidFill>
                <a:latin typeface="Times New Roman" panose="02020603050405020304" pitchFamily="18" charset="0"/>
                <a:cs typeface="Times New Roman" panose="02020603050405020304" pitchFamily="18" charset="0"/>
              </a:rPr>
              <a:t>Mina is a good student of class 5. She wants to do well in the Primary Education Completion Examination (PECE). So, she make a daily routine. She usually gets up early in the morning. Then she says her prayer. She takes her breakfast at about 7a.m. She studies till 8.00 a.m. After taking her bath she puts on her uniform and starts for school. Her school begins at 9 a.m. She is the class caption of her class and she has to do some extra activities. So, she wants to sit on the first bench. She always follows her teachers advice. At 1.30 p.m. she takes tiffin and then plays with her friends for sometimes. The school finishes at 4 p.m. She come back home and feels tired. After taking some rest, she goes out to play with her friends. In the evening, she prepares her lesson and studies till 9:30 p.m. She takes her dinner at 9.30 p.m. Then she watches </a:t>
            </a:r>
            <a:r>
              <a:rPr lang="en-US" sz="3200" b="1" dirty="0" err="1" smtClean="0">
                <a:solidFill>
                  <a:schemeClr val="tx1"/>
                </a:solidFill>
                <a:latin typeface="Times New Roman" panose="02020603050405020304" pitchFamily="18" charset="0"/>
                <a:cs typeface="Times New Roman" panose="02020603050405020304" pitchFamily="18" charset="0"/>
              </a:rPr>
              <a:t>TVprogrammes</a:t>
            </a:r>
            <a:r>
              <a:rPr lang="en-US" sz="3200" b="1" dirty="0" smtClean="0">
                <a:solidFill>
                  <a:schemeClr val="tx1"/>
                </a:solidFill>
                <a:latin typeface="Times New Roman" panose="02020603050405020304" pitchFamily="18" charset="0"/>
                <a:cs typeface="Times New Roman" panose="02020603050405020304" pitchFamily="18" charset="0"/>
              </a:rPr>
              <a:t>. She goes to bed at 10:30 p.m.  </a:t>
            </a:r>
            <a:endParaRPr lang="en-US" sz="32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7961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908" y="443345"/>
            <a:ext cx="11111346" cy="6068291"/>
          </a:xfrm>
          <a:prstGeom prst="rect">
            <a:avLst/>
          </a:prstGeom>
          <a:solidFill>
            <a:schemeClr val="accent4">
              <a:lumMod val="20000"/>
              <a:lumOff val="8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latin typeface="Times New Roman" panose="02020603050405020304" pitchFamily="18" charset="0"/>
                <a:cs typeface="Times New Roman" panose="02020603050405020304" pitchFamily="18" charset="0"/>
              </a:rPr>
              <a:t>8. Imagine, you are Mina/ </a:t>
            </a:r>
            <a:r>
              <a:rPr lang="en-US" sz="4000" b="1" dirty="0" err="1" smtClean="0">
                <a:solidFill>
                  <a:schemeClr val="tx1"/>
                </a:solidFill>
                <a:latin typeface="Times New Roman" panose="02020603050405020304" pitchFamily="18" charset="0"/>
                <a:cs typeface="Times New Roman" panose="02020603050405020304" pitchFamily="18" charset="0"/>
              </a:rPr>
              <a:t>Mamon</a:t>
            </a:r>
            <a:r>
              <a:rPr lang="en-US" sz="4000" b="1" dirty="0" smtClean="0">
                <a:solidFill>
                  <a:schemeClr val="tx1"/>
                </a:solidFill>
                <a:latin typeface="Times New Roman" panose="02020603050405020304" pitchFamily="18" charset="0"/>
                <a:cs typeface="Times New Roman" panose="02020603050405020304" pitchFamily="18" charset="0"/>
              </a:rPr>
              <a:t> and you live in </a:t>
            </a:r>
            <a:r>
              <a:rPr lang="en-US" sz="4000" b="1" dirty="0" err="1" smtClean="0">
                <a:solidFill>
                  <a:schemeClr val="tx1"/>
                </a:solidFill>
                <a:latin typeface="Times New Roman" panose="02020603050405020304" pitchFamily="18" charset="0"/>
                <a:cs typeface="Times New Roman" panose="02020603050405020304" pitchFamily="18" charset="0"/>
              </a:rPr>
              <a:t>Cumilla</a:t>
            </a:r>
            <a:r>
              <a:rPr lang="en-US" sz="4000" b="1" dirty="0" smtClean="0">
                <a:solidFill>
                  <a:schemeClr val="tx1"/>
                </a:solidFill>
                <a:latin typeface="Times New Roman" panose="02020603050405020304" pitchFamily="18" charset="0"/>
                <a:cs typeface="Times New Roman" panose="02020603050405020304" pitchFamily="18" charset="0"/>
              </a:rPr>
              <a:t>. Your friend is </a:t>
            </a:r>
            <a:r>
              <a:rPr lang="en-US" sz="4000" b="1" dirty="0" err="1" smtClean="0">
                <a:solidFill>
                  <a:schemeClr val="tx1"/>
                </a:solidFill>
                <a:latin typeface="Times New Roman" panose="02020603050405020304" pitchFamily="18" charset="0"/>
                <a:cs typeface="Times New Roman" panose="02020603050405020304" pitchFamily="18" charset="0"/>
              </a:rPr>
              <a:t>Taslima</a:t>
            </a:r>
            <a:r>
              <a:rPr lang="en-US" sz="4000" b="1" dirty="0" smtClean="0">
                <a:solidFill>
                  <a:schemeClr val="tx1"/>
                </a:solidFill>
                <a:latin typeface="Times New Roman" panose="02020603050405020304" pitchFamily="18" charset="0"/>
                <a:cs typeface="Times New Roman" panose="02020603050405020304" pitchFamily="18" charset="0"/>
              </a:rPr>
              <a:t>/</a:t>
            </a:r>
            <a:r>
              <a:rPr lang="en-US" sz="4000" b="1" dirty="0" err="1" smtClean="0">
                <a:solidFill>
                  <a:schemeClr val="tx1"/>
                </a:solidFill>
                <a:latin typeface="Times New Roman" panose="02020603050405020304" pitchFamily="18" charset="0"/>
                <a:cs typeface="Times New Roman" panose="02020603050405020304" pitchFamily="18" charset="0"/>
              </a:rPr>
              <a:t>Tanha</a:t>
            </a:r>
            <a:r>
              <a:rPr lang="en-US" sz="4000" b="1" dirty="0" smtClean="0">
                <a:solidFill>
                  <a:schemeClr val="tx1"/>
                </a:solidFill>
                <a:latin typeface="Times New Roman" panose="02020603050405020304" pitchFamily="18" charset="0"/>
                <a:cs typeface="Times New Roman" panose="02020603050405020304" pitchFamily="18" charset="0"/>
              </a:rPr>
              <a:t>. You have made a daily routine for yourself. Now write a letter to your friend about your daily routine.</a:t>
            </a:r>
          </a:p>
          <a:p>
            <a:r>
              <a:rPr lang="en-US" sz="4000" b="1" dirty="0" smtClean="0">
                <a:solidFill>
                  <a:srgbClr val="7030A0"/>
                </a:solidFill>
                <a:latin typeface="Times New Roman" panose="02020603050405020304" pitchFamily="18" charset="0"/>
                <a:cs typeface="Times New Roman" panose="02020603050405020304" pitchFamily="18" charset="0"/>
              </a:rPr>
              <a:t>[Clues: date, address, salutation, main points for the letter, closing. You will have to write at least six sentences]</a:t>
            </a:r>
            <a:endParaRPr lang="en-US" sz="4000" b="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9650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984" y="0"/>
            <a:ext cx="12192000" cy="6858000"/>
          </a:xfrm>
          <a:prstGeom prst="rect">
            <a:avLst/>
          </a:prstGeom>
          <a:solidFill>
            <a:schemeClr val="accent4">
              <a:lumMod val="20000"/>
              <a:lumOff val="8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a:solidFill>
                  <a:srgbClr val="00B050"/>
                </a:solidFill>
                <a:latin typeface="Times New Roman" panose="02020603050405020304" pitchFamily="18" charset="0"/>
                <a:cs typeface="Times New Roman" panose="02020603050405020304" pitchFamily="18" charset="0"/>
              </a:rPr>
              <a:t>Cumilla</a:t>
            </a:r>
            <a:r>
              <a:rPr lang="en-US" sz="2800" b="1" dirty="0">
                <a:solidFill>
                  <a:srgbClr val="00B050"/>
                </a:solidFill>
                <a:latin typeface="Times New Roman" panose="02020603050405020304" pitchFamily="18" charset="0"/>
                <a:cs typeface="Times New Roman" panose="02020603050405020304" pitchFamily="18" charset="0"/>
              </a:rPr>
              <a:t> </a:t>
            </a:r>
            <a:endParaRPr lang="en-US" sz="2800" b="1" dirty="0" smtClean="0">
              <a:solidFill>
                <a:srgbClr val="00B050"/>
              </a:solidFill>
              <a:latin typeface="Times New Roman" panose="02020603050405020304" pitchFamily="18" charset="0"/>
              <a:cs typeface="Times New Roman" panose="02020603050405020304" pitchFamily="18" charset="0"/>
            </a:endParaRPr>
          </a:p>
          <a:p>
            <a:r>
              <a:rPr lang="en-US" sz="2800" b="1" dirty="0" smtClean="0">
                <a:solidFill>
                  <a:srgbClr val="00B050"/>
                </a:solidFill>
                <a:latin typeface="Times New Roman" panose="02020603050405020304" pitchFamily="18" charset="0"/>
                <a:cs typeface="Times New Roman" panose="02020603050405020304" pitchFamily="18" charset="0"/>
              </a:rPr>
              <a:t>Date:</a:t>
            </a:r>
            <a:r>
              <a:rPr lang="bn-IN" sz="2800" b="1" dirty="0" smtClean="0">
                <a:solidFill>
                  <a:srgbClr val="00B050"/>
                </a:solidFill>
                <a:latin typeface="Times New Roman" panose="02020603050405020304" pitchFamily="18" charset="0"/>
                <a:cs typeface="Times New Roman" panose="02020603050405020304" pitchFamily="18" charset="0"/>
              </a:rPr>
              <a:t>31</a:t>
            </a:r>
            <a:r>
              <a:rPr lang="en-US" sz="2800" b="1" dirty="0" smtClean="0">
                <a:solidFill>
                  <a:srgbClr val="00B050"/>
                </a:solidFill>
                <a:latin typeface="Times New Roman" panose="02020603050405020304" pitchFamily="18" charset="0"/>
                <a:cs typeface="Times New Roman" panose="02020603050405020304" pitchFamily="18" charset="0"/>
              </a:rPr>
              <a:t>/0</a:t>
            </a:r>
            <a:r>
              <a:rPr lang="bn-IN" sz="2800" b="1" dirty="0" smtClean="0">
                <a:solidFill>
                  <a:srgbClr val="00B050"/>
                </a:solidFill>
                <a:latin typeface="Times New Roman" panose="02020603050405020304" pitchFamily="18" charset="0"/>
                <a:cs typeface="Times New Roman" panose="02020603050405020304" pitchFamily="18" charset="0"/>
              </a:rPr>
              <a:t>3</a:t>
            </a:r>
            <a:r>
              <a:rPr lang="en-US" sz="2800" b="1" dirty="0" smtClean="0">
                <a:solidFill>
                  <a:srgbClr val="00B050"/>
                </a:solidFill>
                <a:latin typeface="Times New Roman" panose="02020603050405020304" pitchFamily="18" charset="0"/>
                <a:cs typeface="Times New Roman" panose="02020603050405020304" pitchFamily="18" charset="0"/>
              </a:rPr>
              <a:t>/2021</a:t>
            </a:r>
            <a:endParaRPr lang="en-US" sz="2800" b="1" dirty="0">
              <a:solidFill>
                <a:srgbClr val="00B050"/>
              </a:solidFill>
              <a:latin typeface="Times New Roman" panose="02020603050405020304" pitchFamily="18" charset="0"/>
              <a:cs typeface="Times New Roman" panose="02020603050405020304" pitchFamily="18" charset="0"/>
            </a:endParaRPr>
          </a:p>
          <a:p>
            <a:r>
              <a:rPr lang="en-US" sz="2800" b="1" dirty="0" smtClean="0">
                <a:solidFill>
                  <a:srgbClr val="0070C0"/>
                </a:solidFill>
                <a:latin typeface="Times New Roman" panose="02020603050405020304" pitchFamily="18" charset="0"/>
                <a:cs typeface="Times New Roman" panose="02020603050405020304" pitchFamily="18" charset="0"/>
              </a:rPr>
              <a:t>Dear friend </a:t>
            </a:r>
            <a:r>
              <a:rPr lang="en-US" sz="2800" b="1" dirty="0" err="1" smtClean="0">
                <a:solidFill>
                  <a:srgbClr val="0070C0"/>
                </a:solidFill>
                <a:latin typeface="Times New Roman" panose="02020603050405020304" pitchFamily="18" charset="0"/>
                <a:cs typeface="Times New Roman" panose="02020603050405020304" pitchFamily="18" charset="0"/>
              </a:rPr>
              <a:t>Taslima</a:t>
            </a:r>
            <a:r>
              <a:rPr lang="en-US" sz="2800" b="1" dirty="0" smtClean="0">
                <a:solidFill>
                  <a:srgbClr val="0070C0"/>
                </a:solidFill>
                <a:latin typeface="Times New Roman" panose="02020603050405020304" pitchFamily="18" charset="0"/>
                <a:cs typeface="Times New Roman" panose="02020603050405020304" pitchFamily="18" charset="0"/>
              </a:rPr>
              <a:t>/</a:t>
            </a:r>
            <a:r>
              <a:rPr lang="en-US" sz="2800" b="1" dirty="0" err="1" smtClean="0">
                <a:solidFill>
                  <a:srgbClr val="0070C0"/>
                </a:solidFill>
                <a:latin typeface="Times New Roman" panose="02020603050405020304" pitchFamily="18" charset="0"/>
                <a:cs typeface="Times New Roman" panose="02020603050405020304" pitchFamily="18" charset="0"/>
              </a:rPr>
              <a:t>Tanha</a:t>
            </a:r>
            <a:r>
              <a:rPr lang="en-US" sz="2800" b="1" dirty="0" smtClean="0">
                <a:solidFill>
                  <a:srgbClr val="0070C0"/>
                </a:solidFill>
                <a:latin typeface="Times New Roman" panose="02020603050405020304" pitchFamily="18" charset="0"/>
                <a:cs typeface="Times New Roman" panose="02020603050405020304" pitchFamily="18" charset="0"/>
              </a:rPr>
              <a:t>,</a:t>
            </a:r>
          </a:p>
          <a:p>
            <a:r>
              <a:rPr lang="en-US" sz="2800" b="1" dirty="0" smtClean="0">
                <a:solidFill>
                  <a:schemeClr val="tx1"/>
                </a:solidFill>
                <a:latin typeface="Times New Roman" panose="02020603050405020304" pitchFamily="18" charset="0"/>
                <a:cs typeface="Times New Roman" panose="02020603050405020304" pitchFamily="18" charset="0"/>
              </a:rPr>
              <a:t>How are you? I hope you are well. I am also fine. You have wanted to know about my daily routine . Now I am writing about my daily routine.</a:t>
            </a:r>
          </a:p>
          <a:p>
            <a:r>
              <a:rPr lang="en-US" sz="2800" b="1" dirty="0" smtClean="0">
                <a:solidFill>
                  <a:schemeClr val="tx1"/>
                </a:solidFill>
                <a:latin typeface="Times New Roman" panose="02020603050405020304" pitchFamily="18" charset="0"/>
                <a:cs typeface="Times New Roman" panose="02020603050405020304" pitchFamily="18" charset="0"/>
              </a:rPr>
              <a:t>I make a daily routine. </a:t>
            </a:r>
            <a:r>
              <a:rPr lang="en-US" sz="2800" b="1" dirty="0">
                <a:solidFill>
                  <a:schemeClr val="tx1"/>
                </a:solidFill>
                <a:latin typeface="Times New Roman" panose="02020603050405020304" pitchFamily="18" charset="0"/>
                <a:cs typeface="Times New Roman" panose="02020603050405020304" pitchFamily="18" charset="0"/>
              </a:rPr>
              <a:t>I</a:t>
            </a:r>
            <a:r>
              <a:rPr lang="en-US" sz="2800" b="1" dirty="0" smtClean="0">
                <a:solidFill>
                  <a:schemeClr val="tx1"/>
                </a:solidFill>
                <a:latin typeface="Times New Roman" panose="02020603050405020304" pitchFamily="18" charset="0"/>
                <a:cs typeface="Times New Roman" panose="02020603050405020304" pitchFamily="18" charset="0"/>
              </a:rPr>
              <a:t> usually get up early in the morning and say my prayer. </a:t>
            </a:r>
            <a:r>
              <a:rPr lang="en-US" sz="2800" b="1" dirty="0">
                <a:solidFill>
                  <a:schemeClr val="tx1"/>
                </a:solidFill>
                <a:latin typeface="Times New Roman" panose="02020603050405020304" pitchFamily="18" charset="0"/>
                <a:cs typeface="Times New Roman" panose="02020603050405020304" pitchFamily="18" charset="0"/>
              </a:rPr>
              <a:t>I</a:t>
            </a:r>
            <a:r>
              <a:rPr lang="en-US" sz="2800" b="1" dirty="0" smtClean="0">
                <a:solidFill>
                  <a:schemeClr val="tx1"/>
                </a:solidFill>
                <a:latin typeface="Times New Roman" panose="02020603050405020304" pitchFamily="18" charset="0"/>
                <a:cs typeface="Times New Roman" panose="02020603050405020304" pitchFamily="18" charset="0"/>
              </a:rPr>
              <a:t> take my breakfast at about 7a.m. and study till 8.00 a.m. After taking my bath I put on my uniform and start for school. I come back home and</a:t>
            </a:r>
            <a:r>
              <a:rPr lang="bn-IN" sz="2800" b="1" dirty="0" smtClean="0">
                <a:solidFill>
                  <a:schemeClr val="tx1"/>
                </a:solidFill>
                <a:latin typeface="Times New Roman" panose="02020603050405020304" pitchFamily="18" charset="0"/>
                <a:cs typeface="Times New Roman" panose="02020603050405020304" pitchFamily="18" charset="0"/>
              </a:rPr>
              <a:t> </a:t>
            </a:r>
            <a:r>
              <a:rPr lang="en-US" sz="2800" b="1" dirty="0" smtClean="0">
                <a:solidFill>
                  <a:schemeClr val="tx1"/>
                </a:solidFill>
                <a:latin typeface="Times New Roman" panose="02020603050405020304" pitchFamily="18" charset="0"/>
                <a:cs typeface="Times New Roman" panose="02020603050405020304" pitchFamily="18" charset="0"/>
              </a:rPr>
              <a:t>in the afternoon I go to play with my friends. In the evening, I study till 9:30 p.m. and take my dinner at 9.30 p.m. Then I watch TV </a:t>
            </a:r>
            <a:r>
              <a:rPr lang="en-US" sz="2800" b="1" dirty="0" err="1" smtClean="0">
                <a:solidFill>
                  <a:schemeClr val="tx1"/>
                </a:solidFill>
                <a:latin typeface="Times New Roman" panose="02020603050405020304" pitchFamily="18" charset="0"/>
                <a:cs typeface="Times New Roman" panose="02020603050405020304" pitchFamily="18" charset="0"/>
              </a:rPr>
              <a:t>programmes</a:t>
            </a:r>
            <a:r>
              <a:rPr lang="en-US" sz="2800" b="1" dirty="0" smtClean="0">
                <a:solidFill>
                  <a:schemeClr val="tx1"/>
                </a:solidFill>
                <a:latin typeface="Times New Roman" panose="02020603050405020304" pitchFamily="18" charset="0"/>
                <a:cs typeface="Times New Roman" panose="02020603050405020304" pitchFamily="18" charset="0"/>
              </a:rPr>
              <a:t> and go to bed at 10:30 p.m.  </a:t>
            </a:r>
          </a:p>
          <a:p>
            <a:r>
              <a:rPr lang="en-US" sz="2800" b="1" dirty="0" smtClean="0">
                <a:solidFill>
                  <a:srgbClr val="7030A0"/>
                </a:solidFill>
                <a:latin typeface="Times New Roman" panose="02020603050405020304" pitchFamily="18" charset="0"/>
                <a:cs typeface="Times New Roman" panose="02020603050405020304" pitchFamily="18" charset="0"/>
              </a:rPr>
              <a:t>No more today. Write to me soon.</a:t>
            </a:r>
          </a:p>
          <a:p>
            <a:r>
              <a:rPr lang="en-US" sz="2800" b="1" dirty="0" smtClean="0">
                <a:solidFill>
                  <a:srgbClr val="C00000"/>
                </a:solidFill>
                <a:latin typeface="Times New Roman" panose="02020603050405020304" pitchFamily="18" charset="0"/>
                <a:cs typeface="Times New Roman" panose="02020603050405020304" pitchFamily="18" charset="0"/>
              </a:rPr>
              <a:t>Your friend,</a:t>
            </a:r>
          </a:p>
          <a:p>
            <a:r>
              <a:rPr lang="en-US" sz="2800" b="1" dirty="0" smtClean="0">
                <a:solidFill>
                  <a:srgbClr val="C00000"/>
                </a:solidFill>
                <a:latin typeface="Times New Roman" panose="02020603050405020304" pitchFamily="18" charset="0"/>
                <a:cs typeface="Times New Roman" panose="02020603050405020304" pitchFamily="18" charset="0"/>
              </a:rPr>
              <a:t>Mina/ </a:t>
            </a:r>
            <a:r>
              <a:rPr lang="en-US" sz="2800" b="1" dirty="0" err="1" smtClean="0">
                <a:solidFill>
                  <a:srgbClr val="C00000"/>
                </a:solidFill>
                <a:latin typeface="Times New Roman" panose="02020603050405020304" pitchFamily="18" charset="0"/>
                <a:cs typeface="Times New Roman" panose="02020603050405020304" pitchFamily="18" charset="0"/>
              </a:rPr>
              <a:t>Mamon</a:t>
            </a:r>
            <a:endParaRPr lang="en-US" sz="2800" b="1" dirty="0" smtClean="0">
              <a:solidFill>
                <a:srgbClr val="C00000"/>
              </a:solidFill>
              <a:latin typeface="Times New Roman" panose="02020603050405020304" pitchFamily="18" charset="0"/>
              <a:cs typeface="Times New Roman" panose="02020603050405020304" pitchFamily="18" charset="0"/>
            </a:endParaRPr>
          </a:p>
        </p:txBody>
      </p:sp>
      <p:sp>
        <p:nvSpPr>
          <p:cNvPr id="3" name="Curved Left Arrow 2"/>
          <p:cNvSpPr/>
          <p:nvPr/>
        </p:nvSpPr>
        <p:spPr>
          <a:xfrm>
            <a:off x="2612492" y="214845"/>
            <a:ext cx="1551708" cy="1004355"/>
          </a:xfrm>
          <a:prstGeom prst="curvedLeftArrow">
            <a:avLst>
              <a:gd name="adj1" fmla="val 25000"/>
              <a:gd name="adj2" fmla="val 42850"/>
              <a:gd name="adj3" fmla="val 25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TextBox 3"/>
          <p:cNvSpPr txBox="1"/>
          <p:nvPr/>
        </p:nvSpPr>
        <p:spPr>
          <a:xfrm>
            <a:off x="4346250" y="324372"/>
            <a:ext cx="2284856" cy="584775"/>
          </a:xfrm>
          <a:prstGeom prst="rect">
            <a:avLst/>
          </a:prstGeom>
          <a:noFill/>
          <a:ln>
            <a:solidFill>
              <a:schemeClr val="tx1"/>
            </a:solidFill>
          </a:ln>
        </p:spPr>
        <p:txBody>
          <a:bodyPr wrap="square" rtlCol="0">
            <a:spAutoFit/>
          </a:bodyPr>
          <a:lstStyle/>
          <a:p>
            <a:r>
              <a:rPr lang="en-US" sz="3200" b="1" dirty="0" smtClean="0">
                <a:solidFill>
                  <a:srgbClr val="00B050"/>
                </a:solidFill>
                <a:latin typeface="Times New Roman" panose="02020603050405020304" pitchFamily="18" charset="0"/>
                <a:cs typeface="Times New Roman" panose="02020603050405020304" pitchFamily="18" charset="0"/>
              </a:rPr>
              <a:t>Heading</a:t>
            </a:r>
            <a:endParaRPr lang="en-US" sz="3200" b="1" dirty="0">
              <a:solidFill>
                <a:srgbClr val="00B050"/>
              </a:solidFill>
              <a:latin typeface="Times New Roman" panose="02020603050405020304" pitchFamily="18" charset="0"/>
              <a:cs typeface="Times New Roman" panose="02020603050405020304" pitchFamily="18" charset="0"/>
            </a:endParaRPr>
          </a:p>
        </p:txBody>
      </p:sp>
      <p:sp>
        <p:nvSpPr>
          <p:cNvPr id="5" name="Left Arrow 4"/>
          <p:cNvSpPr/>
          <p:nvPr/>
        </p:nvSpPr>
        <p:spPr>
          <a:xfrm>
            <a:off x="4346250" y="1309723"/>
            <a:ext cx="1870364" cy="461243"/>
          </a:xfrm>
          <a:prstGeom prst="lef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6404633" y="1146506"/>
            <a:ext cx="2105817" cy="584775"/>
          </a:xfrm>
          <a:prstGeom prst="rect">
            <a:avLst/>
          </a:prstGeom>
          <a:noFill/>
          <a:ln>
            <a:solidFill>
              <a:schemeClr val="tx1"/>
            </a:solidFill>
          </a:ln>
        </p:spPr>
        <p:txBody>
          <a:bodyPr wrap="square" rtlCol="0">
            <a:spAutoFit/>
          </a:bodyPr>
          <a:lstStyle/>
          <a:p>
            <a:r>
              <a:rPr lang="en-US" sz="3200" b="1" dirty="0" smtClean="0">
                <a:solidFill>
                  <a:srgbClr val="0070C0"/>
                </a:solidFill>
                <a:latin typeface="Times New Roman" panose="02020603050405020304" pitchFamily="18" charset="0"/>
                <a:cs typeface="Times New Roman" panose="02020603050405020304" pitchFamily="18" charset="0"/>
              </a:rPr>
              <a:t>Greeting</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7" name="Curved Left Arrow 6"/>
          <p:cNvSpPr/>
          <p:nvPr/>
        </p:nvSpPr>
        <p:spPr>
          <a:xfrm>
            <a:off x="2375686" y="5603098"/>
            <a:ext cx="1551708" cy="858983"/>
          </a:xfrm>
          <a:prstGeom prst="curvedLeftArrow">
            <a:avLst>
              <a:gd name="adj1" fmla="val 25000"/>
              <a:gd name="adj2" fmla="val 42850"/>
              <a:gd name="adj3" fmla="val 25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TextBox 7"/>
          <p:cNvSpPr txBox="1"/>
          <p:nvPr/>
        </p:nvSpPr>
        <p:spPr>
          <a:xfrm>
            <a:off x="3991214" y="5736780"/>
            <a:ext cx="2580436" cy="584775"/>
          </a:xfrm>
          <a:prstGeom prst="rect">
            <a:avLst/>
          </a:prstGeom>
          <a:noFill/>
          <a:ln>
            <a:solidFill>
              <a:schemeClr val="tx1"/>
            </a:solidFill>
          </a:ln>
        </p:spPr>
        <p:txBody>
          <a:bodyPr wrap="square" rtlCol="0">
            <a:spAutoFit/>
          </a:bodyPr>
          <a:lstStyle/>
          <a:p>
            <a:r>
              <a:rPr lang="en-US" sz="3200" b="1" dirty="0" smtClean="0">
                <a:solidFill>
                  <a:srgbClr val="C00000"/>
                </a:solidFill>
                <a:latin typeface="Times New Roman" panose="02020603050405020304" pitchFamily="18" charset="0"/>
                <a:cs typeface="Times New Roman" panose="02020603050405020304" pitchFamily="18" charset="0"/>
              </a:rPr>
              <a:t>Signature</a:t>
            </a:r>
            <a:endParaRPr lang="en-US" sz="3200" b="1" dirty="0">
              <a:solidFill>
                <a:srgbClr val="C00000"/>
              </a:solidFill>
              <a:latin typeface="Times New Roman" panose="02020603050405020304" pitchFamily="18" charset="0"/>
              <a:cs typeface="Times New Roman" panose="02020603050405020304" pitchFamily="18" charset="0"/>
            </a:endParaRPr>
          </a:p>
        </p:txBody>
      </p:sp>
      <p:sp>
        <p:nvSpPr>
          <p:cNvPr id="9" name="Left Arrow 8"/>
          <p:cNvSpPr/>
          <p:nvPr/>
        </p:nvSpPr>
        <p:spPr>
          <a:xfrm>
            <a:off x="5281432" y="5228904"/>
            <a:ext cx="1870364" cy="429381"/>
          </a:xfrm>
          <a:prstGeom prst="lef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7217735" y="5089651"/>
            <a:ext cx="1787720" cy="584775"/>
          </a:xfrm>
          <a:prstGeom prst="rect">
            <a:avLst/>
          </a:prstGeom>
          <a:noFill/>
          <a:ln>
            <a:solidFill>
              <a:schemeClr val="tx1"/>
            </a:solidFill>
          </a:ln>
        </p:spPr>
        <p:txBody>
          <a:bodyPr wrap="square" rtlCol="0">
            <a:spAutoFit/>
          </a:bodyPr>
          <a:lstStyle/>
          <a:p>
            <a:r>
              <a:rPr lang="en-US" sz="3200" b="1" dirty="0" smtClean="0">
                <a:solidFill>
                  <a:srgbClr val="7030A0"/>
                </a:solidFill>
                <a:latin typeface="Times New Roman" panose="02020603050405020304" pitchFamily="18" charset="0"/>
                <a:cs typeface="Times New Roman" panose="02020603050405020304" pitchFamily="18" charset="0"/>
              </a:rPr>
              <a:t>Closing</a:t>
            </a:r>
            <a:endParaRPr lang="en-US" sz="3200" b="1" dirty="0">
              <a:solidFill>
                <a:srgbClr val="7030A0"/>
              </a:solidFill>
              <a:latin typeface="Times New Roman" panose="02020603050405020304" pitchFamily="18" charset="0"/>
              <a:cs typeface="Times New Roman" panose="02020603050405020304" pitchFamily="18" charset="0"/>
            </a:endParaRPr>
          </a:p>
        </p:txBody>
      </p:sp>
      <p:sp>
        <p:nvSpPr>
          <p:cNvPr id="12" name="TextBox 11"/>
          <p:cNvSpPr txBox="1"/>
          <p:nvPr/>
        </p:nvSpPr>
        <p:spPr>
          <a:xfrm>
            <a:off x="10179426" y="2073350"/>
            <a:ext cx="1207711" cy="584775"/>
          </a:xfrm>
          <a:prstGeom prst="rect">
            <a:avLst/>
          </a:prstGeom>
          <a:noFill/>
          <a:ln>
            <a:solidFill>
              <a:schemeClr val="tx1"/>
            </a:solidFill>
          </a:ln>
        </p:spPr>
        <p:txBody>
          <a:bodyPr wrap="square" rtlCol="0">
            <a:spAutoFit/>
          </a:bodyPr>
          <a:lstStyle/>
          <a:p>
            <a:r>
              <a:rPr lang="en-US" sz="3200" b="1" dirty="0" smtClean="0">
                <a:solidFill>
                  <a:srgbClr val="FF0000"/>
                </a:solidFill>
                <a:latin typeface="Times New Roman" panose="02020603050405020304" pitchFamily="18" charset="0"/>
                <a:cs typeface="Times New Roman" panose="02020603050405020304" pitchFamily="18" charset="0"/>
              </a:rPr>
              <a:t>Body </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15" name="Left Bracket 14"/>
          <p:cNvSpPr/>
          <p:nvPr/>
        </p:nvSpPr>
        <p:spPr>
          <a:xfrm>
            <a:off x="43137" y="1728864"/>
            <a:ext cx="412525" cy="432445"/>
          </a:xfrm>
          <a:prstGeom prst="lef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Right Bracket 15"/>
          <p:cNvSpPr/>
          <p:nvPr/>
        </p:nvSpPr>
        <p:spPr>
          <a:xfrm>
            <a:off x="1803184" y="4747884"/>
            <a:ext cx="443346" cy="419861"/>
          </a:xfrm>
          <a:prstGeom prst="rightBracket">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6693187" y="324371"/>
            <a:ext cx="838603" cy="584775"/>
          </a:xfrm>
          <a:prstGeom prst="rect">
            <a:avLst/>
          </a:prstGeom>
          <a:noFill/>
          <a:ln>
            <a:solidFill>
              <a:schemeClr val="tx1"/>
            </a:solidFill>
          </a:ln>
        </p:spPr>
        <p:txBody>
          <a:bodyPr wrap="square" rtlCol="0">
            <a:spAutoFit/>
          </a:bodyPr>
          <a:lstStyle/>
          <a:p>
            <a:pPr algn="ctr"/>
            <a:r>
              <a:rPr lang="en-US" sz="3200" b="1" dirty="0" smtClean="0">
                <a:solidFill>
                  <a:srgbClr val="00B050"/>
                </a:solidFill>
                <a:latin typeface="Times New Roman" panose="02020603050405020304" pitchFamily="18" charset="0"/>
                <a:cs typeface="Times New Roman" panose="02020603050405020304" pitchFamily="18" charset="0"/>
              </a:rPr>
              <a:t>1</a:t>
            </a:r>
            <a:endParaRPr lang="en-US" sz="3200" b="1" dirty="0">
              <a:solidFill>
                <a:srgbClr val="00B05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6669274" y="5736780"/>
            <a:ext cx="729054" cy="584775"/>
          </a:xfrm>
          <a:prstGeom prst="rect">
            <a:avLst/>
          </a:prstGeom>
          <a:noFill/>
          <a:ln>
            <a:solidFill>
              <a:schemeClr val="tx1"/>
            </a:solidFill>
          </a:ln>
        </p:spPr>
        <p:txBody>
          <a:bodyPr wrap="square" rtlCol="0">
            <a:spAutoFit/>
          </a:bodyPr>
          <a:lstStyle/>
          <a:p>
            <a:pPr algn="ctr"/>
            <a:r>
              <a:rPr lang="en-US" sz="3200" b="1" dirty="0" smtClean="0">
                <a:solidFill>
                  <a:srgbClr val="C00000"/>
                </a:solidFill>
                <a:latin typeface="Times New Roman" panose="02020603050405020304" pitchFamily="18" charset="0"/>
                <a:cs typeface="Times New Roman" panose="02020603050405020304" pitchFamily="18" charset="0"/>
              </a:rPr>
              <a:t>1</a:t>
            </a:r>
            <a:endParaRPr lang="en-US" sz="3200" b="1" dirty="0">
              <a:solidFill>
                <a:srgbClr val="C0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9340823" y="5073510"/>
            <a:ext cx="838603" cy="584775"/>
          </a:xfrm>
          <a:prstGeom prst="rect">
            <a:avLst/>
          </a:prstGeom>
          <a:noFill/>
          <a:ln>
            <a:solidFill>
              <a:schemeClr val="tx1"/>
            </a:solidFill>
          </a:ln>
        </p:spPr>
        <p:txBody>
          <a:bodyPr wrap="square" rtlCol="0">
            <a:spAutoFit/>
          </a:bodyPr>
          <a:lstStyle/>
          <a:p>
            <a:pPr algn="ctr"/>
            <a:r>
              <a:rPr lang="en-US" sz="3200" b="1" dirty="0" smtClean="0">
                <a:solidFill>
                  <a:srgbClr val="7030A0"/>
                </a:solidFill>
                <a:latin typeface="Times New Roman" panose="02020603050405020304" pitchFamily="18" charset="0"/>
                <a:cs typeface="Times New Roman" panose="02020603050405020304" pitchFamily="18" charset="0"/>
              </a:rPr>
              <a:t>1</a:t>
            </a:r>
            <a:endParaRPr lang="en-US" sz="3200" b="1" dirty="0">
              <a:solidFill>
                <a:srgbClr val="7030A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11387137" y="2073350"/>
            <a:ext cx="598109" cy="584775"/>
          </a:xfrm>
          <a:prstGeom prst="rect">
            <a:avLst/>
          </a:prstGeom>
          <a:noFill/>
          <a:ln>
            <a:solidFill>
              <a:schemeClr val="tx1"/>
            </a:solidFill>
          </a:ln>
        </p:spPr>
        <p:txBody>
          <a:bodyPr wrap="square" rtlCol="0">
            <a:spAutoFit/>
          </a:bodyPr>
          <a:lstStyle/>
          <a:p>
            <a:pPr algn="ctr"/>
            <a:r>
              <a:rPr lang="en-US" sz="3200" b="1" dirty="0" smtClean="0">
                <a:solidFill>
                  <a:srgbClr val="FF0000"/>
                </a:solidFill>
                <a:latin typeface="Times New Roman" panose="02020603050405020304" pitchFamily="18" charset="0"/>
                <a:cs typeface="Times New Roman" panose="02020603050405020304" pitchFamily="18" charset="0"/>
              </a:rPr>
              <a:t>2</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8772576" y="1146505"/>
            <a:ext cx="838603" cy="584775"/>
          </a:xfrm>
          <a:prstGeom prst="rect">
            <a:avLst/>
          </a:prstGeom>
          <a:noFill/>
          <a:ln>
            <a:solidFill>
              <a:schemeClr val="tx1"/>
            </a:solidFill>
          </a:ln>
        </p:spPr>
        <p:txBody>
          <a:bodyPr wrap="square" rtlCol="0">
            <a:spAutoFit/>
          </a:bodyPr>
          <a:lstStyle/>
          <a:p>
            <a:pPr algn="ctr"/>
            <a:r>
              <a:rPr lang="en-US" sz="3200" b="1" dirty="0" smtClean="0">
                <a:solidFill>
                  <a:srgbClr val="0070C0"/>
                </a:solidFill>
                <a:latin typeface="Times New Roman" panose="02020603050405020304" pitchFamily="18" charset="0"/>
                <a:cs typeface="Times New Roman" panose="02020603050405020304" pitchFamily="18" charset="0"/>
              </a:rPr>
              <a:t>1</a:t>
            </a:r>
            <a:endParaRPr lang="en-US" sz="3200" b="1" dirty="0">
              <a:solidFill>
                <a:srgbClr val="0070C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2348988" y="4687927"/>
            <a:ext cx="838603" cy="584775"/>
          </a:xfrm>
          <a:prstGeom prst="rect">
            <a:avLst/>
          </a:prstGeom>
          <a:noFill/>
          <a:ln>
            <a:solidFill>
              <a:schemeClr val="tx1"/>
            </a:solidFill>
          </a:ln>
        </p:spPr>
        <p:txBody>
          <a:bodyPr wrap="square" rtlCol="0">
            <a:spAutoFit/>
          </a:bodyPr>
          <a:lstStyle/>
          <a:p>
            <a:pPr algn="ctr"/>
            <a:r>
              <a:rPr lang="en-US" sz="3200" b="1" dirty="0" smtClean="0">
                <a:solidFill>
                  <a:srgbClr val="FF0000"/>
                </a:solidFill>
                <a:latin typeface="Times New Roman" panose="02020603050405020304" pitchFamily="18" charset="0"/>
                <a:cs typeface="Times New Roman" panose="02020603050405020304" pitchFamily="18" charset="0"/>
              </a:rPr>
              <a:t>4</a:t>
            </a:r>
            <a:endParaRPr lang="en-US" sz="32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10705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left)">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left)">
                                      <p:cBhvr>
                                        <p:cTn id="18" dur="5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left)">
                                      <p:cBhvr>
                                        <p:cTn id="23" dur="500"/>
                                        <p:tgtEl>
                                          <p:spTgt spid="1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left)">
                                      <p:cBhvr>
                                        <p:cTn id="26" dur="500"/>
                                        <p:tgtEl>
                                          <p:spTgt spid="16"/>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ipe(left)">
                                      <p:cBhvr>
                                        <p:cTn id="34" dur="500"/>
                                        <p:tgtEl>
                                          <p:spTgt spid="9"/>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wipe(left)">
                                      <p:cBhvr>
                                        <p:cTn id="42" dur="500"/>
                                        <p:tgtEl>
                                          <p:spTgt spid="7"/>
                                        </p:tgtEl>
                                      </p:cBhvr>
                                    </p:animEffect>
                                  </p:childTnLst>
                                </p:cTn>
                              </p:par>
                              <p:par>
                                <p:cTn id="43" presetID="22" presetClass="entr" presetSubtype="8" fill="hold" grpId="0" nodeType="with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wipe(left)">
                                      <p:cBhvr>
                                        <p:cTn id="45" dur="500"/>
                                        <p:tgtEl>
                                          <p:spTgt spid="8"/>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left)">
                                      <p:cBhvr>
                                        <p:cTn id="50" dur="500"/>
                                        <p:tgtEl>
                                          <p:spTgt spid="14"/>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20"/>
                                        </p:tgtEl>
                                        <p:attrNameLst>
                                          <p:attrName>style.visibility</p:attrName>
                                        </p:attrNameLst>
                                      </p:cBhvr>
                                      <p:to>
                                        <p:strVal val="visible"/>
                                      </p:to>
                                    </p:set>
                                    <p:animEffect transition="in" filter="wipe(left)">
                                      <p:cBhvr>
                                        <p:cTn id="53" dur="500"/>
                                        <p:tgtEl>
                                          <p:spTgt spid="20"/>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9"/>
                                        </p:tgtEl>
                                        <p:attrNameLst>
                                          <p:attrName>style.visibility</p:attrName>
                                        </p:attrNameLst>
                                      </p:cBhvr>
                                      <p:to>
                                        <p:strVal val="visible"/>
                                      </p:to>
                                    </p:set>
                                    <p:animEffect transition="in" filter="wipe(left)">
                                      <p:cBhvr>
                                        <p:cTn id="56" dur="500"/>
                                        <p:tgtEl>
                                          <p:spTgt spid="19"/>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left)">
                                      <p:cBhvr>
                                        <p:cTn id="59" dur="500"/>
                                        <p:tgtEl>
                                          <p:spTgt spid="18"/>
                                        </p:tgtEl>
                                      </p:cBhvr>
                                    </p:animEffect>
                                  </p:childTnLst>
                                </p:cTn>
                              </p:par>
                              <p:par>
                                <p:cTn id="60" presetID="22" presetClass="entr" presetSubtype="8" fill="hold" grpId="0" nodeType="withEffect">
                                  <p:stCondLst>
                                    <p:cond delay="0"/>
                                  </p:stCondLst>
                                  <p:childTnLst>
                                    <p:set>
                                      <p:cBhvr>
                                        <p:cTn id="61" dur="1" fill="hold">
                                          <p:stCondLst>
                                            <p:cond delay="0"/>
                                          </p:stCondLst>
                                        </p:cTn>
                                        <p:tgtEl>
                                          <p:spTgt spid="17"/>
                                        </p:tgtEl>
                                        <p:attrNameLst>
                                          <p:attrName>style.visibility</p:attrName>
                                        </p:attrNameLst>
                                      </p:cBhvr>
                                      <p:to>
                                        <p:strVal val="visible"/>
                                      </p:to>
                                    </p:set>
                                    <p:animEffect transition="in" filter="wipe(left)">
                                      <p:cBhvr>
                                        <p:cTn id="62" dur="500"/>
                                        <p:tgtEl>
                                          <p:spTgt spid="17"/>
                                        </p:tgtEl>
                                      </p:cBhvr>
                                    </p:animEffect>
                                  </p:childTnLst>
                                </p:cTn>
                              </p:par>
                              <p:par>
                                <p:cTn id="63" presetID="22" presetClass="entr" presetSubtype="8" fill="hold" grpId="0" nodeType="with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wipe(left)">
                                      <p:cBhvr>
                                        <p:cTn id="6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1" grpId="0" animBg="1"/>
      <p:bldP spid="12" grpId="0" animBg="1"/>
      <p:bldP spid="15" grpId="0" animBg="1"/>
      <p:bldP spid="16" grpId="0" animBg="1"/>
      <p:bldP spid="14" grpId="0" animBg="1"/>
      <p:bldP spid="17" grpId="0" animBg="1"/>
      <p:bldP spid="18" grpId="0" animBg="1"/>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42874" y="157163"/>
            <a:ext cx="11858625" cy="6572250"/>
            <a:chOff x="96982" y="0"/>
            <a:chExt cx="11942619" cy="6567054"/>
          </a:xfrm>
          <a:solidFill>
            <a:schemeClr val="accent4">
              <a:lumMod val="20000"/>
              <a:lumOff val="80000"/>
            </a:schemeClr>
          </a:solidFill>
        </p:grpSpPr>
        <p:sp>
          <p:nvSpPr>
            <p:cNvPr id="2" name="Rectangle 1"/>
            <p:cNvSpPr/>
            <p:nvPr/>
          </p:nvSpPr>
          <p:spPr>
            <a:xfrm>
              <a:off x="96982" y="0"/>
              <a:ext cx="11942619" cy="6567054"/>
            </a:xfrm>
            <a:prstGeom prst="rect">
              <a:avLst/>
            </a:prstGeom>
            <a:grpFill/>
            <a:ln w="5715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000" b="1" dirty="0" smtClean="0">
                  <a:solidFill>
                    <a:schemeClr val="tx1"/>
                  </a:solidFill>
                  <a:latin typeface="Times New Roman" panose="02020603050405020304" pitchFamily="18" charset="0"/>
                  <a:cs typeface="Times New Roman" panose="02020603050405020304" pitchFamily="18" charset="0"/>
                </a:rPr>
                <a:t>  From,                                       To,</a:t>
              </a:r>
            </a:p>
            <a:p>
              <a:r>
                <a:rPr lang="en-US" sz="4000" b="1" dirty="0" smtClean="0">
                  <a:solidFill>
                    <a:schemeClr val="tx1"/>
                  </a:solidFill>
                  <a:latin typeface="Times New Roman" panose="02020603050405020304" pitchFamily="18" charset="0"/>
                  <a:cs typeface="Times New Roman" panose="02020603050405020304" pitchFamily="18" charset="0"/>
                </a:rPr>
                <a:t>  Mina/ </a:t>
              </a:r>
              <a:r>
                <a:rPr lang="en-US" sz="4000" b="1" dirty="0" err="1" smtClean="0">
                  <a:solidFill>
                    <a:schemeClr val="tx1"/>
                  </a:solidFill>
                  <a:latin typeface="Times New Roman" panose="02020603050405020304" pitchFamily="18" charset="0"/>
                  <a:cs typeface="Times New Roman" panose="02020603050405020304" pitchFamily="18" charset="0"/>
                </a:rPr>
                <a:t>Mamon</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err="1" smtClean="0">
                  <a:solidFill>
                    <a:schemeClr val="tx1"/>
                  </a:solidFill>
                  <a:latin typeface="Times New Roman" panose="02020603050405020304" pitchFamily="18" charset="0"/>
                  <a:cs typeface="Times New Roman" panose="02020603050405020304" pitchFamily="18" charset="0"/>
                </a:rPr>
                <a:t>Taslima</a:t>
              </a:r>
              <a:r>
                <a:rPr lang="en-US" sz="4000" b="1" dirty="0" smtClean="0">
                  <a:solidFill>
                    <a:schemeClr val="tx1"/>
                  </a:solidFill>
                  <a:latin typeface="Times New Roman" panose="02020603050405020304" pitchFamily="18" charset="0"/>
                  <a:cs typeface="Times New Roman" panose="02020603050405020304" pitchFamily="18" charset="0"/>
                </a:rPr>
                <a:t>/</a:t>
              </a:r>
              <a:r>
                <a:rPr lang="en-US" sz="4000" b="1" dirty="0" err="1" smtClean="0">
                  <a:solidFill>
                    <a:schemeClr val="tx1"/>
                  </a:solidFill>
                  <a:latin typeface="Times New Roman" panose="02020603050405020304" pitchFamily="18" charset="0"/>
                  <a:cs typeface="Times New Roman" panose="02020603050405020304" pitchFamily="18" charset="0"/>
                </a:rPr>
                <a:t>Tanha</a:t>
              </a:r>
              <a:r>
                <a:rPr lang="en-US" sz="4000" b="1" dirty="0" smtClean="0">
                  <a:solidFill>
                    <a:schemeClr val="tx1"/>
                  </a:solidFill>
                  <a:latin typeface="Times New Roman" panose="02020603050405020304" pitchFamily="18" charset="0"/>
                  <a:cs typeface="Times New Roman" panose="02020603050405020304" pitchFamily="18" charset="0"/>
                </a:rPr>
                <a:t>.</a:t>
              </a:r>
            </a:p>
            <a:p>
              <a:r>
                <a:rPr lang="en-US" sz="4000" b="1" dirty="0" smtClean="0">
                  <a:solidFill>
                    <a:schemeClr val="tx1"/>
                  </a:solidFill>
                  <a:latin typeface="Times New Roman" panose="02020603050405020304" pitchFamily="18" charset="0"/>
                  <a:cs typeface="Times New Roman" panose="02020603050405020304" pitchFamily="18" charset="0"/>
                </a:rPr>
                <a:t>  </a:t>
              </a:r>
              <a:r>
                <a:rPr lang="en-US" sz="4000" b="1" dirty="0" err="1" smtClean="0">
                  <a:solidFill>
                    <a:schemeClr val="tx1"/>
                  </a:solidFill>
                  <a:latin typeface="Times New Roman" panose="02020603050405020304" pitchFamily="18" charset="0"/>
                  <a:cs typeface="Times New Roman" panose="02020603050405020304" pitchFamily="18" charset="0"/>
                </a:rPr>
                <a:t>Cumilla</a:t>
              </a:r>
              <a:r>
                <a:rPr lang="en-US" sz="4000" b="1" dirty="0">
                  <a:solidFill>
                    <a:schemeClr val="tx1"/>
                  </a:solidFill>
                  <a:latin typeface="Times New Roman" panose="02020603050405020304" pitchFamily="18" charset="0"/>
                  <a:cs typeface="Times New Roman" panose="02020603050405020304" pitchFamily="18" charset="0"/>
                </a:rPr>
                <a:t>. </a:t>
              </a:r>
              <a:r>
                <a:rPr lang="en-US" sz="4000" b="1" dirty="0" smtClean="0">
                  <a:solidFill>
                    <a:schemeClr val="tx1"/>
                  </a:solidFill>
                  <a:latin typeface="Times New Roman" panose="02020603050405020304" pitchFamily="18" charset="0"/>
                  <a:cs typeface="Times New Roman" panose="02020603050405020304" pitchFamily="18" charset="0"/>
                </a:rPr>
                <a:t>                                  Dhaka</a:t>
              </a:r>
              <a:r>
                <a:rPr lang="en-US" sz="4000" b="1" dirty="0">
                  <a:solidFill>
                    <a:schemeClr val="tx1"/>
                  </a:solidFill>
                  <a:latin typeface="Times New Roman" panose="02020603050405020304" pitchFamily="18" charset="0"/>
                  <a:cs typeface="Times New Roman" panose="02020603050405020304" pitchFamily="18" charset="0"/>
                </a:rPr>
                <a:t>.                                     </a:t>
              </a:r>
            </a:p>
          </p:txBody>
        </p:sp>
        <p:cxnSp>
          <p:nvCxnSpPr>
            <p:cNvPr id="4" name="Straight Connector 3"/>
            <p:cNvCxnSpPr>
              <a:endCxn id="2" idx="2"/>
            </p:cNvCxnSpPr>
            <p:nvPr/>
          </p:nvCxnSpPr>
          <p:spPr>
            <a:xfrm>
              <a:off x="6068292" y="55418"/>
              <a:ext cx="0" cy="6511636"/>
            </a:xfrm>
            <a:prstGeom prst="line">
              <a:avLst/>
            </a:prstGeom>
            <a:grpFill/>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533467" y="55418"/>
              <a:ext cx="2426835" cy="707326"/>
            </a:xfrm>
            <a:prstGeom prst="rect">
              <a:avLst/>
            </a:prstGeom>
            <a:grpFill/>
            <a:ln w="57150">
              <a:solidFill>
                <a:schemeClr val="tx1"/>
              </a:solidFill>
            </a:ln>
          </p:spPr>
          <p:txBody>
            <a:bodyPr wrap="square" rtlCol="0">
              <a:spAutoFit/>
            </a:bodyPr>
            <a:lstStyle/>
            <a:p>
              <a:r>
                <a:rPr lang="en-US" sz="4000" b="1" dirty="0" smtClean="0">
                  <a:latin typeface="Times New Roman" panose="02020603050405020304" pitchFamily="18" charset="0"/>
                  <a:cs typeface="Times New Roman" panose="02020603050405020304" pitchFamily="18" charset="0"/>
                </a:rPr>
                <a:t>Stamp</a:t>
              </a:r>
              <a:endParaRPr lang="en-US" sz="4000" b="1" dirty="0">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806593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a:solidFill>
            <a:schemeClr val="bg1"/>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err="1" smtClean="0">
                <a:solidFill>
                  <a:schemeClr val="tx1"/>
                </a:solidFill>
                <a:latin typeface="Times New Roman" panose="02020603050405020304" pitchFamily="18" charset="0"/>
                <a:cs typeface="Times New Roman" panose="02020603050405020304" pitchFamily="18" charset="0"/>
              </a:rPr>
              <a:t>Cumilla</a:t>
            </a:r>
            <a:r>
              <a:rPr lang="en-US" sz="2800" b="1" dirty="0" smtClean="0">
                <a:solidFill>
                  <a:schemeClr val="tx1"/>
                </a:solidFill>
                <a:latin typeface="Times New Roman" panose="02020603050405020304" pitchFamily="18" charset="0"/>
                <a:cs typeface="Times New Roman" panose="02020603050405020304" pitchFamily="18" charset="0"/>
              </a:rPr>
              <a:t> </a:t>
            </a:r>
          </a:p>
          <a:p>
            <a:r>
              <a:rPr lang="en-US" sz="2800" b="1" dirty="0" smtClean="0">
                <a:solidFill>
                  <a:schemeClr val="tx1"/>
                </a:solidFill>
                <a:latin typeface="Times New Roman" panose="02020603050405020304" pitchFamily="18" charset="0"/>
                <a:cs typeface="Times New Roman" panose="02020603050405020304" pitchFamily="18" charset="0"/>
              </a:rPr>
              <a:t>Date:20/04/2021</a:t>
            </a:r>
          </a:p>
          <a:p>
            <a:r>
              <a:rPr lang="en-US" sz="2800" b="1" dirty="0" smtClean="0">
                <a:solidFill>
                  <a:schemeClr val="tx1"/>
                </a:solidFill>
                <a:latin typeface="Times New Roman" panose="02020603050405020304" pitchFamily="18" charset="0"/>
                <a:cs typeface="Times New Roman" panose="02020603050405020304" pitchFamily="18" charset="0"/>
              </a:rPr>
              <a:t>Dear friend </a:t>
            </a:r>
            <a:r>
              <a:rPr lang="en-US" sz="2800" b="1" dirty="0" err="1" smtClean="0">
                <a:solidFill>
                  <a:schemeClr val="tx1"/>
                </a:solidFill>
                <a:latin typeface="Times New Roman" panose="02020603050405020304" pitchFamily="18" charset="0"/>
                <a:cs typeface="Times New Roman" panose="02020603050405020304" pitchFamily="18" charset="0"/>
              </a:rPr>
              <a:t>Taslima</a:t>
            </a:r>
            <a:r>
              <a:rPr lang="en-US" sz="2800" b="1" dirty="0" smtClean="0">
                <a:solidFill>
                  <a:schemeClr val="tx1"/>
                </a:solidFill>
                <a:latin typeface="Times New Roman" panose="02020603050405020304" pitchFamily="18" charset="0"/>
                <a:cs typeface="Times New Roman" panose="02020603050405020304" pitchFamily="18" charset="0"/>
              </a:rPr>
              <a:t>/</a:t>
            </a:r>
            <a:r>
              <a:rPr lang="en-US" sz="2800" b="1" dirty="0" err="1" smtClean="0">
                <a:solidFill>
                  <a:schemeClr val="tx1"/>
                </a:solidFill>
                <a:latin typeface="Times New Roman" panose="02020603050405020304" pitchFamily="18" charset="0"/>
                <a:cs typeface="Times New Roman" panose="02020603050405020304" pitchFamily="18" charset="0"/>
              </a:rPr>
              <a:t>Tanha</a:t>
            </a:r>
            <a:r>
              <a:rPr lang="en-US" sz="2800" b="1" dirty="0" smtClean="0">
                <a:solidFill>
                  <a:schemeClr val="tx1"/>
                </a:solidFill>
                <a:latin typeface="Times New Roman" panose="02020603050405020304" pitchFamily="18" charset="0"/>
                <a:cs typeface="Times New Roman" panose="02020603050405020304" pitchFamily="18" charset="0"/>
              </a:rPr>
              <a:t>,</a:t>
            </a:r>
          </a:p>
          <a:p>
            <a:r>
              <a:rPr lang="en-US" sz="2800" b="1" dirty="0" smtClean="0">
                <a:solidFill>
                  <a:schemeClr val="tx1"/>
                </a:solidFill>
                <a:latin typeface="Times New Roman" panose="02020603050405020304" pitchFamily="18" charset="0"/>
                <a:cs typeface="Times New Roman" panose="02020603050405020304" pitchFamily="18" charset="0"/>
              </a:rPr>
              <a:t>How are you? I hope you are well. I am also fine. You have wanted to know </a:t>
            </a:r>
            <a:r>
              <a:rPr lang="en-US" sz="2800" b="1" dirty="0" smtClean="0">
                <a:solidFill>
                  <a:srgbClr val="00B050"/>
                </a:solidFill>
                <a:latin typeface="Times New Roman" panose="02020603050405020304" pitchFamily="18" charset="0"/>
                <a:cs typeface="Times New Roman" panose="02020603050405020304" pitchFamily="18" charset="0"/>
              </a:rPr>
              <a:t>about </a:t>
            </a:r>
            <a:r>
              <a:rPr lang="en-US" sz="2800" b="1" dirty="0" smtClean="0">
                <a:solidFill>
                  <a:srgbClr val="FF0000"/>
                </a:solidFill>
                <a:latin typeface="Times New Roman" panose="02020603050405020304" pitchFamily="18" charset="0"/>
                <a:cs typeface="Times New Roman" panose="02020603050405020304" pitchFamily="18" charset="0"/>
              </a:rPr>
              <a:t>my</a:t>
            </a:r>
            <a:r>
              <a:rPr lang="en-US" sz="2800" b="1" dirty="0" smtClean="0">
                <a:solidFill>
                  <a:srgbClr val="00B050"/>
                </a:solidFill>
                <a:latin typeface="Times New Roman" panose="02020603050405020304" pitchFamily="18" charset="0"/>
                <a:cs typeface="Times New Roman" panose="02020603050405020304" pitchFamily="18" charset="0"/>
              </a:rPr>
              <a:t> daily routine</a:t>
            </a:r>
            <a:r>
              <a:rPr lang="en-US" sz="2800" b="1" dirty="0" smtClean="0">
                <a:solidFill>
                  <a:schemeClr val="tx1"/>
                </a:solidFill>
                <a:latin typeface="Times New Roman" panose="02020603050405020304" pitchFamily="18" charset="0"/>
                <a:cs typeface="Times New Roman" panose="02020603050405020304" pitchFamily="18" charset="0"/>
              </a:rPr>
              <a:t>. Now I am writing </a:t>
            </a:r>
            <a:r>
              <a:rPr lang="en-US" sz="2800" b="1" dirty="0" smtClean="0">
                <a:solidFill>
                  <a:srgbClr val="00B050"/>
                </a:solidFill>
                <a:latin typeface="Times New Roman" panose="02020603050405020304" pitchFamily="18" charset="0"/>
                <a:cs typeface="Times New Roman" panose="02020603050405020304" pitchFamily="18" charset="0"/>
              </a:rPr>
              <a:t>about </a:t>
            </a:r>
            <a:r>
              <a:rPr lang="en-US" sz="2800" b="1" dirty="0" smtClean="0">
                <a:solidFill>
                  <a:srgbClr val="FF0000"/>
                </a:solidFill>
                <a:latin typeface="Times New Roman" panose="02020603050405020304" pitchFamily="18" charset="0"/>
                <a:cs typeface="Times New Roman" panose="02020603050405020304" pitchFamily="18" charset="0"/>
              </a:rPr>
              <a:t>my</a:t>
            </a:r>
            <a:r>
              <a:rPr lang="en-US" sz="2800" b="1" dirty="0" smtClean="0">
                <a:solidFill>
                  <a:srgbClr val="00B050"/>
                </a:solidFill>
                <a:latin typeface="Times New Roman" panose="02020603050405020304" pitchFamily="18" charset="0"/>
                <a:cs typeface="Times New Roman" panose="02020603050405020304" pitchFamily="18" charset="0"/>
              </a:rPr>
              <a:t> daily routine.</a:t>
            </a:r>
          </a:p>
          <a:p>
            <a:r>
              <a:rPr lang="en-US" sz="2800" b="1" dirty="0" smtClean="0">
                <a:solidFill>
                  <a:srgbClr val="FF0000"/>
                </a:solidFill>
                <a:latin typeface="Times New Roman" panose="02020603050405020304" pitchFamily="18" charset="0"/>
                <a:cs typeface="Times New Roman" panose="02020603050405020304" pitchFamily="18" charset="0"/>
              </a:rPr>
              <a:t>I </a:t>
            </a:r>
            <a:r>
              <a:rPr lang="en-US" sz="2800" b="1" dirty="0" smtClean="0">
                <a:solidFill>
                  <a:srgbClr val="7030A0"/>
                </a:solidFill>
                <a:latin typeface="Times New Roman" panose="02020603050405020304" pitchFamily="18" charset="0"/>
                <a:cs typeface="Times New Roman" panose="02020603050405020304" pitchFamily="18" charset="0"/>
              </a:rPr>
              <a:t>make a daily routine.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usually get up early in the morning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say </a:t>
            </a:r>
            <a:r>
              <a:rPr lang="en-US" sz="2800" b="1" dirty="0" smtClean="0">
                <a:solidFill>
                  <a:srgbClr val="FF0000"/>
                </a:solidFill>
                <a:latin typeface="Times New Roman" panose="02020603050405020304" pitchFamily="18" charset="0"/>
                <a:cs typeface="Times New Roman" panose="02020603050405020304" pitchFamily="18" charset="0"/>
              </a:rPr>
              <a:t>my</a:t>
            </a:r>
            <a:r>
              <a:rPr lang="en-US" sz="2800" b="1" dirty="0" smtClean="0">
                <a:solidFill>
                  <a:srgbClr val="7030A0"/>
                </a:solidFill>
                <a:latin typeface="Times New Roman" panose="02020603050405020304" pitchFamily="18" charset="0"/>
                <a:cs typeface="Times New Roman" panose="02020603050405020304" pitchFamily="18" charset="0"/>
              </a:rPr>
              <a:t> prayer.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take </a:t>
            </a:r>
            <a:r>
              <a:rPr lang="en-US" sz="2800" b="1" dirty="0" smtClean="0">
                <a:solidFill>
                  <a:srgbClr val="FF0000"/>
                </a:solidFill>
                <a:latin typeface="Times New Roman" panose="02020603050405020304" pitchFamily="18" charset="0"/>
                <a:cs typeface="Times New Roman" panose="02020603050405020304" pitchFamily="18" charset="0"/>
              </a:rPr>
              <a:t>my</a:t>
            </a:r>
            <a:r>
              <a:rPr lang="en-US" sz="2800" b="1" dirty="0" smtClean="0">
                <a:solidFill>
                  <a:srgbClr val="7030A0"/>
                </a:solidFill>
                <a:latin typeface="Times New Roman" panose="02020603050405020304" pitchFamily="18" charset="0"/>
                <a:cs typeface="Times New Roman" panose="02020603050405020304" pitchFamily="18" charset="0"/>
              </a:rPr>
              <a:t> breakfast at about 7a.m.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study till 8.00 a.m. After taking </a:t>
            </a:r>
            <a:r>
              <a:rPr lang="en-US" sz="2800" b="1" dirty="0" smtClean="0">
                <a:solidFill>
                  <a:srgbClr val="FF0000"/>
                </a:solidFill>
                <a:latin typeface="Times New Roman" panose="02020603050405020304" pitchFamily="18" charset="0"/>
                <a:cs typeface="Times New Roman" panose="02020603050405020304" pitchFamily="18" charset="0"/>
              </a:rPr>
              <a:t>my</a:t>
            </a:r>
            <a:r>
              <a:rPr lang="en-US" sz="2800" b="1" dirty="0" smtClean="0">
                <a:solidFill>
                  <a:srgbClr val="7030A0"/>
                </a:solidFill>
                <a:latin typeface="Times New Roman" panose="02020603050405020304" pitchFamily="18" charset="0"/>
                <a:cs typeface="Times New Roman" panose="02020603050405020304" pitchFamily="18" charset="0"/>
              </a:rPr>
              <a:t> bath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put on </a:t>
            </a:r>
            <a:r>
              <a:rPr lang="en-US" sz="2800" b="1" dirty="0" smtClean="0">
                <a:solidFill>
                  <a:srgbClr val="FF0000"/>
                </a:solidFill>
                <a:latin typeface="Times New Roman" panose="02020603050405020304" pitchFamily="18" charset="0"/>
                <a:cs typeface="Times New Roman" panose="02020603050405020304" pitchFamily="18" charset="0"/>
              </a:rPr>
              <a:t>my</a:t>
            </a:r>
            <a:r>
              <a:rPr lang="en-US" sz="2800" b="1" dirty="0" smtClean="0">
                <a:solidFill>
                  <a:srgbClr val="7030A0"/>
                </a:solidFill>
                <a:latin typeface="Times New Roman" panose="02020603050405020304" pitchFamily="18" charset="0"/>
                <a:cs typeface="Times New Roman" panose="02020603050405020304" pitchFamily="18" charset="0"/>
              </a:rPr>
              <a:t> uniform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start for school. </a:t>
            </a:r>
            <a:r>
              <a:rPr lang="en-US" sz="2800" b="1" dirty="0" smtClean="0">
                <a:solidFill>
                  <a:srgbClr val="FF0000"/>
                </a:solidFill>
                <a:latin typeface="Times New Roman" panose="02020603050405020304" pitchFamily="18" charset="0"/>
                <a:cs typeface="Times New Roman" panose="02020603050405020304" pitchFamily="18" charset="0"/>
              </a:rPr>
              <a:t>I </a:t>
            </a:r>
            <a:r>
              <a:rPr lang="en-US" sz="2800" b="1" dirty="0" smtClean="0">
                <a:solidFill>
                  <a:srgbClr val="7030A0"/>
                </a:solidFill>
                <a:latin typeface="Times New Roman" panose="02020603050405020304" pitchFamily="18" charset="0"/>
                <a:cs typeface="Times New Roman" panose="02020603050405020304" pitchFamily="18" charset="0"/>
              </a:rPr>
              <a:t>come back home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go to play with </a:t>
            </a:r>
            <a:r>
              <a:rPr lang="en-US" sz="2800" b="1" dirty="0" smtClean="0">
                <a:solidFill>
                  <a:srgbClr val="FF0000"/>
                </a:solidFill>
                <a:latin typeface="Times New Roman" panose="02020603050405020304" pitchFamily="18" charset="0"/>
                <a:cs typeface="Times New Roman" panose="02020603050405020304" pitchFamily="18" charset="0"/>
              </a:rPr>
              <a:t>my</a:t>
            </a:r>
            <a:r>
              <a:rPr lang="en-US" sz="2800" b="1" dirty="0" smtClean="0">
                <a:solidFill>
                  <a:srgbClr val="7030A0"/>
                </a:solidFill>
                <a:latin typeface="Times New Roman" panose="02020603050405020304" pitchFamily="18" charset="0"/>
                <a:cs typeface="Times New Roman" panose="02020603050405020304" pitchFamily="18" charset="0"/>
              </a:rPr>
              <a:t> friends. In the evening,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study till 9:30 p.m.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take </a:t>
            </a:r>
            <a:r>
              <a:rPr lang="en-US" sz="2800" b="1" dirty="0" smtClean="0">
                <a:solidFill>
                  <a:srgbClr val="FF0000"/>
                </a:solidFill>
                <a:latin typeface="Times New Roman" panose="02020603050405020304" pitchFamily="18" charset="0"/>
                <a:cs typeface="Times New Roman" panose="02020603050405020304" pitchFamily="18" charset="0"/>
              </a:rPr>
              <a:t>my</a:t>
            </a:r>
            <a:r>
              <a:rPr lang="en-US" sz="2800" b="1" dirty="0" smtClean="0">
                <a:solidFill>
                  <a:srgbClr val="7030A0"/>
                </a:solidFill>
                <a:latin typeface="Times New Roman" panose="02020603050405020304" pitchFamily="18" charset="0"/>
                <a:cs typeface="Times New Roman" panose="02020603050405020304" pitchFamily="18" charset="0"/>
              </a:rPr>
              <a:t> dinner at 9.30 p.m. Then </a:t>
            </a:r>
            <a:r>
              <a:rPr lang="en-US" sz="2800" b="1" dirty="0" smtClean="0">
                <a:solidFill>
                  <a:srgbClr val="FF0000"/>
                </a:solidFill>
                <a:latin typeface="Times New Roman" panose="02020603050405020304" pitchFamily="18" charset="0"/>
                <a:cs typeface="Times New Roman" panose="02020603050405020304" pitchFamily="18" charset="0"/>
              </a:rPr>
              <a:t>I</a:t>
            </a:r>
            <a:r>
              <a:rPr lang="en-US" sz="2800" b="1" dirty="0" smtClean="0">
                <a:solidFill>
                  <a:srgbClr val="7030A0"/>
                </a:solidFill>
                <a:latin typeface="Times New Roman" panose="02020603050405020304" pitchFamily="18" charset="0"/>
                <a:cs typeface="Times New Roman" panose="02020603050405020304" pitchFamily="18" charset="0"/>
              </a:rPr>
              <a:t> watch TV </a:t>
            </a:r>
            <a:r>
              <a:rPr lang="en-US" sz="2800" b="1" dirty="0" err="1" smtClean="0">
                <a:solidFill>
                  <a:srgbClr val="7030A0"/>
                </a:solidFill>
                <a:latin typeface="Times New Roman" panose="02020603050405020304" pitchFamily="18" charset="0"/>
                <a:cs typeface="Times New Roman" panose="02020603050405020304" pitchFamily="18" charset="0"/>
              </a:rPr>
              <a:t>programmes</a:t>
            </a:r>
            <a:r>
              <a:rPr lang="en-US" sz="2800" b="1" dirty="0" smtClean="0">
                <a:solidFill>
                  <a:srgbClr val="7030A0"/>
                </a:solidFill>
                <a:latin typeface="Times New Roman" panose="02020603050405020304" pitchFamily="18" charset="0"/>
                <a:cs typeface="Times New Roman" panose="02020603050405020304" pitchFamily="18" charset="0"/>
              </a:rPr>
              <a:t> </a:t>
            </a:r>
            <a:r>
              <a:rPr lang="en-US" sz="2800" b="1" dirty="0" smtClean="0">
                <a:solidFill>
                  <a:srgbClr val="FF0000"/>
                </a:solidFill>
                <a:latin typeface="Times New Roman" panose="02020603050405020304" pitchFamily="18" charset="0"/>
                <a:cs typeface="Times New Roman" panose="02020603050405020304" pitchFamily="18" charset="0"/>
              </a:rPr>
              <a:t>and</a:t>
            </a:r>
            <a:r>
              <a:rPr lang="en-US" sz="2800" b="1" dirty="0" smtClean="0">
                <a:solidFill>
                  <a:srgbClr val="7030A0"/>
                </a:solidFill>
                <a:latin typeface="Times New Roman" panose="02020603050405020304" pitchFamily="18" charset="0"/>
                <a:cs typeface="Times New Roman" panose="02020603050405020304" pitchFamily="18" charset="0"/>
              </a:rPr>
              <a:t> go to bed at 10:30 p.m.  </a:t>
            </a:r>
          </a:p>
          <a:p>
            <a:r>
              <a:rPr lang="en-US" sz="2800" b="1" dirty="0" smtClean="0">
                <a:solidFill>
                  <a:schemeClr val="tx1"/>
                </a:solidFill>
                <a:latin typeface="Times New Roman" panose="02020603050405020304" pitchFamily="18" charset="0"/>
                <a:cs typeface="Times New Roman" panose="02020603050405020304" pitchFamily="18" charset="0"/>
              </a:rPr>
              <a:t>No more today. Write to me soon.</a:t>
            </a:r>
          </a:p>
          <a:p>
            <a:r>
              <a:rPr lang="en-US" sz="2800" b="1" dirty="0" smtClean="0">
                <a:solidFill>
                  <a:schemeClr val="tx1"/>
                </a:solidFill>
                <a:latin typeface="Times New Roman" panose="02020603050405020304" pitchFamily="18" charset="0"/>
                <a:cs typeface="Times New Roman" panose="02020603050405020304" pitchFamily="18" charset="0"/>
              </a:rPr>
              <a:t>Your friend,</a:t>
            </a:r>
          </a:p>
          <a:p>
            <a:r>
              <a:rPr lang="en-US" sz="2800" b="1" dirty="0" smtClean="0">
                <a:solidFill>
                  <a:schemeClr val="tx1"/>
                </a:solidFill>
                <a:latin typeface="Times New Roman" panose="02020603050405020304" pitchFamily="18" charset="0"/>
                <a:cs typeface="Times New Roman" panose="02020603050405020304" pitchFamily="18" charset="0"/>
              </a:rPr>
              <a:t>Mina/ </a:t>
            </a:r>
            <a:r>
              <a:rPr lang="en-US" sz="2800" b="1" dirty="0" err="1" smtClean="0">
                <a:solidFill>
                  <a:schemeClr val="tx1"/>
                </a:solidFill>
                <a:latin typeface="Times New Roman" panose="02020603050405020304" pitchFamily="18" charset="0"/>
                <a:cs typeface="Times New Roman" panose="02020603050405020304" pitchFamily="18" charset="0"/>
              </a:rPr>
              <a:t>Mamon</a:t>
            </a:r>
            <a:endParaRPr lang="en-US" sz="2800" b="1"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639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1034</Words>
  <Application>Microsoft Office PowerPoint</Application>
  <PresentationFormat>Widescreen</PresentationFormat>
  <Paragraphs>65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Singer</dc:creator>
  <cp:lastModifiedBy>Singer</cp:lastModifiedBy>
  <cp:revision>23</cp:revision>
  <dcterms:created xsi:type="dcterms:W3CDTF">2021-03-27T13:25:47Z</dcterms:created>
  <dcterms:modified xsi:type="dcterms:W3CDTF">2021-07-27T10:50:56Z</dcterms:modified>
</cp:coreProperties>
</file>