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9" r:id="rId4"/>
    <p:sldId id="260" r:id="rId5"/>
    <p:sldId id="262" r:id="rId6"/>
    <p:sldId id="275" r:id="rId7"/>
    <p:sldId id="264" r:id="rId8"/>
    <p:sldId id="265" r:id="rId9"/>
    <p:sldId id="263" r:id="rId10"/>
    <p:sldId id="267" r:id="rId11"/>
    <p:sldId id="276" r:id="rId12"/>
    <p:sldId id="270" r:id="rId13"/>
    <p:sldId id="268" r:id="rId14"/>
    <p:sldId id="269" r:id="rId15"/>
    <p:sldId id="277" r:id="rId16"/>
    <p:sldId id="283" r:id="rId17"/>
    <p:sldId id="278" r:id="rId18"/>
    <p:sldId id="282" r:id="rId19"/>
    <p:sldId id="279" r:id="rId20"/>
    <p:sldId id="280" r:id="rId21"/>
    <p:sldId id="281" r:id="rId22"/>
    <p:sldId id="287" r:id="rId23"/>
    <p:sldId id="288" r:id="rId24"/>
    <p:sldId id="289" r:id="rId25"/>
    <p:sldId id="274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6629400" y="6248400"/>
            <a:ext cx="2362200" cy="304800"/>
          </a:xfrm>
          <a:solidFill>
            <a:srgbClr val="FFFF00"/>
          </a:solidFill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KAWSAR</a:t>
            </a:r>
            <a:r>
              <a:rPr lang="en-US" dirty="0" smtClean="0"/>
              <a:t>  MIA ( </a:t>
            </a:r>
            <a:r>
              <a:rPr lang="en-US" dirty="0" err="1" smtClean="0"/>
              <a:t>THS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76200"/>
            <a:ext cx="9067800" cy="66294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52400"/>
            <a:ext cx="8839200" cy="6477000"/>
            <a:chOff x="76200" y="152400"/>
            <a:chExt cx="8839200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52400"/>
              <a:ext cx="8839200" cy="2895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048000"/>
              <a:ext cx="8839200" cy="3581400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362200" y="5715000"/>
              <a:ext cx="4114800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C000"/>
                  </a:solidFill>
                </a:rPr>
                <a:t>সবাইকে</a:t>
              </a:r>
              <a:r>
                <a:rPr lang="en-US" sz="4000" dirty="0" smtClean="0">
                  <a:solidFill>
                    <a:srgbClr val="FFC000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C000"/>
                  </a:solidFill>
                </a:rPr>
                <a:t>স্বাগতম</a:t>
              </a:r>
              <a:r>
                <a:rPr lang="en-US" sz="4000" dirty="0" smtClean="0">
                  <a:solidFill>
                    <a:srgbClr val="FFC000"/>
                  </a:solidFill>
                </a:rPr>
                <a:t> 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1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3566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4760"/>
            <a:ext cx="8686800" cy="2910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31475" y="3037609"/>
            <a:ext cx="1412125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সাফা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পাহাড়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52400"/>
            <a:ext cx="160782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মারওয়া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পাহাড়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21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28600"/>
            <a:ext cx="8708572" cy="640080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5334000" y="5628409"/>
            <a:ext cx="33528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জামরাতুল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আকাবা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54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5486400" y="228600"/>
            <a:ext cx="33528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জামরাতুল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আকাবা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3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8839200" cy="6553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6172200" y="218209"/>
            <a:ext cx="27432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মিনা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প্রান্তর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218209"/>
            <a:ext cx="27432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মিনা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প্রান্তর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28600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পাঠ পরিচিতি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228601" y="1244262"/>
            <a:ext cx="8610599" cy="5308937"/>
          </a:xfrm>
          <a:prstGeom prst="cloud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3333FF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>
              <a:solidFill>
                <a:srgbClr val="3333FF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s-IN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শ্রেণি </a:t>
            </a:r>
            <a:r>
              <a:rPr lang="as-IN" sz="36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-অষ্টম</a:t>
            </a:r>
          </a:p>
          <a:p>
            <a:pPr algn="ctr"/>
            <a:r>
              <a:rPr lang="as-IN" sz="36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বষিয়ঃ ইসলাম ও </a:t>
            </a:r>
            <a:r>
              <a:rPr lang="as-IN" sz="3600" dirty="0" smtClean="0">
                <a:solidFill>
                  <a:srgbClr val="0070C0"/>
                </a:solidFill>
              </a:rPr>
              <a:t>নৈতিক শিক্ষা</a:t>
            </a:r>
            <a:r>
              <a:rPr lang="en-US" sz="3600" dirty="0" smtClean="0">
                <a:solidFill>
                  <a:srgbClr val="0070C0"/>
                </a:solidFill>
              </a:rPr>
              <a:t>,</a:t>
            </a:r>
            <a:r>
              <a:rPr lang="en-US" sz="3600" dirty="0" smtClean="0"/>
              <a:t> </a:t>
            </a:r>
          </a:p>
          <a:p>
            <a:pPr algn="ctr"/>
            <a:r>
              <a:rPr lang="as-IN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অধ্যায় </a:t>
            </a:r>
            <a:r>
              <a:rPr lang="as-IN" sz="36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- ২ ( ইবাদত) </a:t>
            </a:r>
          </a:p>
          <a:p>
            <a:pPr algn="ctr"/>
            <a:r>
              <a:rPr lang="as-IN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-</a:t>
            </a:r>
            <a:r>
              <a:rPr lang="as-IN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৫, ৬  </a:t>
            </a:r>
            <a:r>
              <a:rPr lang="as-IN" sz="36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as-IN" sz="3600" dirty="0">
              <a:solidFill>
                <a:srgbClr val="3333FF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s-IN" sz="36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তারখিঃ  ২০/০৬/২০২১ ইং</a:t>
            </a:r>
          </a:p>
          <a:p>
            <a:pPr algn="ctr"/>
            <a:r>
              <a:rPr lang="as-IN" sz="36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সময়ঃ৪০ </a:t>
            </a:r>
            <a:r>
              <a:rPr lang="as-IN" sz="3200" dirty="0">
                <a:solidFill>
                  <a:srgbClr val="0070C0"/>
                </a:solidFill>
              </a:rPr>
              <a:t>মিনিট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as-IN" sz="44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3333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8069"/>
            <a:ext cx="8610600" cy="707886"/>
          </a:xfrm>
          <a:prstGeom prst="rect">
            <a:avLst/>
          </a:prstGeom>
          <a:solidFill>
            <a:srgbClr val="3333FF"/>
          </a:solidFill>
          <a:ln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শিখন ফল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12520"/>
            <a:ext cx="8610600" cy="559308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as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এই পাঠ শেষে আমরা:-</a:t>
            </a:r>
          </a:p>
          <a:p>
            <a:endParaRPr lang="as-IN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তাৎপর্য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পারব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as-IN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as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২।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ফজিলত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পরব</a:t>
            </a:r>
            <a:r>
              <a:rPr lang="as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as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৩।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ফরজ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ওয়াজিব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সুন্নত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জানতে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পারব</a:t>
            </a:r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as-IN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as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৪।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করার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নিয়ম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শিখতে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পারব</a:t>
            </a:r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10" y="152400"/>
            <a:ext cx="4696690" cy="106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5257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545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76199"/>
            <a:ext cx="4419602" cy="475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5" name="Group 4"/>
          <p:cNvGrpSpPr/>
          <p:nvPr/>
        </p:nvGrpSpPr>
        <p:grpSpPr>
          <a:xfrm>
            <a:off x="228598" y="533400"/>
            <a:ext cx="8686804" cy="6181725"/>
            <a:chOff x="228598" y="533400"/>
            <a:chExt cx="8686804" cy="6181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533400"/>
              <a:ext cx="8686802" cy="16954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8" y="2286000"/>
              <a:ext cx="8686804" cy="44291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sp>
        <p:nvSpPr>
          <p:cNvPr id="6" name="Up Arrow 5"/>
          <p:cNvSpPr/>
          <p:nvPr/>
        </p:nvSpPr>
        <p:spPr>
          <a:xfrm rot="18892054">
            <a:off x="8217275" y="5855822"/>
            <a:ext cx="381000" cy="8382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81944 -0.770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2" y="-3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81944 -0.5039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2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41111 -0.1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9200" cy="624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85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8" y="1219200"/>
            <a:ext cx="8458202" cy="45243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কাউছার মিয়া</a:t>
            </a:r>
          </a:p>
          <a:p>
            <a:pPr algn="ctr"/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সহকারি শিক্ষক </a:t>
            </a:r>
            <a:endParaRPr lang="en-US" sz="4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as-IN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টেপিরবাড়ী </a:t>
            </a:r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উচ্চ বিদ্যালয় </a:t>
            </a:r>
          </a:p>
          <a:p>
            <a:pPr algn="ctr"/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শ্রীপুর, গাজীপুর।</a:t>
            </a:r>
          </a:p>
          <a:p>
            <a:pPr algn="ctr"/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মোবাইল: </a:t>
            </a:r>
            <a:r>
              <a:rPr lang="as-IN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০১৭৩৩১৫১২৪৪</a:t>
            </a:r>
            <a:endParaRPr lang="en-US" sz="40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  <a:cs typeface="SutonnyMJ" pitchFamily="2" charset="0"/>
              </a:rPr>
              <a:t>E-mail :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SutonnyMJ" pitchFamily="2" charset="0"/>
              </a:rPr>
              <a:t>kawsarmia1990@gmail.com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8" y="304800"/>
            <a:ext cx="8458202" cy="707886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শিক্ষক পরিচিতি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46562" cy="64008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3660841">
            <a:off x="8114501" y="333618"/>
            <a:ext cx="381000" cy="685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79149 0.2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64983 0.5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839202" cy="5172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8" y="152400"/>
            <a:ext cx="2447922" cy="418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8" name="Group 7"/>
          <p:cNvGrpSpPr/>
          <p:nvPr/>
        </p:nvGrpSpPr>
        <p:grpSpPr>
          <a:xfrm>
            <a:off x="152400" y="742950"/>
            <a:ext cx="8763000" cy="476250"/>
            <a:chOff x="152400" y="685800"/>
            <a:chExt cx="8763000" cy="476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85800"/>
              <a:ext cx="2895600" cy="4762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685800"/>
              <a:ext cx="3009902" cy="4762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450" y="685800"/>
              <a:ext cx="2647950" cy="4762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29239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076"/>
            <a:ext cx="8839200" cy="6334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505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52400"/>
            <a:ext cx="8753474" cy="640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890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4324"/>
            <a:ext cx="8686800" cy="6238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483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52400"/>
            <a:ext cx="8839200" cy="6553200"/>
            <a:chOff x="76200" y="152400"/>
            <a:chExt cx="8839200" cy="655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52400"/>
              <a:ext cx="8839198" cy="3886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114800"/>
              <a:ext cx="8839200" cy="2590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3404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24052"/>
            <a:ext cx="2590800" cy="54864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মূল্যায়ন</a:t>
            </a:r>
            <a:endParaRPr lang="en-US" sz="2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41148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শব্দের আভিধানিক অর্থ 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143000"/>
            <a:ext cx="4038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ইচ্ছা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সংকল্প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as-IN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96180"/>
            <a:ext cx="41148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ফরজ 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কয়টি 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58180"/>
            <a:ext cx="41148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ওয়াজিব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কয়টি 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41148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সাঈ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সব্দের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04" y="4648200"/>
            <a:ext cx="411480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যারা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সেখানে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যাওয়ার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সামর্থ্য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আছে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আল্লাহর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উদ্দেশ্যে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ঐ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গৃহে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তার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অবশ্য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কর্তব্য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কোন </a:t>
            </a:r>
            <a:r>
              <a:rPr lang="as-IN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সূরার </a:t>
            </a:r>
            <a:r>
              <a:rPr lang="as-IN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বাণী</a:t>
            </a:r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281535"/>
            <a:ext cx="4038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তিন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টি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as-IN" sz="2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3072825"/>
            <a:ext cx="40386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পাঁচ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টি</a:t>
            </a:r>
            <a:r>
              <a:rPr lang="as-IN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as-IN" sz="32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886200"/>
            <a:ext cx="4038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দ্রুত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হাঁটা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as-IN" sz="28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927937"/>
            <a:ext cx="40386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সূরা 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আল-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ইমরান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as-IN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আয়াত 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৯৭</a:t>
            </a:r>
            <a:r>
              <a:rPr lang="as-IN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।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6" y="1371600"/>
            <a:ext cx="8578803" cy="36576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0396" y="286817"/>
            <a:ext cx="8578803" cy="923330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solidFill>
                  <a:srgbClr val="FFFF00"/>
                </a:solidFill>
              </a:rPr>
              <a:t>বাড়ির কাজ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820" y="5029200"/>
            <a:ext cx="8607379" cy="1200329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হজের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ফজিলত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তাৎপর্য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ের</a:t>
            </a:r>
            <a:r>
              <a:rPr lang="as-IN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উপর একটি পোষ্টার তৈরি করবে।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586037"/>
            <a:ext cx="30194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915399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ছবি গুলো লক্ষ্য করো-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6" y="1066798"/>
            <a:ext cx="8781828" cy="5486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4"/>
          <p:cNvSpPr/>
          <p:nvPr/>
        </p:nvSpPr>
        <p:spPr>
          <a:xfrm>
            <a:off x="6553200" y="5867400"/>
            <a:ext cx="24384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বাইতুল্লাহ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" y="152400"/>
            <a:ext cx="8935126" cy="640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6553200" y="5867400"/>
            <a:ext cx="24384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বাইতুল্লাহ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142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3969"/>
            <a:ext cx="8839200" cy="653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2"/>
          <p:cNvSpPr/>
          <p:nvPr/>
        </p:nvSpPr>
        <p:spPr>
          <a:xfrm>
            <a:off x="304800" y="3119004"/>
            <a:ext cx="24384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ইহরাম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228600" y="370609"/>
            <a:ext cx="42672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আরাফা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ময়দান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24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228600" y="370609"/>
            <a:ext cx="4267200" cy="619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আরাফা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ময়দান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60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0" y="228600"/>
            <a:ext cx="8767280" cy="640080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98401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207</Words>
  <Application>Microsoft Office PowerPoint</Application>
  <PresentationFormat>On-screen Show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mia</dc:creator>
  <cp:lastModifiedBy>kawsarmia1990@gmail.com</cp:lastModifiedBy>
  <cp:revision>58</cp:revision>
  <dcterms:created xsi:type="dcterms:W3CDTF">2006-08-16T00:00:00Z</dcterms:created>
  <dcterms:modified xsi:type="dcterms:W3CDTF">2021-07-12T03:46:02Z</dcterms:modified>
</cp:coreProperties>
</file>