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6" r:id="rId4"/>
    <p:sldId id="258" r:id="rId5"/>
    <p:sldId id="268" r:id="rId6"/>
    <p:sldId id="267" r:id="rId7"/>
    <p:sldId id="259" r:id="rId8"/>
    <p:sldId id="262" r:id="rId9"/>
    <p:sldId id="261" r:id="rId10"/>
    <p:sldId id="265" r:id="rId11"/>
    <p:sldId id="266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00FF00"/>
    <a:srgbClr val="FFFFCC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C0B51-5A1D-4A09-BFBB-9E0824C7E8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CC5CD1-7C61-4394-B633-54E8ADED91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04D39-EAAD-491C-8944-182A5B3C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DCFD9-5DC5-43E7-88EA-500C0D6CB33D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471B2-B362-4276-8AF1-37F1D6E46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D58C05-5E26-4811-A42F-318AE5EDC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771A-E760-4306-ABD2-8F12D569C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4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1ACEA-0B71-4429-97B8-F224A8684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FC6732-E8E7-4DD1-A303-1C1687045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32160-6D41-4504-8D1F-66F3470BB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DCFD9-5DC5-43E7-88EA-500C0D6CB33D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2E760-CC9B-4AAB-A093-6A97B3DD2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3ABF3B-9B68-4AE8-AF6A-A02D43EED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771A-E760-4306-ABD2-8F12D569C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627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7B00C7-2093-460D-92FE-A23443C449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5F7FF5-8D89-43D3-B7CD-8A3502F018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0B02F-A700-4BAF-8EF3-9E1A923AA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DCFD9-5DC5-43E7-88EA-500C0D6CB33D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6EA16-EBF0-42A4-B7BD-75AD42D8E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CA6A91-8511-47F4-9339-67F9D4848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771A-E760-4306-ABD2-8F12D569C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883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CE389-5A64-4E02-B548-4BF70CB4F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A685F-F1CF-4828-A563-71A5543AA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C27405-05A5-47CE-8BF5-D8305B61D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DCFD9-5DC5-43E7-88EA-500C0D6CB33D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06EC0-68C6-4FF3-BE4D-701D0AD3D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057B6-C168-43D8-A6E2-D6A3DDE8A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771A-E760-4306-ABD2-8F12D569C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746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8C1D0-6742-499A-85E6-DE412F24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B66B03-BE0A-49E9-9CED-616AC819A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C8378-9959-4031-8AA1-78146ED47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DCFD9-5DC5-43E7-88EA-500C0D6CB33D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BB9393-8C08-4E21-88E0-9F6CBDFFD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3DF104-B600-43D7-AC28-4C9394ECB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771A-E760-4306-ABD2-8F12D569C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314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C67D3-3F03-49F4-8C37-D0C0A5C7A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2436B-F837-4987-B9B2-811FAB3804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8DEEA-3276-49E0-B08C-2F329D045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501263-E54D-49F1-9FA4-813510DF3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DCFD9-5DC5-43E7-88EA-500C0D6CB33D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C3E01A-7F64-40F9-9CD6-DF0DF0E42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F8BCD0-3406-4DC9-B62F-AEC63B682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771A-E760-4306-ABD2-8F12D569C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952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258E3-DC54-45C2-9551-416B80862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7A3FF2-BBF8-4A60-B101-A0ECDC577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3609F7-606D-45B9-89AF-3BFF1ED66B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1B4F98-71B4-4E53-9693-475D62AA86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BE2B14-7BA9-4439-AFBD-5E3B7A6B1C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07D39F-3D3B-4F81-A5EB-BB8DF66E3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DCFD9-5DC5-43E7-88EA-500C0D6CB33D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22E67B-3774-4588-921E-90B8C3C01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D00638-ADC4-4EF4-8979-B19CD35AB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771A-E760-4306-ABD2-8F12D569C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065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FD7D-48B8-42FE-80C9-216E981DC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6F332A-C439-471F-A9E4-B0B1D7F99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DCFD9-5DC5-43E7-88EA-500C0D6CB33D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6C8606-BB5D-461C-8655-FBCFB1FBE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0F28A2-82DE-4583-B02C-8450E1298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771A-E760-4306-ABD2-8F12D569C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177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7EE645-330E-43C1-8714-A8380E2CE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DCFD9-5DC5-43E7-88EA-500C0D6CB33D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F677DA-B95E-4BBD-97D3-3B16266CD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E5F9E4-8BFB-4338-B1B1-780FA864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771A-E760-4306-ABD2-8F12D569C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675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D730B-51E6-4EE1-9EFE-17D5BA27C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89801-7406-4FAE-8FB9-52E6C827B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15A700-7E78-4836-9269-A9FB751C92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CFD7BA-70BF-4C14-95B9-7B54BC5DC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DCFD9-5DC5-43E7-88EA-500C0D6CB33D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82FC44-9EE9-4837-B039-E3AA029D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79D84E-EB30-4D45-830A-7339E323A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771A-E760-4306-ABD2-8F12D569C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264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1CA51-0D52-4C88-94E5-1076F3953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A743B8-FE76-41F1-86CC-069D2B7573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44DBF5-A475-4577-A3AF-2FCBADA35E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93B657-1268-4C47-AB4B-F200B6C88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DCFD9-5DC5-43E7-88EA-500C0D6CB33D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6D2732-466D-4366-BF40-33D6599BD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E5AEBB-61EC-4112-AF5F-6A2AE7E99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771A-E760-4306-ABD2-8F12D569C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76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EB064A-1D1B-4CB8-B0A3-4A3D68753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A5DF27-F314-4E4F-BF70-17CEB5D611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4C23D-1044-4874-B95D-8501AF02F1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DCFD9-5DC5-43E7-88EA-500C0D6CB33D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A32CB-51F6-4F73-A23C-0393C748F6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F5ED3-1B10-4365-A978-3AACDDEEC2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8771A-E760-4306-ABD2-8F12D569C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50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7A95C6-601B-4064-A7E2-D2E49A242A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082" y="1016000"/>
            <a:ext cx="9970537" cy="5615861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C571CB3-36DD-4560-9BEB-C00CD3DE9AD1}"/>
              </a:ext>
            </a:extLst>
          </p:cNvPr>
          <p:cNvSpPr txBox="1"/>
          <p:nvPr/>
        </p:nvSpPr>
        <p:spPr>
          <a:xfrm>
            <a:off x="2566720" y="1022078"/>
            <a:ext cx="5999018" cy="1107996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6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BD" sz="6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6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bn-BD" sz="6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6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bn-BD" sz="6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6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6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66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াগতম</a:t>
            </a:r>
            <a:endParaRPr lang="en-US" sz="6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971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03F38B6-C9B1-46F7-974E-DECE953E5E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927" y="117976"/>
            <a:ext cx="11416145" cy="191550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AA3DB51-C2BF-460C-84B6-C813C91EEE85}"/>
              </a:ext>
            </a:extLst>
          </p:cNvPr>
          <p:cNvSpPr txBox="1"/>
          <p:nvPr/>
        </p:nvSpPr>
        <p:spPr>
          <a:xfrm>
            <a:off x="2348344" y="2558719"/>
            <a:ext cx="1593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কাঠুরে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6B2C37-F478-41BB-AC58-35E547CEAFDC}"/>
              </a:ext>
            </a:extLst>
          </p:cNvPr>
          <p:cNvSpPr txBox="1"/>
          <p:nvPr/>
        </p:nvSpPr>
        <p:spPr>
          <a:xfrm>
            <a:off x="2334488" y="3104098"/>
            <a:ext cx="1593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কুড়াল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159618-5B7F-44EC-89E8-C417A551FE55}"/>
              </a:ext>
            </a:extLst>
          </p:cNvPr>
          <p:cNvSpPr txBox="1"/>
          <p:nvPr/>
        </p:nvSpPr>
        <p:spPr>
          <a:xfrm>
            <a:off x="2370857" y="3629336"/>
            <a:ext cx="1593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স্রোত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437116-0DD9-402D-BB6E-4C0E18C006F5}"/>
              </a:ext>
            </a:extLst>
          </p:cNvPr>
          <p:cNvSpPr txBox="1"/>
          <p:nvPr/>
        </p:nvSpPr>
        <p:spPr>
          <a:xfrm>
            <a:off x="2421082" y="4172584"/>
            <a:ext cx="1593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দুঃখ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D9FB0B-3F1C-4530-9696-334276ED6DD6}"/>
              </a:ext>
            </a:extLst>
          </p:cNvPr>
          <p:cNvSpPr txBox="1"/>
          <p:nvPr/>
        </p:nvSpPr>
        <p:spPr>
          <a:xfrm>
            <a:off x="2334487" y="4748722"/>
            <a:ext cx="1593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কিছুক্ষণ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E35756-5DEC-470A-9F55-428099B596A0}"/>
              </a:ext>
            </a:extLst>
          </p:cNvPr>
          <p:cNvSpPr txBox="1"/>
          <p:nvPr/>
        </p:nvSpPr>
        <p:spPr>
          <a:xfrm>
            <a:off x="2362200" y="5314120"/>
            <a:ext cx="1593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সততা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5FF13C-A1CA-4D4B-A5BC-164F5FEC5F76}"/>
              </a:ext>
            </a:extLst>
          </p:cNvPr>
          <p:cNvSpPr txBox="1"/>
          <p:nvPr/>
        </p:nvSpPr>
        <p:spPr>
          <a:xfrm>
            <a:off x="2311976" y="5817836"/>
            <a:ext cx="1593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লোভী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DCD7515-8ADA-4989-8207-D3C7FD971D09}"/>
              </a:ext>
            </a:extLst>
          </p:cNvPr>
          <p:cNvSpPr txBox="1"/>
          <p:nvPr/>
        </p:nvSpPr>
        <p:spPr>
          <a:xfrm>
            <a:off x="5375561" y="2568153"/>
            <a:ext cx="277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-যে কাঠ কাঠে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5A2851-8DB6-4F51-93CF-649A211F41ED}"/>
              </a:ext>
            </a:extLst>
          </p:cNvPr>
          <p:cNvSpPr txBox="1"/>
          <p:nvPr/>
        </p:nvSpPr>
        <p:spPr>
          <a:xfrm>
            <a:off x="5403273" y="3044337"/>
            <a:ext cx="36576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-কাঠ কাঠার হাতিয়ার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771A36-14F8-4220-A65C-07A86D578C71}"/>
              </a:ext>
            </a:extLst>
          </p:cNvPr>
          <p:cNvSpPr txBox="1"/>
          <p:nvPr/>
        </p:nvSpPr>
        <p:spPr>
          <a:xfrm>
            <a:off x="5375561" y="3569219"/>
            <a:ext cx="36576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-জলের ধারা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A471C5F-0063-42C7-A585-802EA449747E}"/>
              </a:ext>
            </a:extLst>
          </p:cNvPr>
          <p:cNvSpPr txBox="1"/>
          <p:nvPr/>
        </p:nvSpPr>
        <p:spPr>
          <a:xfrm>
            <a:off x="5403273" y="4077441"/>
            <a:ext cx="36576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-মনের কষ্ট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BF1133A-02F1-43B8-9393-FD5AAD33E00B}"/>
              </a:ext>
            </a:extLst>
          </p:cNvPr>
          <p:cNvSpPr txBox="1"/>
          <p:nvPr/>
        </p:nvSpPr>
        <p:spPr>
          <a:xfrm>
            <a:off x="5476011" y="4667789"/>
            <a:ext cx="36576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-অল্প সময়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CBAB578-1B3A-4ACE-BC61-4E62664A9B89}"/>
              </a:ext>
            </a:extLst>
          </p:cNvPr>
          <p:cNvSpPr txBox="1"/>
          <p:nvPr/>
        </p:nvSpPr>
        <p:spPr>
          <a:xfrm>
            <a:off x="5448298" y="5120028"/>
            <a:ext cx="5541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-কাজে ও কথায় সৎ থাকা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B4CFA7D-2682-472B-BB9B-5B31412E079B}"/>
              </a:ext>
            </a:extLst>
          </p:cNvPr>
          <p:cNvSpPr txBox="1"/>
          <p:nvPr/>
        </p:nvSpPr>
        <p:spPr>
          <a:xfrm>
            <a:off x="5476011" y="5684232"/>
            <a:ext cx="5541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-অনেক লোভ যার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820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53C9557-8028-4F3A-B492-3DECAB7AC6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417" y="831273"/>
            <a:ext cx="10293927" cy="5680362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2623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7C8FC3F-53D7-4269-8872-5100F81F31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272" y="762000"/>
            <a:ext cx="10266219" cy="5140036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E758C59-6139-46AF-B43B-93F4CBC3B016}"/>
              </a:ext>
            </a:extLst>
          </p:cNvPr>
          <p:cNvSpPr txBox="1"/>
          <p:nvPr/>
        </p:nvSpPr>
        <p:spPr>
          <a:xfrm>
            <a:off x="4151169" y="4576925"/>
            <a:ext cx="3889662" cy="9233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54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396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CAB19A2-B49D-47D3-925F-97EDA87500A7}"/>
              </a:ext>
            </a:extLst>
          </p:cNvPr>
          <p:cNvSpPr txBox="1"/>
          <p:nvPr/>
        </p:nvSpPr>
        <p:spPr>
          <a:xfrm>
            <a:off x="1356797" y="766902"/>
            <a:ext cx="4739203" cy="1107996"/>
          </a:xfrm>
          <a:prstGeom prst="rect">
            <a:avLst/>
          </a:prstGeom>
          <a:solidFill>
            <a:srgbClr val="00FFFF"/>
          </a:solidFill>
          <a:ln w="28575">
            <a:solidFill>
              <a:srgbClr val="C0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6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</a:t>
            </a:r>
            <a:r>
              <a:rPr lang="bn-BD" sz="6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6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BD" sz="6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6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1B4254-D212-4863-B68A-6AA933780ACF}"/>
              </a:ext>
            </a:extLst>
          </p:cNvPr>
          <p:cNvSpPr txBox="1"/>
          <p:nvPr/>
        </p:nvSpPr>
        <p:spPr>
          <a:xfrm>
            <a:off x="810492" y="3387313"/>
            <a:ext cx="6608618" cy="2800767"/>
          </a:xfrm>
          <a:prstGeom prst="rect">
            <a:avLst/>
          </a:prstGeom>
          <a:solidFill>
            <a:srgbClr val="00206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4400" b="1" dirty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bn-BD" sz="4400" b="1" dirty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4400" b="1" dirty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4400" b="1" dirty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400" b="1" dirty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bn-BD" sz="4400" b="1" dirty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400" b="1" dirty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bn-BD" sz="4400" b="1" dirty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400" b="1" dirty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4400" b="1" dirty="0" err="1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কুমার</a:t>
            </a:r>
            <a:r>
              <a:rPr lang="en-US" sz="4400" b="1" dirty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দাশ</a:t>
            </a:r>
            <a:r>
              <a:rPr lang="en-US" sz="4400" b="1" dirty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400" b="1" dirty="0" err="1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4400" b="1" dirty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b="1" dirty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400" b="1" dirty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BD" sz="4400" b="1" dirty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400" b="1" dirty="0" err="1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্ষক</a:t>
            </a:r>
            <a:r>
              <a:rPr lang="en-US" sz="4400" b="1" dirty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400" b="1" dirty="0" err="1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চান্দপুর</a:t>
            </a:r>
            <a:r>
              <a:rPr lang="en-US" sz="4400" b="1" dirty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4400" b="1" dirty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4400" b="1" dirty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bn-BD" sz="4400" b="1" dirty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দ্যা</a:t>
            </a:r>
            <a:r>
              <a:rPr lang="en-US" sz="4400" b="1" dirty="0" err="1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লয়</a:t>
            </a:r>
            <a:r>
              <a:rPr lang="en-US" sz="4400" b="1" dirty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400" b="1" dirty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BD" sz="4400" b="1" dirty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ড়লেখা, মৌলভীবাজার।  </a:t>
            </a:r>
            <a:endParaRPr lang="en-US" sz="4400" b="1" dirty="0">
              <a:ln/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251E19-6F21-496A-BA26-6FB26810E0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628233"/>
            <a:ext cx="3423021" cy="551816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Arrow: Down 4">
            <a:extLst>
              <a:ext uri="{FF2B5EF4-FFF2-40B4-BE49-F238E27FC236}">
                <a16:creationId xmlns:a16="http://schemas.microsoft.com/office/drawing/2014/main" id="{05F0B570-62DB-40D4-A92A-4E3638D8E4B7}"/>
              </a:ext>
            </a:extLst>
          </p:cNvPr>
          <p:cNvSpPr/>
          <p:nvPr/>
        </p:nvSpPr>
        <p:spPr>
          <a:xfrm>
            <a:off x="3449782" y="1874898"/>
            <a:ext cx="831273" cy="92372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22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4B12B11-A68F-4A56-ACFA-FF9977332C23}"/>
              </a:ext>
            </a:extLst>
          </p:cNvPr>
          <p:cNvSpPr/>
          <p:nvPr/>
        </p:nvSpPr>
        <p:spPr>
          <a:xfrm>
            <a:off x="3034145" y="608702"/>
            <a:ext cx="5320146" cy="923330"/>
          </a:xfrm>
          <a:prstGeom prst="rect">
            <a:avLst/>
          </a:prstGeom>
          <a:solidFill>
            <a:srgbClr val="00FFFF"/>
          </a:solidFill>
          <a:ln w="38100">
            <a:solidFill>
              <a:srgbClr val="0070C0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en-US" sz="54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C5AB04-6D4F-434E-9E92-B27E735ACC89}"/>
              </a:ext>
            </a:extLst>
          </p:cNvPr>
          <p:cNvSpPr txBox="1"/>
          <p:nvPr/>
        </p:nvSpPr>
        <p:spPr>
          <a:xfrm>
            <a:off x="2262671" y="3429000"/>
            <a:ext cx="7089148" cy="2554545"/>
          </a:xfrm>
          <a:prstGeom prst="rect">
            <a:avLst/>
          </a:prstGeom>
          <a:solidFill>
            <a:srgbClr val="00FFFF"/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শ্রেণি-দ্বিতীয়।</a:t>
            </a:r>
          </a:p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বিষয়-বাংলা।</a:t>
            </a:r>
          </a:p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পাঠ-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জলপরি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কাঠুরে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সময়-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40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মিনিট ।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B16CE535-2F1B-41AA-8073-9F6A4FA664A3}"/>
              </a:ext>
            </a:extLst>
          </p:cNvPr>
          <p:cNvSpPr/>
          <p:nvPr/>
        </p:nvSpPr>
        <p:spPr>
          <a:xfrm>
            <a:off x="5264727" y="1556796"/>
            <a:ext cx="831273" cy="92372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703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662CED6-3A96-4FED-BFEC-298D0D10B488}"/>
              </a:ext>
            </a:extLst>
          </p:cNvPr>
          <p:cNvSpPr txBox="1"/>
          <p:nvPr/>
        </p:nvSpPr>
        <p:spPr>
          <a:xfrm>
            <a:off x="3803073" y="659662"/>
            <a:ext cx="4114800" cy="1015663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শিখণ ফল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A3E666-1E6F-4E49-B113-2FDBD1237530}"/>
              </a:ext>
            </a:extLst>
          </p:cNvPr>
          <p:cNvSpPr txBox="1"/>
          <p:nvPr/>
        </p:nvSpPr>
        <p:spPr>
          <a:xfrm>
            <a:off x="900545" y="3463966"/>
            <a:ext cx="10681855" cy="2554545"/>
          </a:xfrm>
          <a:prstGeom prst="rect">
            <a:avLst/>
          </a:prstGeom>
          <a:solidFill>
            <a:srgbClr val="00FFFF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শোনাঃ ২.২.১। গল্প শুনে বুঝতে পারবে।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বলাঃ ৩.১.২। অন্যের সঙ্গে প্রমিত উচ্চারণে কথা বলতে পারবে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পড়াঃ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১.৪.২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পাঠ্যপুস্তকের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প্রমিত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উচ্চারণে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লেখাঃ ১.৪.২। যুক্তব্যঞ্জন ব্যবহার করে শব্দ লিখতে পারবে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128EB57C-BDF7-40AF-9DF2-DA7FAA25A91D}"/>
              </a:ext>
            </a:extLst>
          </p:cNvPr>
          <p:cNvSpPr/>
          <p:nvPr/>
        </p:nvSpPr>
        <p:spPr>
          <a:xfrm>
            <a:off x="5264727" y="1675325"/>
            <a:ext cx="831273" cy="92372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948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8CC49B-8F67-45B4-8867-4377D4CBF554}"/>
              </a:ext>
            </a:extLst>
          </p:cNvPr>
          <p:cNvSpPr txBox="1"/>
          <p:nvPr/>
        </p:nvSpPr>
        <p:spPr>
          <a:xfrm>
            <a:off x="166250" y="2021562"/>
            <a:ext cx="6470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প্রশ্নঃ কাঠুরে কোথায় কাঠ কাঠতে গিয়েছিল 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EC0CE0-98F0-4018-94CB-0FBA2D5139F2}"/>
              </a:ext>
            </a:extLst>
          </p:cNvPr>
          <p:cNvSpPr txBox="1"/>
          <p:nvPr/>
        </p:nvSpPr>
        <p:spPr>
          <a:xfrm>
            <a:off x="7723902" y="2021562"/>
            <a:ext cx="43087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উত্তরঃ নদীর ধারে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23F98A-CCA5-4827-8A44-14E150A78198}"/>
              </a:ext>
            </a:extLst>
          </p:cNvPr>
          <p:cNvSpPr txBox="1"/>
          <p:nvPr/>
        </p:nvSpPr>
        <p:spPr>
          <a:xfrm>
            <a:off x="166252" y="3068235"/>
            <a:ext cx="56561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প্রশ্নঃ নদী থেকে কে উঠে এলো 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32692D-9360-48E7-AE86-2F79422DBEE9}"/>
              </a:ext>
            </a:extLst>
          </p:cNvPr>
          <p:cNvSpPr txBox="1"/>
          <p:nvPr/>
        </p:nvSpPr>
        <p:spPr>
          <a:xfrm>
            <a:off x="7723902" y="3105834"/>
            <a:ext cx="4516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উত্তরঃ জলপরি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FC15BF-0025-412A-8A3F-6B257418D059}"/>
              </a:ext>
            </a:extLst>
          </p:cNvPr>
          <p:cNvSpPr txBox="1"/>
          <p:nvPr/>
        </p:nvSpPr>
        <p:spPr>
          <a:xfrm>
            <a:off x="166252" y="4190107"/>
            <a:ext cx="6026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প্রশ্নঃ কুড়ালটি কোথায় পড়ে গিয়েছিল 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690948-1673-4A8A-A097-0E06CA047B34}"/>
              </a:ext>
            </a:extLst>
          </p:cNvPr>
          <p:cNvSpPr txBox="1"/>
          <p:nvPr/>
        </p:nvSpPr>
        <p:spPr>
          <a:xfrm>
            <a:off x="7723902" y="4212060"/>
            <a:ext cx="4516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উত্তরঃ নদীতে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8C2FE9-083C-4034-88A7-701DC9E1BC2C}"/>
              </a:ext>
            </a:extLst>
          </p:cNvPr>
          <p:cNvSpPr txBox="1"/>
          <p:nvPr/>
        </p:nvSpPr>
        <p:spPr>
          <a:xfrm>
            <a:off x="166252" y="5343576"/>
            <a:ext cx="6470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প্রশ্নঃ জলপরি কাঠুরেকে কি জিজ্ঞাসা করল 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03882C-C3CC-4A1C-9C04-2F321FFFA024}"/>
              </a:ext>
            </a:extLst>
          </p:cNvPr>
          <p:cNvSpPr txBox="1"/>
          <p:nvPr/>
        </p:nvSpPr>
        <p:spPr>
          <a:xfrm>
            <a:off x="7723903" y="5343575"/>
            <a:ext cx="4516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উত্তরঃ তুমি কাঁদছ কেন 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BC0FAF-16DA-46BE-9916-170A3309BD7B}"/>
              </a:ext>
            </a:extLst>
          </p:cNvPr>
          <p:cNvSpPr txBox="1"/>
          <p:nvPr/>
        </p:nvSpPr>
        <p:spPr>
          <a:xfrm>
            <a:off x="2396837" y="394860"/>
            <a:ext cx="6483927" cy="830997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পঠিত অংশের জ্ঞান যাছাই</a:t>
            </a:r>
            <a:endParaRPr lang="en-US" sz="4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14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AD9DD95-5A1F-4911-9514-C85828C39CA5}"/>
              </a:ext>
            </a:extLst>
          </p:cNvPr>
          <p:cNvSpPr txBox="1"/>
          <p:nvPr/>
        </p:nvSpPr>
        <p:spPr>
          <a:xfrm>
            <a:off x="2938149" y="3013501"/>
            <a:ext cx="5230095" cy="83099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জলপরি ও কাঠুরের  গল্প 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EE20DF-F0DB-4E36-A7CA-2189E6106018}"/>
              </a:ext>
            </a:extLst>
          </p:cNvPr>
          <p:cNvSpPr txBox="1"/>
          <p:nvPr/>
        </p:nvSpPr>
        <p:spPr>
          <a:xfrm>
            <a:off x="1117600" y="445520"/>
            <a:ext cx="9448800" cy="1569660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</a:t>
            </a:r>
            <a:r>
              <a:rPr lang="en-US" sz="9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9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পড়ব</a:t>
            </a:r>
            <a:r>
              <a:rPr lang="bn-BD" sz="9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E098B9-9DE2-4DFC-9ECA-595711496591}"/>
              </a:ext>
            </a:extLst>
          </p:cNvPr>
          <p:cNvSpPr txBox="1"/>
          <p:nvPr/>
        </p:nvSpPr>
        <p:spPr>
          <a:xfrm>
            <a:off x="574961" y="4717338"/>
            <a:ext cx="11042073" cy="830997"/>
          </a:xfrm>
          <a:prstGeom prst="rect">
            <a:avLst/>
          </a:prstGeom>
          <a:solidFill>
            <a:srgbClr val="00FF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পাঠ্যাংশ- জলপরি নদীতে ডুব দিল—কাটতে লাগল সুখে 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48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46CD023-045B-44C8-B753-6F5B7FEF69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205345"/>
            <a:ext cx="5413168" cy="544483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16E13FC-6B63-4A4B-B217-57E0D1C83B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903" y="1205345"/>
            <a:ext cx="5662551" cy="544483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134F018-9F4D-4A7D-80B3-C01B386AF992}"/>
              </a:ext>
            </a:extLst>
          </p:cNvPr>
          <p:cNvSpPr txBox="1"/>
          <p:nvPr/>
        </p:nvSpPr>
        <p:spPr>
          <a:xfrm>
            <a:off x="2396837" y="110836"/>
            <a:ext cx="6483927" cy="8309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প্রমিত উচ্চারণে শিক্ষকের পাঠ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947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D74BF9F-D629-4D66-BFB9-916767D69B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903" y="863607"/>
            <a:ext cx="5662551" cy="578657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F9227D2-EFFB-4B8B-A611-884A4BCC19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863607"/>
            <a:ext cx="5413168" cy="578657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BAEB3E9-9E76-413C-9172-FFF4FC1F331F}"/>
              </a:ext>
            </a:extLst>
          </p:cNvPr>
          <p:cNvSpPr txBox="1"/>
          <p:nvPr/>
        </p:nvSpPr>
        <p:spPr>
          <a:xfrm>
            <a:off x="2327563" y="87752"/>
            <a:ext cx="7536873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প্রমিত উচ্চারণে শিক্ষক শিক্ষারথীর সমসরে পাঠ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92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C304196-9512-41F5-A06E-FA6AF74379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903" y="863607"/>
            <a:ext cx="5662551" cy="578657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322F76C-D204-4D4D-AF37-08619AAD03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863607"/>
            <a:ext cx="5413168" cy="578657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E58CD5-598E-4B7A-8837-BEEE8C0719D5}"/>
              </a:ext>
            </a:extLst>
          </p:cNvPr>
          <p:cNvSpPr txBox="1"/>
          <p:nvPr/>
        </p:nvSpPr>
        <p:spPr>
          <a:xfrm>
            <a:off x="3138054" y="110837"/>
            <a:ext cx="5915890" cy="76944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প্রমিত উচ্চারণে শিক্ষারথীর পাঠ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082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226</Words>
  <Application>Microsoft Office PowerPoint</Application>
  <PresentationFormat>Widescreen</PresentationFormat>
  <Paragraphs>46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2021-07-15T02:32:51Z</dcterms:created>
  <dcterms:modified xsi:type="dcterms:W3CDTF">2021-07-15T16:17:46Z</dcterms:modified>
</cp:coreProperties>
</file>