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  <p:sldMasterId id="2147483696" r:id="rId3"/>
  </p:sldMasterIdLst>
  <p:sldIdLst>
    <p:sldId id="256" r:id="rId4"/>
    <p:sldId id="258" r:id="rId5"/>
    <p:sldId id="259" r:id="rId6"/>
    <p:sldId id="275" r:id="rId7"/>
    <p:sldId id="261" r:id="rId8"/>
    <p:sldId id="277" r:id="rId9"/>
    <p:sldId id="276" r:id="rId10"/>
    <p:sldId id="263" r:id="rId11"/>
    <p:sldId id="262" r:id="rId12"/>
    <p:sldId id="274" r:id="rId13"/>
    <p:sldId id="264" r:id="rId14"/>
    <p:sldId id="269" r:id="rId15"/>
    <p:sldId id="265" r:id="rId16"/>
    <p:sldId id="266" r:id="rId17"/>
    <p:sldId id="270" r:id="rId18"/>
    <p:sldId id="271" r:id="rId19"/>
    <p:sldId id="257" r:id="rId20"/>
    <p:sldId id="272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17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420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28-Jul-21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227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61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892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45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28-Jul-21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593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28-Jul-21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5503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28-Jul-21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1291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2133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301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5766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7688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64169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447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0726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822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9072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4234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255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806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5520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9751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28-Jul-21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7466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28-Jul-21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850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28-Jul-21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114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4772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5771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2451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0853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401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38670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922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717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318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28-Jul-21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28-Jul-21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28-Jul-21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28-Jul-21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28-Jul-21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316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28-Jul-21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895600" y="609600"/>
            <a:ext cx="5486400" cy="1371600"/>
            <a:chOff x="2895600" y="609600"/>
            <a:chExt cx="4648200" cy="1371600"/>
          </a:xfrm>
        </p:grpSpPr>
        <p:sp>
          <p:nvSpPr>
            <p:cNvPr id="6" name="Rounded Rectangle 5"/>
            <p:cNvSpPr/>
            <p:nvPr/>
          </p:nvSpPr>
          <p:spPr>
            <a:xfrm>
              <a:off x="2895600" y="609600"/>
              <a:ext cx="4648200" cy="1371600"/>
            </a:xfrm>
            <a:prstGeom prst="roundRect">
              <a:avLst>
                <a:gd name="adj" fmla="val 42538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048000" y="762000"/>
              <a:ext cx="4267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সবাইকে</a:t>
              </a:r>
              <a:r>
                <a:rPr lang="en-US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</a:t>
              </a:r>
              <a:r>
                <a:rPr lang="en-US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50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457200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গুলো লক্ষ কর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676400"/>
            <a:ext cx="6040419" cy="3429000"/>
          </a:xfrm>
          <a:prstGeom prst="rect">
            <a:avLst/>
          </a:prstGeom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76400"/>
            <a:ext cx="5707597" cy="3431689"/>
          </a:xfrm>
          <a:prstGeom prst="rect">
            <a:avLst/>
          </a:prstGeom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TextBox 2"/>
          <p:cNvSpPr txBox="1"/>
          <p:nvPr/>
        </p:nvSpPr>
        <p:spPr>
          <a:xfrm>
            <a:off x="152400" y="5410200"/>
            <a:ext cx="1203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কৃষিকাজে কীটনাশক ও আগাছানাশক ব্যবহার করার কারণে মাটি দূষিত হয়।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518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1524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গুলো লক্ষ কর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" y="1524000"/>
            <a:ext cx="5943600" cy="3593019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TextBox 3"/>
          <p:cNvSpPr txBox="1"/>
          <p:nvPr/>
        </p:nvSpPr>
        <p:spPr>
          <a:xfrm>
            <a:off x="228600" y="5257800"/>
            <a:ext cx="11811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শিল্প- কারখানার তেল ও বিভিন্ন ক্ষতিকর পদার্থ মাটিতে ফেলার কারণে মাটি দূষিত হয়।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904" y="1524000"/>
            <a:ext cx="5892800" cy="3543300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37387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4400" y="3048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05000" y="5943600"/>
            <a:ext cx="8763000" cy="830997"/>
            <a:chOff x="1905000" y="5943600"/>
            <a:chExt cx="8763000" cy="830997"/>
          </a:xfrm>
        </p:grpSpPr>
        <p:sp>
          <p:nvSpPr>
            <p:cNvPr id="3" name="TextBox 2"/>
            <p:cNvSpPr txBox="1"/>
            <p:nvPr/>
          </p:nvSpPr>
          <p:spPr>
            <a:xfrm>
              <a:off x="2743200" y="5943600"/>
              <a:ext cx="7924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মাটি দূষণের কারণগুলো লিখ। 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905000" y="6248400"/>
              <a:ext cx="609600" cy="228600"/>
              <a:chOff x="1295400" y="2743200"/>
              <a:chExt cx="1447800" cy="685800"/>
            </a:xfrm>
          </p:grpSpPr>
          <p:sp>
            <p:nvSpPr>
              <p:cNvPr id="4" name="6-Point Star 3"/>
              <p:cNvSpPr/>
              <p:nvPr/>
            </p:nvSpPr>
            <p:spPr>
              <a:xfrm>
                <a:off x="1295400" y="2743200"/>
                <a:ext cx="685800" cy="685800"/>
              </a:xfrm>
              <a:prstGeom prst="star6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6-Point Star 4"/>
              <p:cNvSpPr/>
              <p:nvPr/>
            </p:nvSpPr>
            <p:spPr>
              <a:xfrm>
                <a:off x="2057400" y="2743200"/>
                <a:ext cx="685800" cy="685800"/>
              </a:xfrm>
              <a:prstGeom prst="star6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524000"/>
            <a:ext cx="8534400" cy="4343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1" name="Freeform 10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2039600 w 12192000"/>
              <a:gd name="connsiteY3" fmla="*/ 6858000 h 6858000"/>
              <a:gd name="connsiteX4" fmla="*/ 12039600 w 12192000"/>
              <a:gd name="connsiteY4" fmla="*/ 152400 h 6858000"/>
              <a:gd name="connsiteX5" fmla="*/ 152400 w 12192000"/>
              <a:gd name="connsiteY5" fmla="*/ 152400 h 6858000"/>
              <a:gd name="connsiteX6" fmla="*/ 1524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2039600" y="6858000"/>
                </a:lnTo>
                <a:lnTo>
                  <a:pt x="12039600" y="152400"/>
                </a:lnTo>
                <a:lnTo>
                  <a:pt x="152400" y="152400"/>
                </a:lnTo>
                <a:lnTo>
                  <a:pt x="152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8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00200"/>
            <a:ext cx="5837830" cy="4114647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600200"/>
            <a:ext cx="6057900" cy="4114800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TextBox 4"/>
          <p:cNvSpPr txBox="1"/>
          <p:nvPr/>
        </p:nvSpPr>
        <p:spPr>
          <a:xfrm>
            <a:off x="3810000" y="228600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 কর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5943600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জৈব ও কম্পোস্ট সারের ব্যবহার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276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2" t="7474" r="9738" b="16927"/>
          <a:stretch/>
        </p:blipFill>
        <p:spPr>
          <a:xfrm>
            <a:off x="152400" y="29570"/>
            <a:ext cx="5524052" cy="5280546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76200"/>
            <a:ext cx="5562600" cy="5105400"/>
          </a:xfrm>
          <a:prstGeom prst="rect">
            <a:avLst/>
          </a:prstGeom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TextBox 4"/>
          <p:cNvSpPr txBox="1"/>
          <p:nvPr/>
        </p:nvSpPr>
        <p:spPr>
          <a:xfrm>
            <a:off x="762000" y="5867400"/>
            <a:ext cx="1066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 স্থানে ময়লা আবর্জনা ফেলে মাটি দূষণ রোধ করা যায়।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5867400"/>
            <a:ext cx="111252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জিনিসপত্রের ব্যবহার কমিয়ে,পুনঃব্যবহার এবং রিসাইকেল করে মাটি দূষণ রোধ করা যায়।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650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3000" y="762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133600" y="6096000"/>
            <a:ext cx="9906000" cy="830997"/>
            <a:chOff x="2133600" y="6096000"/>
            <a:chExt cx="9906000" cy="830997"/>
          </a:xfrm>
        </p:grpSpPr>
        <p:sp>
          <p:nvSpPr>
            <p:cNvPr id="3" name="TextBox 2"/>
            <p:cNvSpPr txBox="1"/>
            <p:nvPr/>
          </p:nvSpPr>
          <p:spPr>
            <a:xfrm>
              <a:off x="3200400" y="6096000"/>
              <a:ext cx="8839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কীভাবে মাটি দূষণ রোধ করা যায়? 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133600" y="6324600"/>
              <a:ext cx="990600" cy="304800"/>
              <a:chOff x="838200" y="2743200"/>
              <a:chExt cx="1295400" cy="457200"/>
            </a:xfrm>
          </p:grpSpPr>
          <p:sp>
            <p:nvSpPr>
              <p:cNvPr id="4" name="6-Point Star 3"/>
              <p:cNvSpPr/>
              <p:nvPr/>
            </p:nvSpPr>
            <p:spPr>
              <a:xfrm>
                <a:off x="838200" y="2743200"/>
                <a:ext cx="609600" cy="457200"/>
              </a:xfrm>
              <a:prstGeom prst="star6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6-Point Star 4"/>
              <p:cNvSpPr/>
              <p:nvPr/>
            </p:nvSpPr>
            <p:spPr>
              <a:xfrm>
                <a:off x="1524000" y="2743200"/>
                <a:ext cx="609600" cy="457200"/>
              </a:xfrm>
              <a:prstGeom prst="star6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38200"/>
            <a:ext cx="10058400" cy="52638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91712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82" y="2438400"/>
            <a:ext cx="594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২৬ পৃষ্ঠা বের করে মনোযোগ দিয়ে নীরবে পড়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137"/>
            <a:ext cx="5257800" cy="6883680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207742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57800" y="3810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45720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মাটি দূষণের কারণে কী হয়?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5486400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 মাটি দূষণের কারণ কী কী 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990600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১.শূন্যস্থান পূরণ করঃ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19050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কম্পোস্ট একটি -------- সার।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26670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মাটিতে ক্ষতিকর পদার্থ ফেললে মাটি ---------হয়।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3810000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২.নিচের প্রশ্নগুলোর উত্তর লিখঃ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5800" y="17526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জৈব 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43800" y="25146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দূষিত  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61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2286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" t="13284" b="12687"/>
          <a:stretch/>
        </p:blipFill>
        <p:spPr>
          <a:xfrm>
            <a:off x="0" y="1524000"/>
            <a:ext cx="6086781" cy="342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00800" y="2057400"/>
            <a:ext cx="5715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*** তোমার এলাকায় কী কী কারণে মাটি দূষিত হচ্ছে তার একটি তালিকা তৈরি কর।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4653382"/>
            <a:ext cx="9601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13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35125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0" y="29570"/>
            <a:ext cx="251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4191000"/>
            <a:ext cx="5715000" cy="255454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শাহাকুল ইসলাম 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গাংগইল সরকারি প্রাথমিক বিদ্যালয় 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নাটোর সদর,নাটোর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43000"/>
            <a:ext cx="3962400" cy="2971800"/>
          </a:xfrm>
          <a:prstGeom prst="rect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838200"/>
            <a:ext cx="3820058" cy="5715000"/>
          </a:xfrm>
          <a:prstGeom prst="rect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794" r="896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219200"/>
            <a:ext cx="609600" cy="4114800"/>
          </a:xfrm>
          <a:prstGeom prst="rect">
            <a:avLst/>
          </a:prstGeom>
          <a:solidFill>
            <a:srgbClr val="FF00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8730018" y="53340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A417A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৩,মাটি </a:t>
            </a:r>
            <a:endParaRPr lang="en-US" sz="3600" dirty="0">
              <a:solidFill>
                <a:srgbClr val="A417A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767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37531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12198824" cy="5334000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681" y="3421411"/>
            <a:ext cx="20638" cy="151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0" y="6211669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ময়লা-আবর্জনা,পলিথিন,প্লাস্টিক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848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1524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10200" y="9144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মাটি দূষণ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906499"/>
            <a:ext cx="8153400" cy="49367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905234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0" y="914400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3810000"/>
            <a:ext cx="1059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৪.২.২ মাটি কীভাবে দূষিত হচ্ছে তা ব্যাখ্যা করতে পারবে।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2057400"/>
            <a:ext cx="10287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৪.১.১ বাড়ির দৈনন্দিন ময়লা আবর্জনা নির্দিষ্ট স্থানে ফেলা কেন প্রয়োজন তা বর্ণনা করতে পারবে।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0" y="28134"/>
            <a:ext cx="12192000" cy="6829865"/>
          </a:xfrm>
          <a:custGeom>
            <a:avLst/>
            <a:gdLst>
              <a:gd name="connsiteX0" fmla="*/ 1886864 w 12192000"/>
              <a:gd name="connsiteY0" fmla="*/ 838200 h 6858000"/>
              <a:gd name="connsiteX1" fmla="*/ 609600 w 12192000"/>
              <a:gd name="connsiteY1" fmla="*/ 2115464 h 6858000"/>
              <a:gd name="connsiteX2" fmla="*/ 609600 w 12192000"/>
              <a:gd name="connsiteY2" fmla="*/ 4742536 h 6858000"/>
              <a:gd name="connsiteX3" fmla="*/ 1886864 w 12192000"/>
              <a:gd name="connsiteY3" fmla="*/ 6019800 h 6858000"/>
              <a:gd name="connsiteX4" fmla="*/ 9238336 w 12192000"/>
              <a:gd name="connsiteY4" fmla="*/ 6019800 h 6858000"/>
              <a:gd name="connsiteX5" fmla="*/ 10515600 w 12192000"/>
              <a:gd name="connsiteY5" fmla="*/ 4742536 h 6858000"/>
              <a:gd name="connsiteX6" fmla="*/ 10515600 w 12192000"/>
              <a:gd name="connsiteY6" fmla="*/ 2115464 h 6858000"/>
              <a:gd name="connsiteX7" fmla="*/ 9238336 w 12192000"/>
              <a:gd name="connsiteY7" fmla="*/ 838200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1886864" y="838200"/>
                </a:moveTo>
                <a:cubicBezTo>
                  <a:pt x="1181451" y="838200"/>
                  <a:pt x="609600" y="1410051"/>
                  <a:pt x="609600" y="2115464"/>
                </a:cubicBezTo>
                <a:lnTo>
                  <a:pt x="609600" y="4742536"/>
                </a:lnTo>
                <a:cubicBezTo>
                  <a:pt x="609600" y="5447949"/>
                  <a:pt x="1181451" y="6019800"/>
                  <a:pt x="1886864" y="6019800"/>
                </a:cubicBezTo>
                <a:lnTo>
                  <a:pt x="9238336" y="6019800"/>
                </a:lnTo>
                <a:cubicBezTo>
                  <a:pt x="9943749" y="6019800"/>
                  <a:pt x="10515600" y="5447949"/>
                  <a:pt x="10515600" y="4742536"/>
                </a:cubicBezTo>
                <a:lnTo>
                  <a:pt x="10515600" y="2115464"/>
                </a:lnTo>
                <a:cubicBezTo>
                  <a:pt x="10515600" y="1410051"/>
                  <a:pt x="9943749" y="838200"/>
                  <a:pt x="9238336" y="83820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447800"/>
            <a:ext cx="5855392" cy="3886200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TextBox 3"/>
          <p:cNvSpPr txBox="1"/>
          <p:nvPr/>
        </p:nvSpPr>
        <p:spPr>
          <a:xfrm>
            <a:off x="3962400" y="1524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 কর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638800"/>
            <a:ext cx="1158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যেখানে সেখানে ময়লা আবর্জনা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ফেললে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য়।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47800"/>
            <a:ext cx="5857539" cy="3886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411635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990600"/>
            <a:ext cx="3834370" cy="4724400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990600"/>
            <a:ext cx="3657600" cy="4712676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90600"/>
            <a:ext cx="4114800" cy="4724400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TextBox 6"/>
          <p:cNvSpPr txBox="1"/>
          <p:nvPr/>
        </p:nvSpPr>
        <p:spPr>
          <a:xfrm>
            <a:off x="685800" y="5867400"/>
            <a:ext cx="1150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 জায়গায় ময়লা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ফে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রোধ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6200" y="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 কর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85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0" y="762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5936159"/>
            <a:ext cx="1158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মাটিতে দৈনন্দিন ময়লা আবর্জনা নির্দিষ্ট জায়গায় কেন ফেলা উচিত?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66800"/>
            <a:ext cx="8896232" cy="472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14095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3400" y="15240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গুলো লক্ষ কর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0"/>
            <a:ext cx="5786651" cy="4038600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TextBox 4"/>
          <p:cNvSpPr txBox="1"/>
          <p:nvPr/>
        </p:nvSpPr>
        <p:spPr>
          <a:xfrm>
            <a:off x="152400" y="5405763"/>
            <a:ext cx="10668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যেখানে সেখানে আবর্জনা যেমন-চিপসের প্যাকেট ওগৃহস্থালির বর্জ্য ইত্যাদি ফেলার মাধ্যমে মাটি দূষিত হয়।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641" y="3422118"/>
            <a:ext cx="18717" cy="137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43000"/>
            <a:ext cx="5943600" cy="4038600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857881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265</Words>
  <Application>Microsoft Office PowerPoint</Application>
  <PresentationFormat>Widescreen</PresentationFormat>
  <Paragraphs>47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Garamond</vt:lpstr>
      <vt:lpstr>NikoshBAN</vt:lpstr>
      <vt:lpstr>Trebuchet MS</vt:lpstr>
      <vt:lpstr>Wingdings 3</vt:lpstr>
      <vt:lpstr>Office Theme</vt:lpstr>
      <vt:lpstr>Organic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65</cp:revision>
  <dcterms:created xsi:type="dcterms:W3CDTF">2006-08-16T00:00:00Z</dcterms:created>
  <dcterms:modified xsi:type="dcterms:W3CDTF">2021-07-27T18:35:12Z</dcterms:modified>
</cp:coreProperties>
</file>