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76" r:id="rId6"/>
    <p:sldId id="262" r:id="rId7"/>
    <p:sldId id="263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60" r:id="rId19"/>
    <p:sldId id="274" r:id="rId20"/>
    <p:sldId id="275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4BAC-6BC0-4804-ABBB-666BE16C612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05FCD-DD02-4A4C-8BF3-F2642A5C9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05FCD-DD02-4A4C-8BF3-F2642A5C9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5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05FCD-DD02-4A4C-8BF3-F2642A5C9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05FCD-DD02-4A4C-8BF3-F2642A5C92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5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8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1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3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4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4D064-0E98-478A-BB7E-A3EFEEB2801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808A-0A4C-4AD4-B28E-59CED4D0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microsoft.com/office/2007/relationships/hdphoto" Target="../media/hdphoto3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ohiuddin.osmani.mfs@gam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42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857500" y="2528888"/>
            <a:ext cx="6858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 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7211">
            <a:off x="416789" y="4232416"/>
            <a:ext cx="2092678" cy="2697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7791">
            <a:off x="9317903" y="3860824"/>
            <a:ext cx="2092678" cy="2697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185">
            <a:off x="445363" y="241728"/>
            <a:ext cx="2092678" cy="2697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6141">
            <a:off x="9759177" y="346214"/>
            <a:ext cx="2092678" cy="2697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7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5" y="128588"/>
            <a:ext cx="6331200" cy="672941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7515225" y="371475"/>
            <a:ext cx="3128963" cy="14430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সর্পগন্ধা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6525" y="2043113"/>
            <a:ext cx="5529263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সর্পগন্ধাঃ-একটি বহুবর্ষজীবী বিরুৎ উদ্ভিদ । প্রতি পর্ব সাধারণত ৩টি পাতা থাকে । 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ব্যবহারঃ-সর্পগন্ধার মূলের বা ফলের রস উচ্চ রক্তচাপে ব্যবহ্রত হয়। পাগলের চিকিৎসায় ও ব্যবহার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6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2" y="485775"/>
            <a:ext cx="5161302" cy="5514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7058026" y="185739"/>
            <a:ext cx="2928938" cy="151447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অর্জুন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3612" y="1903988"/>
            <a:ext cx="6148388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অর্জুন মাঝারি থেকে বৃৎদাকৃতির উদ্ভিদ । কান্ড সরল উন্নত,মসৃণ এবং আকর্ষণীয় হয়ে,  থাকে। গাছ থেকে সহজে ছাল উঠানো যায়।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ব্যবহার্য অংশঃ- পাতা, ছাল, ফল ও কাঠ।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ভেষজ ব্যবহারঃ-কচি পাতার রস আমাশায় রোগ উপশমে ব্যবহ্রত হয়। 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8029575" y="185738"/>
            <a:ext cx="3286125" cy="141446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হরতকি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675" y="2257425"/>
            <a:ext cx="5534025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জাতীয় উদ্ভিদ । পাতা সরল,একান্তর,উপবৃত্তাকার ,সবৃন্তক।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শ্বেতবর্ন ও ছোট হয়। ফল লম্বাকার খাজযুক্ত 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ব্যবহার্য অংশঃ- গল ও কাঠ।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ব্যবহারঃ- হরতকি বলবৃদ্ধিকারক,জীবনীশক্তি বৃদ্ধিকারক,ও বার্ধক্য নিবারক।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74333"/>
            <a:ext cx="6457950" cy="62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685926"/>
            <a:ext cx="4682855" cy="4314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6772275" y="457200"/>
            <a:ext cx="2328863" cy="161448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আমলকি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225" y="2286000"/>
            <a:ext cx="6100763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আমলকিঃ- মাঝারি আকারের বৃক্ষ । পাতা যৌগিক,উপপত্র বিপরীত ভাবে বিন্যস্ত । ফুল ছোট,সবুজাভ হলুদ । ফল রসাল।মাংসল ,সবুজ,গোলাকৃতি মুখরোচক ও উপাদেয়।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ভেষজ ব্যবহারঃ-আমলকির পাতার রস আমাশয় প্রতিষেধক এবং টনিক । ফল ভিটামিন সি সমৃদ্ধ এবং ত্রিফলার একটি ফল। এই ফল আর অনেক রোগের ভেষজ ঔষধ হিসাবে ব্যবহার হয়।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4366825">
            <a:off x="4643437" y="-100015"/>
            <a:ext cx="1143000" cy="3471863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ফল গুলোর নাম বলতে পার?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863347"/>
            <a:ext cx="4710112" cy="471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7129461" y="542925"/>
            <a:ext cx="2200275" cy="1514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তুলসি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950" y="2386013"/>
            <a:ext cx="6772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তুলসীঃ- তুলসী অতি পরিচিত ভেষজ উদ্ভিদ।পাতাসরল,প্রতিমূখ,ডিম্বাকার,সুগন্ধযুক্ত।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 অংশঃ- পাতা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ব্যবহারঃ-সাধারণত সর্দি-কাশিতে তুলসী পাতার রস বেশ উপকারী।</a:t>
            </a:r>
          </a:p>
        </p:txBody>
      </p:sp>
    </p:spTree>
    <p:extLst>
      <p:ext uri="{BB962C8B-B14F-4D97-AF65-F5344CB8AC3E}">
        <p14:creationId xmlns:p14="http://schemas.microsoft.com/office/powerpoint/2010/main" val="2941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347662"/>
            <a:ext cx="4537054" cy="55530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16-Point Star 2"/>
          <p:cNvSpPr/>
          <p:nvPr/>
        </p:nvSpPr>
        <p:spPr>
          <a:xfrm>
            <a:off x="1343026" y="100013"/>
            <a:ext cx="4029075" cy="1728787"/>
          </a:xfrm>
          <a:prstGeom prst="star1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ঘৃত কুমারী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7838" y="626805"/>
            <a:ext cx="600075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ঘৃত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কুমারীঃ-বীরুৎ জাতীয় উদ্ভিদ। পাতা লম্বা কিনারা খাঁজ কাটা,রসাল 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ব্যবহার্য অংশঃ-পাতা থেকে নির্গত ঘন পিচ্ছিল রস 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ব্যবহারঃ-পাতা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নির্গত ঘন পিচ্ছিল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 কোষ্ঠকাঠিন্য রোগের ফলপ্রসু ঔষধ। এটি ক্ষুধা ও মন্দা,জন্ডিস,লিউকোমিয়া, অশ্বরোগ,কাটা-পোড়া ও ক্ষতের চিকিৎসায় উপুকারী।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0" y="0"/>
            <a:ext cx="6161733" cy="601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7686675" y="771525"/>
            <a:ext cx="2600325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বহেড়া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5150" y="2214563"/>
            <a:ext cx="4929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বহেড়া একটি শাখা-প্রশাখাযুক্ত বৃক্ষ জাতীয় উদ্ভিদ । পাতা একক, বোঁটা লম্বা ।ফুল সবুজাভ সাদা,ডিম্বাকৃতির। ফল  গোলাকৃতি বা ঈষৎ লম্বাটে 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 অংশঃ- ফল ও বীজ 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ভেষজ ব্যবহারঃ- ত্রিফলা অন্যতম ফল বহেড়া ।পেটের পীড়া,অর্শ্ব, কোষ্ঠকাঠিন্য,ডায়রিয়া,জ্বরে ফল ব্যবহার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2" y="381000"/>
            <a:ext cx="2290762" cy="2469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98" y="385764"/>
            <a:ext cx="2190928" cy="21878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7" y="365848"/>
            <a:ext cx="1872339" cy="2291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7" y="404813"/>
            <a:ext cx="2619375" cy="2290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9" y="3186113"/>
            <a:ext cx="3390899" cy="35147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Oval 6"/>
          <p:cNvSpPr/>
          <p:nvPr/>
        </p:nvSpPr>
        <p:spPr>
          <a:xfrm>
            <a:off x="5643563" y="3143250"/>
            <a:ext cx="2900362" cy="1271587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6176" y="4786313"/>
            <a:ext cx="76581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 ঔষধি গাছের নাম ও ব্যবহার লিখে দলীয়ভাবে উপস্থাপন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28587"/>
            <a:ext cx="4210052" cy="31575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85" y="0"/>
            <a:ext cx="4188315" cy="3206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314700"/>
            <a:ext cx="4133851" cy="3100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386138"/>
            <a:ext cx="3841825" cy="3186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014913" y="185738"/>
            <a:ext cx="2786062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কিছু ঔষধি গাছের পরিচিয় জানি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328989" y="1914526"/>
            <a:ext cx="1828800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00838" y="1457325"/>
            <a:ext cx="1700212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800475" y="4929188"/>
            <a:ext cx="1728788" cy="8429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আকন্দ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43700" y="4129088"/>
            <a:ext cx="204311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29113" y="1871663"/>
            <a:ext cx="231457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স্বর্ণ লতা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25" y="1343026"/>
            <a:ext cx="140017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3" y="3971925"/>
            <a:ext cx="152876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নিশিন্দা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5967132" cy="608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529388" y="257177"/>
            <a:ext cx="3414713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বলি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6462" y="2028825"/>
            <a:ext cx="561975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ঔষধি উদ্ভিদ কাকে বলে 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ঔষধি উদ্ভিদের নাম বল?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থানকুনির ব্যবহারিত অংশের নাম বল?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ত্রিফলার মধ্যে তিনটি ফলের নাম বল?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5835" y="5120889"/>
            <a:ext cx="333690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4529137" y="0"/>
            <a:ext cx="4700588" cy="1600200"/>
          </a:xfrm>
          <a:prstGeom prst="star1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0"/>
            <a:ext cx="4471987" cy="39671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00025" y="3614740"/>
            <a:ext cx="5900737" cy="27392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ওসমানী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মেহেরুন নেছা ফয়েজ উচ্চ বিদ্যালয়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মিরসরাই,চট্টগ্রাম 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০১৮১৮১৯৬০৪০ 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mohiuddin.osmani.mfs@gamil.com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788" y="2128837"/>
            <a:ext cx="5472112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বিষয়ঃ-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 নবম-দশম 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 চতুর্থ   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তাঃ- ১২/১১/২০১৬ 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3314700" y="271463"/>
            <a:ext cx="4914900" cy="207168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7450" y="3028950"/>
            <a:ext cx="6972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‘রোগ নিরাময়ে ঔষধি গাছপালা’ এই বিষয়ের উপর প্রত্যক শিক্ষার্থী একটি প্রতিবেদন আগামী ক্লাসে জমা দিতে হবে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2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767"/>
            <a:ext cx="12191999" cy="6671233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071562" y="1771650"/>
            <a:ext cx="9986963" cy="39290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467">
            <a:off x="8874989" y="3560902"/>
            <a:ext cx="2092678" cy="2697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23">
            <a:off x="412025" y="3806496"/>
            <a:ext cx="2092678" cy="2697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3226">
            <a:off x="417779" y="308155"/>
            <a:ext cx="2092678" cy="2697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7841">
            <a:off x="8970239" y="358229"/>
            <a:ext cx="2092678" cy="2697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2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175"/>
            <a:ext cx="6215063" cy="5457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28588"/>
            <a:ext cx="5100637" cy="345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1" y="3643313"/>
            <a:ext cx="4905928" cy="3043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157163" y="0"/>
            <a:ext cx="6372225" cy="12858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190499"/>
            <a:ext cx="3276601" cy="2619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" y="3071815"/>
            <a:ext cx="3057527" cy="3357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8" y="3429001"/>
            <a:ext cx="3190875" cy="2571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536" y="3243263"/>
            <a:ext cx="3197464" cy="29146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3" y="228601"/>
            <a:ext cx="4071939" cy="2586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86188" y="385763"/>
            <a:ext cx="332898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আমরা দেখি । 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319087"/>
            <a:ext cx="3470392" cy="25955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43300"/>
            <a:ext cx="3600450" cy="2700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09688"/>
            <a:ext cx="2843213" cy="2952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13" y="328612"/>
            <a:ext cx="3502978" cy="19716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248150"/>
            <a:ext cx="2508675" cy="1666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986213" y="614362"/>
            <a:ext cx="284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95800"/>
            <a:ext cx="38100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13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71875" y="342901"/>
            <a:ext cx="4386263" cy="20716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99" y="2528889"/>
            <a:ext cx="10129837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ঔষধি উদ্ভিদ ও এর ব্যবহার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-৮ 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০৪ 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পৃষ্ঠাঃ-১৬৯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0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2714626" y="271463"/>
            <a:ext cx="7215188" cy="1685925"/>
          </a:xfrm>
          <a:prstGeom prst="ellipse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888" y="2786062"/>
            <a:ext cx="9829800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,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ঔষধি উদ্ভিদ কি তা বলতে পারবে ।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ঔষধি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সনাক্ত করতে পারবে 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ঔষধি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ব্যবহার ব্যাখ্যা করতে পারবে।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ঔষধি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এর প্রযোজনীয় ব্যাখ্যা দিতে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5487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407194"/>
            <a:ext cx="10815638" cy="6450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00325" y="814388"/>
            <a:ext cx="414337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ভেষজ উদ্ভিদ থেকে ঔষধ তৈরি।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71475"/>
            <a:ext cx="5843588" cy="5843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Left Arrow 2"/>
          <p:cNvSpPr/>
          <p:nvPr/>
        </p:nvSpPr>
        <p:spPr>
          <a:xfrm rot="20624388">
            <a:off x="4789295" y="1492495"/>
            <a:ext cx="4565714" cy="600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343900" y="57150"/>
            <a:ext cx="2871788" cy="1828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তানকুনি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7950" y="2214563"/>
            <a:ext cx="5734050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তানকুনিঃ- তানকুনি একটি ছোট লতানো  বীরুৎ জাতীয় উদ্ভিদ। এর প্রতি পর্ব থেকে মূল এবং উপরে শাখা ও পাতা গজায়।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 অংশঃ- সমস্ত উদ্ভিদ 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ব্যবহারঃ-ছেলে মেয়েদের পেটের অসুখ,বদহজম, আমাশয় রোগ নিরাময়ে ব্যবহার হয়। এছাড়া তানকুনি স্মৃতিবর্ধক,আমরক্ত নাশক,চর্মরোগ নাশক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27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504</Words>
  <Application>Microsoft Office PowerPoint</Application>
  <PresentationFormat>Widescreen</PresentationFormat>
  <Paragraphs>81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66</cp:revision>
  <dcterms:created xsi:type="dcterms:W3CDTF">2016-11-07T10:47:10Z</dcterms:created>
  <dcterms:modified xsi:type="dcterms:W3CDTF">2016-11-11T17:17:05Z</dcterms:modified>
</cp:coreProperties>
</file>