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61" r:id="rId5"/>
    <p:sldId id="263" r:id="rId6"/>
    <p:sldId id="257" r:id="rId7"/>
    <p:sldId id="264" r:id="rId8"/>
    <p:sldId id="265" r:id="rId9"/>
    <p:sldId id="271" r:id="rId10"/>
    <p:sldId id="272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2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1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3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3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9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8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1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629DD-5D79-4B7D-8C92-C664BCC82216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28BA-00C7-4F78-B4E2-63FE28423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M5_XvpFsv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10836"/>
            <a:ext cx="11942618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990" y="13855"/>
            <a:ext cx="8261386" cy="65927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 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 day was   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awful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the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day?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Their train will  leave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minutes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their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leave?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reporters.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reporters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Solakia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Eid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ground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 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Solakia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Eid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ground?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1483" y="645703"/>
            <a:ext cx="885262" cy="54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71888" y="1770120"/>
            <a:ext cx="1368544" cy="54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32700" y="2868141"/>
            <a:ext cx="2832414" cy="54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8977" y="3940285"/>
            <a:ext cx="3927387" cy="54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32700" y="4959173"/>
            <a:ext cx="3037313" cy="54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7153164">
            <a:off x="1883405" y="587240"/>
            <a:ext cx="553897" cy="704660"/>
          </a:xfrm>
          <a:custGeom>
            <a:avLst/>
            <a:gdLst>
              <a:gd name="connsiteX0" fmla="*/ 443346 w 803571"/>
              <a:gd name="connsiteY0" fmla="*/ 6579 h 782433"/>
              <a:gd name="connsiteX1" fmla="*/ 110837 w 803571"/>
              <a:gd name="connsiteY1" fmla="*/ 48142 h 782433"/>
              <a:gd name="connsiteX2" fmla="*/ 41564 w 803571"/>
              <a:gd name="connsiteY2" fmla="*/ 131269 h 782433"/>
              <a:gd name="connsiteX3" fmla="*/ 13855 w 803571"/>
              <a:gd name="connsiteY3" fmla="*/ 214397 h 782433"/>
              <a:gd name="connsiteX4" fmla="*/ 0 w 803571"/>
              <a:gd name="connsiteY4" fmla="*/ 255960 h 782433"/>
              <a:gd name="connsiteX5" fmla="*/ 13855 w 803571"/>
              <a:gd name="connsiteY5" fmla="*/ 491488 h 782433"/>
              <a:gd name="connsiteX6" fmla="*/ 27709 w 803571"/>
              <a:gd name="connsiteY6" fmla="*/ 533051 h 782433"/>
              <a:gd name="connsiteX7" fmla="*/ 96982 w 803571"/>
              <a:gd name="connsiteY7" fmla="*/ 616179 h 782433"/>
              <a:gd name="connsiteX8" fmla="*/ 221673 w 803571"/>
              <a:gd name="connsiteY8" fmla="*/ 699306 h 782433"/>
              <a:gd name="connsiteX9" fmla="*/ 263237 w 803571"/>
              <a:gd name="connsiteY9" fmla="*/ 727015 h 782433"/>
              <a:gd name="connsiteX10" fmla="*/ 346364 w 803571"/>
              <a:gd name="connsiteY10" fmla="*/ 754724 h 782433"/>
              <a:gd name="connsiteX11" fmla="*/ 443346 w 803571"/>
              <a:gd name="connsiteY11" fmla="*/ 782433 h 782433"/>
              <a:gd name="connsiteX12" fmla="*/ 665018 w 803571"/>
              <a:gd name="connsiteY12" fmla="*/ 768579 h 782433"/>
              <a:gd name="connsiteX13" fmla="*/ 692728 w 803571"/>
              <a:gd name="connsiteY13" fmla="*/ 740869 h 782433"/>
              <a:gd name="connsiteX14" fmla="*/ 734291 w 803571"/>
              <a:gd name="connsiteY14" fmla="*/ 713160 h 782433"/>
              <a:gd name="connsiteX15" fmla="*/ 789709 w 803571"/>
              <a:gd name="connsiteY15" fmla="*/ 588469 h 782433"/>
              <a:gd name="connsiteX16" fmla="*/ 803564 w 803571"/>
              <a:gd name="connsiteY16" fmla="*/ 546906 h 782433"/>
              <a:gd name="connsiteX17" fmla="*/ 775855 w 803571"/>
              <a:gd name="connsiteY17" fmla="*/ 283669 h 782433"/>
              <a:gd name="connsiteX18" fmla="*/ 748146 w 803571"/>
              <a:gd name="connsiteY18" fmla="*/ 242106 h 782433"/>
              <a:gd name="connsiteX19" fmla="*/ 678873 w 803571"/>
              <a:gd name="connsiteY19" fmla="*/ 158979 h 782433"/>
              <a:gd name="connsiteX20" fmla="*/ 665018 w 803571"/>
              <a:gd name="connsiteY20" fmla="*/ 117415 h 782433"/>
              <a:gd name="connsiteX21" fmla="*/ 554182 w 803571"/>
              <a:gd name="connsiteY21" fmla="*/ 89706 h 782433"/>
              <a:gd name="connsiteX22" fmla="*/ 512618 w 803571"/>
              <a:gd name="connsiteY22" fmla="*/ 61997 h 782433"/>
              <a:gd name="connsiteX23" fmla="*/ 443346 w 803571"/>
              <a:gd name="connsiteY23" fmla="*/ 48142 h 782433"/>
              <a:gd name="connsiteX24" fmla="*/ 512618 w 803571"/>
              <a:gd name="connsiteY24" fmla="*/ 20433 h 78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3571" h="782433">
                <a:moveTo>
                  <a:pt x="443346" y="6579"/>
                </a:moveTo>
                <a:cubicBezTo>
                  <a:pt x="287095" y="14019"/>
                  <a:pt x="207233" y="-32189"/>
                  <a:pt x="110837" y="48142"/>
                </a:cubicBezTo>
                <a:cubicBezTo>
                  <a:pt x="87807" y="67334"/>
                  <a:pt x="54385" y="102422"/>
                  <a:pt x="41564" y="131269"/>
                </a:cubicBezTo>
                <a:cubicBezTo>
                  <a:pt x="29701" y="157960"/>
                  <a:pt x="23092" y="186688"/>
                  <a:pt x="13855" y="214397"/>
                </a:cubicBezTo>
                <a:lnTo>
                  <a:pt x="0" y="255960"/>
                </a:lnTo>
                <a:cubicBezTo>
                  <a:pt x="4618" y="334469"/>
                  <a:pt x="6030" y="413233"/>
                  <a:pt x="13855" y="491488"/>
                </a:cubicBezTo>
                <a:cubicBezTo>
                  <a:pt x="15308" y="506019"/>
                  <a:pt x="21178" y="519989"/>
                  <a:pt x="27709" y="533051"/>
                </a:cubicBezTo>
                <a:cubicBezTo>
                  <a:pt x="42263" y="562160"/>
                  <a:pt x="71912" y="596680"/>
                  <a:pt x="96982" y="616179"/>
                </a:cubicBezTo>
                <a:cubicBezTo>
                  <a:pt x="96989" y="616184"/>
                  <a:pt x="200888" y="685449"/>
                  <a:pt x="221673" y="699306"/>
                </a:cubicBezTo>
                <a:cubicBezTo>
                  <a:pt x="235528" y="708542"/>
                  <a:pt x="247440" y="721749"/>
                  <a:pt x="263237" y="727015"/>
                </a:cubicBezTo>
                <a:cubicBezTo>
                  <a:pt x="290946" y="736251"/>
                  <a:pt x="318028" y="747640"/>
                  <a:pt x="346364" y="754724"/>
                </a:cubicBezTo>
                <a:cubicBezTo>
                  <a:pt x="415950" y="772121"/>
                  <a:pt x="383718" y="762558"/>
                  <a:pt x="443346" y="782433"/>
                </a:cubicBezTo>
                <a:cubicBezTo>
                  <a:pt x="517237" y="777815"/>
                  <a:pt x="591991" y="780750"/>
                  <a:pt x="665018" y="768579"/>
                </a:cubicBezTo>
                <a:cubicBezTo>
                  <a:pt x="677903" y="766432"/>
                  <a:pt x="682528" y="749029"/>
                  <a:pt x="692728" y="740869"/>
                </a:cubicBezTo>
                <a:cubicBezTo>
                  <a:pt x="705730" y="730467"/>
                  <a:pt x="720437" y="722396"/>
                  <a:pt x="734291" y="713160"/>
                </a:cubicBezTo>
                <a:cubicBezTo>
                  <a:pt x="778203" y="647293"/>
                  <a:pt x="756733" y="687395"/>
                  <a:pt x="789709" y="588469"/>
                </a:cubicBezTo>
                <a:lnTo>
                  <a:pt x="803564" y="546906"/>
                </a:lnTo>
                <a:cubicBezTo>
                  <a:pt x="802294" y="526587"/>
                  <a:pt x="810458" y="352875"/>
                  <a:pt x="775855" y="283669"/>
                </a:cubicBezTo>
                <a:cubicBezTo>
                  <a:pt x="768409" y="268776"/>
                  <a:pt x="758806" y="254898"/>
                  <a:pt x="748146" y="242106"/>
                </a:cubicBezTo>
                <a:cubicBezTo>
                  <a:pt x="709846" y="196146"/>
                  <a:pt x="704671" y="210574"/>
                  <a:pt x="678873" y="158979"/>
                </a:cubicBezTo>
                <a:cubicBezTo>
                  <a:pt x="672342" y="145917"/>
                  <a:pt x="677784" y="124507"/>
                  <a:pt x="665018" y="117415"/>
                </a:cubicBezTo>
                <a:cubicBezTo>
                  <a:pt x="631728" y="98921"/>
                  <a:pt x="554182" y="89706"/>
                  <a:pt x="554182" y="89706"/>
                </a:cubicBezTo>
                <a:cubicBezTo>
                  <a:pt x="540327" y="80470"/>
                  <a:pt x="528209" y="67844"/>
                  <a:pt x="512618" y="61997"/>
                </a:cubicBezTo>
                <a:cubicBezTo>
                  <a:pt x="490569" y="53729"/>
                  <a:pt x="456408" y="67735"/>
                  <a:pt x="443346" y="48142"/>
                </a:cubicBezTo>
                <a:cubicBezTo>
                  <a:pt x="421458" y="15310"/>
                  <a:pt x="507718" y="20433"/>
                  <a:pt x="512618" y="2043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 rot="20980660">
            <a:off x="2396553" y="1758919"/>
            <a:ext cx="1033136" cy="564333"/>
          </a:xfrm>
          <a:custGeom>
            <a:avLst/>
            <a:gdLst>
              <a:gd name="connsiteX0" fmla="*/ 443346 w 803571"/>
              <a:gd name="connsiteY0" fmla="*/ 6579 h 782433"/>
              <a:gd name="connsiteX1" fmla="*/ 110837 w 803571"/>
              <a:gd name="connsiteY1" fmla="*/ 48142 h 782433"/>
              <a:gd name="connsiteX2" fmla="*/ 41564 w 803571"/>
              <a:gd name="connsiteY2" fmla="*/ 131269 h 782433"/>
              <a:gd name="connsiteX3" fmla="*/ 13855 w 803571"/>
              <a:gd name="connsiteY3" fmla="*/ 214397 h 782433"/>
              <a:gd name="connsiteX4" fmla="*/ 0 w 803571"/>
              <a:gd name="connsiteY4" fmla="*/ 255960 h 782433"/>
              <a:gd name="connsiteX5" fmla="*/ 13855 w 803571"/>
              <a:gd name="connsiteY5" fmla="*/ 491488 h 782433"/>
              <a:gd name="connsiteX6" fmla="*/ 27709 w 803571"/>
              <a:gd name="connsiteY6" fmla="*/ 533051 h 782433"/>
              <a:gd name="connsiteX7" fmla="*/ 96982 w 803571"/>
              <a:gd name="connsiteY7" fmla="*/ 616179 h 782433"/>
              <a:gd name="connsiteX8" fmla="*/ 221673 w 803571"/>
              <a:gd name="connsiteY8" fmla="*/ 699306 h 782433"/>
              <a:gd name="connsiteX9" fmla="*/ 263237 w 803571"/>
              <a:gd name="connsiteY9" fmla="*/ 727015 h 782433"/>
              <a:gd name="connsiteX10" fmla="*/ 346364 w 803571"/>
              <a:gd name="connsiteY10" fmla="*/ 754724 h 782433"/>
              <a:gd name="connsiteX11" fmla="*/ 443346 w 803571"/>
              <a:gd name="connsiteY11" fmla="*/ 782433 h 782433"/>
              <a:gd name="connsiteX12" fmla="*/ 665018 w 803571"/>
              <a:gd name="connsiteY12" fmla="*/ 768579 h 782433"/>
              <a:gd name="connsiteX13" fmla="*/ 692728 w 803571"/>
              <a:gd name="connsiteY13" fmla="*/ 740869 h 782433"/>
              <a:gd name="connsiteX14" fmla="*/ 734291 w 803571"/>
              <a:gd name="connsiteY14" fmla="*/ 713160 h 782433"/>
              <a:gd name="connsiteX15" fmla="*/ 789709 w 803571"/>
              <a:gd name="connsiteY15" fmla="*/ 588469 h 782433"/>
              <a:gd name="connsiteX16" fmla="*/ 803564 w 803571"/>
              <a:gd name="connsiteY16" fmla="*/ 546906 h 782433"/>
              <a:gd name="connsiteX17" fmla="*/ 775855 w 803571"/>
              <a:gd name="connsiteY17" fmla="*/ 283669 h 782433"/>
              <a:gd name="connsiteX18" fmla="*/ 748146 w 803571"/>
              <a:gd name="connsiteY18" fmla="*/ 242106 h 782433"/>
              <a:gd name="connsiteX19" fmla="*/ 678873 w 803571"/>
              <a:gd name="connsiteY19" fmla="*/ 158979 h 782433"/>
              <a:gd name="connsiteX20" fmla="*/ 665018 w 803571"/>
              <a:gd name="connsiteY20" fmla="*/ 117415 h 782433"/>
              <a:gd name="connsiteX21" fmla="*/ 554182 w 803571"/>
              <a:gd name="connsiteY21" fmla="*/ 89706 h 782433"/>
              <a:gd name="connsiteX22" fmla="*/ 512618 w 803571"/>
              <a:gd name="connsiteY22" fmla="*/ 61997 h 782433"/>
              <a:gd name="connsiteX23" fmla="*/ 443346 w 803571"/>
              <a:gd name="connsiteY23" fmla="*/ 48142 h 782433"/>
              <a:gd name="connsiteX24" fmla="*/ 512618 w 803571"/>
              <a:gd name="connsiteY24" fmla="*/ 20433 h 78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3571" h="782433">
                <a:moveTo>
                  <a:pt x="443346" y="6579"/>
                </a:moveTo>
                <a:cubicBezTo>
                  <a:pt x="287095" y="14019"/>
                  <a:pt x="207233" y="-32189"/>
                  <a:pt x="110837" y="48142"/>
                </a:cubicBezTo>
                <a:cubicBezTo>
                  <a:pt x="87807" y="67334"/>
                  <a:pt x="54385" y="102422"/>
                  <a:pt x="41564" y="131269"/>
                </a:cubicBezTo>
                <a:cubicBezTo>
                  <a:pt x="29701" y="157960"/>
                  <a:pt x="23092" y="186688"/>
                  <a:pt x="13855" y="214397"/>
                </a:cubicBezTo>
                <a:lnTo>
                  <a:pt x="0" y="255960"/>
                </a:lnTo>
                <a:cubicBezTo>
                  <a:pt x="4618" y="334469"/>
                  <a:pt x="6030" y="413233"/>
                  <a:pt x="13855" y="491488"/>
                </a:cubicBezTo>
                <a:cubicBezTo>
                  <a:pt x="15308" y="506019"/>
                  <a:pt x="21178" y="519989"/>
                  <a:pt x="27709" y="533051"/>
                </a:cubicBezTo>
                <a:cubicBezTo>
                  <a:pt x="42263" y="562160"/>
                  <a:pt x="71912" y="596680"/>
                  <a:pt x="96982" y="616179"/>
                </a:cubicBezTo>
                <a:cubicBezTo>
                  <a:pt x="96989" y="616184"/>
                  <a:pt x="200888" y="685449"/>
                  <a:pt x="221673" y="699306"/>
                </a:cubicBezTo>
                <a:cubicBezTo>
                  <a:pt x="235528" y="708542"/>
                  <a:pt x="247440" y="721749"/>
                  <a:pt x="263237" y="727015"/>
                </a:cubicBezTo>
                <a:cubicBezTo>
                  <a:pt x="290946" y="736251"/>
                  <a:pt x="318028" y="747640"/>
                  <a:pt x="346364" y="754724"/>
                </a:cubicBezTo>
                <a:cubicBezTo>
                  <a:pt x="415950" y="772121"/>
                  <a:pt x="383718" y="762558"/>
                  <a:pt x="443346" y="782433"/>
                </a:cubicBezTo>
                <a:cubicBezTo>
                  <a:pt x="517237" y="777815"/>
                  <a:pt x="591991" y="780750"/>
                  <a:pt x="665018" y="768579"/>
                </a:cubicBezTo>
                <a:cubicBezTo>
                  <a:pt x="677903" y="766432"/>
                  <a:pt x="682528" y="749029"/>
                  <a:pt x="692728" y="740869"/>
                </a:cubicBezTo>
                <a:cubicBezTo>
                  <a:pt x="705730" y="730467"/>
                  <a:pt x="720437" y="722396"/>
                  <a:pt x="734291" y="713160"/>
                </a:cubicBezTo>
                <a:cubicBezTo>
                  <a:pt x="778203" y="647293"/>
                  <a:pt x="756733" y="687395"/>
                  <a:pt x="789709" y="588469"/>
                </a:cubicBezTo>
                <a:lnTo>
                  <a:pt x="803564" y="546906"/>
                </a:lnTo>
                <a:cubicBezTo>
                  <a:pt x="802294" y="526587"/>
                  <a:pt x="810458" y="352875"/>
                  <a:pt x="775855" y="283669"/>
                </a:cubicBezTo>
                <a:cubicBezTo>
                  <a:pt x="768409" y="268776"/>
                  <a:pt x="758806" y="254898"/>
                  <a:pt x="748146" y="242106"/>
                </a:cubicBezTo>
                <a:cubicBezTo>
                  <a:pt x="709846" y="196146"/>
                  <a:pt x="704671" y="210574"/>
                  <a:pt x="678873" y="158979"/>
                </a:cubicBezTo>
                <a:cubicBezTo>
                  <a:pt x="672342" y="145917"/>
                  <a:pt x="677784" y="124507"/>
                  <a:pt x="665018" y="117415"/>
                </a:cubicBezTo>
                <a:cubicBezTo>
                  <a:pt x="631728" y="98921"/>
                  <a:pt x="554182" y="89706"/>
                  <a:pt x="554182" y="89706"/>
                </a:cubicBezTo>
                <a:cubicBezTo>
                  <a:pt x="540327" y="80470"/>
                  <a:pt x="528209" y="67844"/>
                  <a:pt x="512618" y="61997"/>
                </a:cubicBezTo>
                <a:cubicBezTo>
                  <a:pt x="490569" y="53729"/>
                  <a:pt x="456408" y="67735"/>
                  <a:pt x="443346" y="48142"/>
                </a:cubicBezTo>
                <a:cubicBezTo>
                  <a:pt x="421458" y="15310"/>
                  <a:pt x="507718" y="20433"/>
                  <a:pt x="512618" y="2043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 rot="20357279">
            <a:off x="4644499" y="3833521"/>
            <a:ext cx="821703" cy="691222"/>
          </a:xfrm>
          <a:custGeom>
            <a:avLst/>
            <a:gdLst>
              <a:gd name="connsiteX0" fmla="*/ 443346 w 803571"/>
              <a:gd name="connsiteY0" fmla="*/ 6579 h 782433"/>
              <a:gd name="connsiteX1" fmla="*/ 110837 w 803571"/>
              <a:gd name="connsiteY1" fmla="*/ 48142 h 782433"/>
              <a:gd name="connsiteX2" fmla="*/ 41564 w 803571"/>
              <a:gd name="connsiteY2" fmla="*/ 131269 h 782433"/>
              <a:gd name="connsiteX3" fmla="*/ 13855 w 803571"/>
              <a:gd name="connsiteY3" fmla="*/ 214397 h 782433"/>
              <a:gd name="connsiteX4" fmla="*/ 0 w 803571"/>
              <a:gd name="connsiteY4" fmla="*/ 255960 h 782433"/>
              <a:gd name="connsiteX5" fmla="*/ 13855 w 803571"/>
              <a:gd name="connsiteY5" fmla="*/ 491488 h 782433"/>
              <a:gd name="connsiteX6" fmla="*/ 27709 w 803571"/>
              <a:gd name="connsiteY6" fmla="*/ 533051 h 782433"/>
              <a:gd name="connsiteX7" fmla="*/ 96982 w 803571"/>
              <a:gd name="connsiteY7" fmla="*/ 616179 h 782433"/>
              <a:gd name="connsiteX8" fmla="*/ 221673 w 803571"/>
              <a:gd name="connsiteY8" fmla="*/ 699306 h 782433"/>
              <a:gd name="connsiteX9" fmla="*/ 263237 w 803571"/>
              <a:gd name="connsiteY9" fmla="*/ 727015 h 782433"/>
              <a:gd name="connsiteX10" fmla="*/ 346364 w 803571"/>
              <a:gd name="connsiteY10" fmla="*/ 754724 h 782433"/>
              <a:gd name="connsiteX11" fmla="*/ 443346 w 803571"/>
              <a:gd name="connsiteY11" fmla="*/ 782433 h 782433"/>
              <a:gd name="connsiteX12" fmla="*/ 665018 w 803571"/>
              <a:gd name="connsiteY12" fmla="*/ 768579 h 782433"/>
              <a:gd name="connsiteX13" fmla="*/ 692728 w 803571"/>
              <a:gd name="connsiteY13" fmla="*/ 740869 h 782433"/>
              <a:gd name="connsiteX14" fmla="*/ 734291 w 803571"/>
              <a:gd name="connsiteY14" fmla="*/ 713160 h 782433"/>
              <a:gd name="connsiteX15" fmla="*/ 789709 w 803571"/>
              <a:gd name="connsiteY15" fmla="*/ 588469 h 782433"/>
              <a:gd name="connsiteX16" fmla="*/ 803564 w 803571"/>
              <a:gd name="connsiteY16" fmla="*/ 546906 h 782433"/>
              <a:gd name="connsiteX17" fmla="*/ 775855 w 803571"/>
              <a:gd name="connsiteY17" fmla="*/ 283669 h 782433"/>
              <a:gd name="connsiteX18" fmla="*/ 748146 w 803571"/>
              <a:gd name="connsiteY18" fmla="*/ 242106 h 782433"/>
              <a:gd name="connsiteX19" fmla="*/ 678873 w 803571"/>
              <a:gd name="connsiteY19" fmla="*/ 158979 h 782433"/>
              <a:gd name="connsiteX20" fmla="*/ 665018 w 803571"/>
              <a:gd name="connsiteY20" fmla="*/ 117415 h 782433"/>
              <a:gd name="connsiteX21" fmla="*/ 554182 w 803571"/>
              <a:gd name="connsiteY21" fmla="*/ 89706 h 782433"/>
              <a:gd name="connsiteX22" fmla="*/ 512618 w 803571"/>
              <a:gd name="connsiteY22" fmla="*/ 61997 h 782433"/>
              <a:gd name="connsiteX23" fmla="*/ 443346 w 803571"/>
              <a:gd name="connsiteY23" fmla="*/ 48142 h 782433"/>
              <a:gd name="connsiteX24" fmla="*/ 512618 w 803571"/>
              <a:gd name="connsiteY24" fmla="*/ 20433 h 78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3571" h="782433">
                <a:moveTo>
                  <a:pt x="443346" y="6579"/>
                </a:moveTo>
                <a:cubicBezTo>
                  <a:pt x="287095" y="14019"/>
                  <a:pt x="207233" y="-32189"/>
                  <a:pt x="110837" y="48142"/>
                </a:cubicBezTo>
                <a:cubicBezTo>
                  <a:pt x="87807" y="67334"/>
                  <a:pt x="54385" y="102422"/>
                  <a:pt x="41564" y="131269"/>
                </a:cubicBezTo>
                <a:cubicBezTo>
                  <a:pt x="29701" y="157960"/>
                  <a:pt x="23092" y="186688"/>
                  <a:pt x="13855" y="214397"/>
                </a:cubicBezTo>
                <a:lnTo>
                  <a:pt x="0" y="255960"/>
                </a:lnTo>
                <a:cubicBezTo>
                  <a:pt x="4618" y="334469"/>
                  <a:pt x="6030" y="413233"/>
                  <a:pt x="13855" y="491488"/>
                </a:cubicBezTo>
                <a:cubicBezTo>
                  <a:pt x="15308" y="506019"/>
                  <a:pt x="21178" y="519989"/>
                  <a:pt x="27709" y="533051"/>
                </a:cubicBezTo>
                <a:cubicBezTo>
                  <a:pt x="42263" y="562160"/>
                  <a:pt x="71912" y="596680"/>
                  <a:pt x="96982" y="616179"/>
                </a:cubicBezTo>
                <a:cubicBezTo>
                  <a:pt x="96989" y="616184"/>
                  <a:pt x="200888" y="685449"/>
                  <a:pt x="221673" y="699306"/>
                </a:cubicBezTo>
                <a:cubicBezTo>
                  <a:pt x="235528" y="708542"/>
                  <a:pt x="247440" y="721749"/>
                  <a:pt x="263237" y="727015"/>
                </a:cubicBezTo>
                <a:cubicBezTo>
                  <a:pt x="290946" y="736251"/>
                  <a:pt x="318028" y="747640"/>
                  <a:pt x="346364" y="754724"/>
                </a:cubicBezTo>
                <a:cubicBezTo>
                  <a:pt x="415950" y="772121"/>
                  <a:pt x="383718" y="762558"/>
                  <a:pt x="443346" y="782433"/>
                </a:cubicBezTo>
                <a:cubicBezTo>
                  <a:pt x="517237" y="777815"/>
                  <a:pt x="591991" y="780750"/>
                  <a:pt x="665018" y="768579"/>
                </a:cubicBezTo>
                <a:cubicBezTo>
                  <a:pt x="677903" y="766432"/>
                  <a:pt x="682528" y="749029"/>
                  <a:pt x="692728" y="740869"/>
                </a:cubicBezTo>
                <a:cubicBezTo>
                  <a:pt x="705730" y="730467"/>
                  <a:pt x="720437" y="722396"/>
                  <a:pt x="734291" y="713160"/>
                </a:cubicBezTo>
                <a:cubicBezTo>
                  <a:pt x="778203" y="647293"/>
                  <a:pt x="756733" y="687395"/>
                  <a:pt x="789709" y="588469"/>
                </a:cubicBezTo>
                <a:lnTo>
                  <a:pt x="803564" y="546906"/>
                </a:lnTo>
                <a:cubicBezTo>
                  <a:pt x="802294" y="526587"/>
                  <a:pt x="810458" y="352875"/>
                  <a:pt x="775855" y="283669"/>
                </a:cubicBezTo>
                <a:cubicBezTo>
                  <a:pt x="768409" y="268776"/>
                  <a:pt x="758806" y="254898"/>
                  <a:pt x="748146" y="242106"/>
                </a:cubicBezTo>
                <a:cubicBezTo>
                  <a:pt x="709846" y="196146"/>
                  <a:pt x="704671" y="210574"/>
                  <a:pt x="678873" y="158979"/>
                </a:cubicBezTo>
                <a:cubicBezTo>
                  <a:pt x="672342" y="145917"/>
                  <a:pt x="677784" y="124507"/>
                  <a:pt x="665018" y="117415"/>
                </a:cubicBezTo>
                <a:cubicBezTo>
                  <a:pt x="631728" y="98921"/>
                  <a:pt x="554182" y="89706"/>
                  <a:pt x="554182" y="89706"/>
                </a:cubicBezTo>
                <a:cubicBezTo>
                  <a:pt x="540327" y="80470"/>
                  <a:pt x="528209" y="67844"/>
                  <a:pt x="512618" y="61997"/>
                </a:cubicBezTo>
                <a:cubicBezTo>
                  <a:pt x="490569" y="53729"/>
                  <a:pt x="456408" y="67735"/>
                  <a:pt x="443346" y="48142"/>
                </a:cubicBezTo>
                <a:cubicBezTo>
                  <a:pt x="421458" y="15310"/>
                  <a:pt x="507718" y="20433"/>
                  <a:pt x="512618" y="2043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 rot="21130733">
            <a:off x="2874231" y="2728583"/>
            <a:ext cx="932950" cy="598163"/>
          </a:xfrm>
          <a:custGeom>
            <a:avLst/>
            <a:gdLst>
              <a:gd name="connsiteX0" fmla="*/ 443346 w 803571"/>
              <a:gd name="connsiteY0" fmla="*/ 6579 h 782433"/>
              <a:gd name="connsiteX1" fmla="*/ 110837 w 803571"/>
              <a:gd name="connsiteY1" fmla="*/ 48142 h 782433"/>
              <a:gd name="connsiteX2" fmla="*/ 41564 w 803571"/>
              <a:gd name="connsiteY2" fmla="*/ 131269 h 782433"/>
              <a:gd name="connsiteX3" fmla="*/ 13855 w 803571"/>
              <a:gd name="connsiteY3" fmla="*/ 214397 h 782433"/>
              <a:gd name="connsiteX4" fmla="*/ 0 w 803571"/>
              <a:gd name="connsiteY4" fmla="*/ 255960 h 782433"/>
              <a:gd name="connsiteX5" fmla="*/ 13855 w 803571"/>
              <a:gd name="connsiteY5" fmla="*/ 491488 h 782433"/>
              <a:gd name="connsiteX6" fmla="*/ 27709 w 803571"/>
              <a:gd name="connsiteY6" fmla="*/ 533051 h 782433"/>
              <a:gd name="connsiteX7" fmla="*/ 96982 w 803571"/>
              <a:gd name="connsiteY7" fmla="*/ 616179 h 782433"/>
              <a:gd name="connsiteX8" fmla="*/ 221673 w 803571"/>
              <a:gd name="connsiteY8" fmla="*/ 699306 h 782433"/>
              <a:gd name="connsiteX9" fmla="*/ 263237 w 803571"/>
              <a:gd name="connsiteY9" fmla="*/ 727015 h 782433"/>
              <a:gd name="connsiteX10" fmla="*/ 346364 w 803571"/>
              <a:gd name="connsiteY10" fmla="*/ 754724 h 782433"/>
              <a:gd name="connsiteX11" fmla="*/ 443346 w 803571"/>
              <a:gd name="connsiteY11" fmla="*/ 782433 h 782433"/>
              <a:gd name="connsiteX12" fmla="*/ 665018 w 803571"/>
              <a:gd name="connsiteY12" fmla="*/ 768579 h 782433"/>
              <a:gd name="connsiteX13" fmla="*/ 692728 w 803571"/>
              <a:gd name="connsiteY13" fmla="*/ 740869 h 782433"/>
              <a:gd name="connsiteX14" fmla="*/ 734291 w 803571"/>
              <a:gd name="connsiteY14" fmla="*/ 713160 h 782433"/>
              <a:gd name="connsiteX15" fmla="*/ 789709 w 803571"/>
              <a:gd name="connsiteY15" fmla="*/ 588469 h 782433"/>
              <a:gd name="connsiteX16" fmla="*/ 803564 w 803571"/>
              <a:gd name="connsiteY16" fmla="*/ 546906 h 782433"/>
              <a:gd name="connsiteX17" fmla="*/ 775855 w 803571"/>
              <a:gd name="connsiteY17" fmla="*/ 283669 h 782433"/>
              <a:gd name="connsiteX18" fmla="*/ 748146 w 803571"/>
              <a:gd name="connsiteY18" fmla="*/ 242106 h 782433"/>
              <a:gd name="connsiteX19" fmla="*/ 678873 w 803571"/>
              <a:gd name="connsiteY19" fmla="*/ 158979 h 782433"/>
              <a:gd name="connsiteX20" fmla="*/ 665018 w 803571"/>
              <a:gd name="connsiteY20" fmla="*/ 117415 h 782433"/>
              <a:gd name="connsiteX21" fmla="*/ 554182 w 803571"/>
              <a:gd name="connsiteY21" fmla="*/ 89706 h 782433"/>
              <a:gd name="connsiteX22" fmla="*/ 512618 w 803571"/>
              <a:gd name="connsiteY22" fmla="*/ 61997 h 782433"/>
              <a:gd name="connsiteX23" fmla="*/ 443346 w 803571"/>
              <a:gd name="connsiteY23" fmla="*/ 48142 h 782433"/>
              <a:gd name="connsiteX24" fmla="*/ 512618 w 803571"/>
              <a:gd name="connsiteY24" fmla="*/ 20433 h 78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3571" h="782433">
                <a:moveTo>
                  <a:pt x="443346" y="6579"/>
                </a:moveTo>
                <a:cubicBezTo>
                  <a:pt x="287095" y="14019"/>
                  <a:pt x="207233" y="-32189"/>
                  <a:pt x="110837" y="48142"/>
                </a:cubicBezTo>
                <a:cubicBezTo>
                  <a:pt x="87807" y="67334"/>
                  <a:pt x="54385" y="102422"/>
                  <a:pt x="41564" y="131269"/>
                </a:cubicBezTo>
                <a:cubicBezTo>
                  <a:pt x="29701" y="157960"/>
                  <a:pt x="23092" y="186688"/>
                  <a:pt x="13855" y="214397"/>
                </a:cubicBezTo>
                <a:lnTo>
                  <a:pt x="0" y="255960"/>
                </a:lnTo>
                <a:cubicBezTo>
                  <a:pt x="4618" y="334469"/>
                  <a:pt x="6030" y="413233"/>
                  <a:pt x="13855" y="491488"/>
                </a:cubicBezTo>
                <a:cubicBezTo>
                  <a:pt x="15308" y="506019"/>
                  <a:pt x="21178" y="519989"/>
                  <a:pt x="27709" y="533051"/>
                </a:cubicBezTo>
                <a:cubicBezTo>
                  <a:pt x="42263" y="562160"/>
                  <a:pt x="71912" y="596680"/>
                  <a:pt x="96982" y="616179"/>
                </a:cubicBezTo>
                <a:cubicBezTo>
                  <a:pt x="96989" y="616184"/>
                  <a:pt x="200888" y="685449"/>
                  <a:pt x="221673" y="699306"/>
                </a:cubicBezTo>
                <a:cubicBezTo>
                  <a:pt x="235528" y="708542"/>
                  <a:pt x="247440" y="721749"/>
                  <a:pt x="263237" y="727015"/>
                </a:cubicBezTo>
                <a:cubicBezTo>
                  <a:pt x="290946" y="736251"/>
                  <a:pt x="318028" y="747640"/>
                  <a:pt x="346364" y="754724"/>
                </a:cubicBezTo>
                <a:cubicBezTo>
                  <a:pt x="415950" y="772121"/>
                  <a:pt x="383718" y="762558"/>
                  <a:pt x="443346" y="782433"/>
                </a:cubicBezTo>
                <a:cubicBezTo>
                  <a:pt x="517237" y="777815"/>
                  <a:pt x="591991" y="780750"/>
                  <a:pt x="665018" y="768579"/>
                </a:cubicBezTo>
                <a:cubicBezTo>
                  <a:pt x="677903" y="766432"/>
                  <a:pt x="682528" y="749029"/>
                  <a:pt x="692728" y="740869"/>
                </a:cubicBezTo>
                <a:cubicBezTo>
                  <a:pt x="705730" y="730467"/>
                  <a:pt x="720437" y="722396"/>
                  <a:pt x="734291" y="713160"/>
                </a:cubicBezTo>
                <a:cubicBezTo>
                  <a:pt x="778203" y="647293"/>
                  <a:pt x="756733" y="687395"/>
                  <a:pt x="789709" y="588469"/>
                </a:cubicBezTo>
                <a:lnTo>
                  <a:pt x="803564" y="546906"/>
                </a:lnTo>
                <a:cubicBezTo>
                  <a:pt x="802294" y="526587"/>
                  <a:pt x="810458" y="352875"/>
                  <a:pt x="775855" y="283669"/>
                </a:cubicBezTo>
                <a:cubicBezTo>
                  <a:pt x="768409" y="268776"/>
                  <a:pt x="758806" y="254898"/>
                  <a:pt x="748146" y="242106"/>
                </a:cubicBezTo>
                <a:cubicBezTo>
                  <a:pt x="709846" y="196146"/>
                  <a:pt x="704671" y="210574"/>
                  <a:pt x="678873" y="158979"/>
                </a:cubicBezTo>
                <a:cubicBezTo>
                  <a:pt x="672342" y="145917"/>
                  <a:pt x="677784" y="124507"/>
                  <a:pt x="665018" y="117415"/>
                </a:cubicBezTo>
                <a:cubicBezTo>
                  <a:pt x="631728" y="98921"/>
                  <a:pt x="554182" y="89706"/>
                  <a:pt x="554182" y="89706"/>
                </a:cubicBezTo>
                <a:cubicBezTo>
                  <a:pt x="540327" y="80470"/>
                  <a:pt x="528209" y="67844"/>
                  <a:pt x="512618" y="61997"/>
                </a:cubicBezTo>
                <a:cubicBezTo>
                  <a:pt x="490569" y="53729"/>
                  <a:pt x="456408" y="67735"/>
                  <a:pt x="443346" y="48142"/>
                </a:cubicBezTo>
                <a:cubicBezTo>
                  <a:pt x="421458" y="15310"/>
                  <a:pt x="507718" y="20433"/>
                  <a:pt x="512618" y="2043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735534">
            <a:off x="4504516" y="5025204"/>
            <a:ext cx="564291" cy="499357"/>
          </a:xfrm>
          <a:custGeom>
            <a:avLst/>
            <a:gdLst>
              <a:gd name="connsiteX0" fmla="*/ 443346 w 803571"/>
              <a:gd name="connsiteY0" fmla="*/ 6579 h 782433"/>
              <a:gd name="connsiteX1" fmla="*/ 110837 w 803571"/>
              <a:gd name="connsiteY1" fmla="*/ 48142 h 782433"/>
              <a:gd name="connsiteX2" fmla="*/ 41564 w 803571"/>
              <a:gd name="connsiteY2" fmla="*/ 131269 h 782433"/>
              <a:gd name="connsiteX3" fmla="*/ 13855 w 803571"/>
              <a:gd name="connsiteY3" fmla="*/ 214397 h 782433"/>
              <a:gd name="connsiteX4" fmla="*/ 0 w 803571"/>
              <a:gd name="connsiteY4" fmla="*/ 255960 h 782433"/>
              <a:gd name="connsiteX5" fmla="*/ 13855 w 803571"/>
              <a:gd name="connsiteY5" fmla="*/ 491488 h 782433"/>
              <a:gd name="connsiteX6" fmla="*/ 27709 w 803571"/>
              <a:gd name="connsiteY6" fmla="*/ 533051 h 782433"/>
              <a:gd name="connsiteX7" fmla="*/ 96982 w 803571"/>
              <a:gd name="connsiteY7" fmla="*/ 616179 h 782433"/>
              <a:gd name="connsiteX8" fmla="*/ 221673 w 803571"/>
              <a:gd name="connsiteY8" fmla="*/ 699306 h 782433"/>
              <a:gd name="connsiteX9" fmla="*/ 263237 w 803571"/>
              <a:gd name="connsiteY9" fmla="*/ 727015 h 782433"/>
              <a:gd name="connsiteX10" fmla="*/ 346364 w 803571"/>
              <a:gd name="connsiteY10" fmla="*/ 754724 h 782433"/>
              <a:gd name="connsiteX11" fmla="*/ 443346 w 803571"/>
              <a:gd name="connsiteY11" fmla="*/ 782433 h 782433"/>
              <a:gd name="connsiteX12" fmla="*/ 665018 w 803571"/>
              <a:gd name="connsiteY12" fmla="*/ 768579 h 782433"/>
              <a:gd name="connsiteX13" fmla="*/ 692728 w 803571"/>
              <a:gd name="connsiteY13" fmla="*/ 740869 h 782433"/>
              <a:gd name="connsiteX14" fmla="*/ 734291 w 803571"/>
              <a:gd name="connsiteY14" fmla="*/ 713160 h 782433"/>
              <a:gd name="connsiteX15" fmla="*/ 789709 w 803571"/>
              <a:gd name="connsiteY15" fmla="*/ 588469 h 782433"/>
              <a:gd name="connsiteX16" fmla="*/ 803564 w 803571"/>
              <a:gd name="connsiteY16" fmla="*/ 546906 h 782433"/>
              <a:gd name="connsiteX17" fmla="*/ 775855 w 803571"/>
              <a:gd name="connsiteY17" fmla="*/ 283669 h 782433"/>
              <a:gd name="connsiteX18" fmla="*/ 748146 w 803571"/>
              <a:gd name="connsiteY18" fmla="*/ 242106 h 782433"/>
              <a:gd name="connsiteX19" fmla="*/ 678873 w 803571"/>
              <a:gd name="connsiteY19" fmla="*/ 158979 h 782433"/>
              <a:gd name="connsiteX20" fmla="*/ 665018 w 803571"/>
              <a:gd name="connsiteY20" fmla="*/ 117415 h 782433"/>
              <a:gd name="connsiteX21" fmla="*/ 554182 w 803571"/>
              <a:gd name="connsiteY21" fmla="*/ 89706 h 782433"/>
              <a:gd name="connsiteX22" fmla="*/ 512618 w 803571"/>
              <a:gd name="connsiteY22" fmla="*/ 61997 h 782433"/>
              <a:gd name="connsiteX23" fmla="*/ 443346 w 803571"/>
              <a:gd name="connsiteY23" fmla="*/ 48142 h 782433"/>
              <a:gd name="connsiteX24" fmla="*/ 512618 w 803571"/>
              <a:gd name="connsiteY24" fmla="*/ 20433 h 78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3571" h="782433">
                <a:moveTo>
                  <a:pt x="443346" y="6579"/>
                </a:moveTo>
                <a:cubicBezTo>
                  <a:pt x="287095" y="14019"/>
                  <a:pt x="207233" y="-32189"/>
                  <a:pt x="110837" y="48142"/>
                </a:cubicBezTo>
                <a:cubicBezTo>
                  <a:pt x="87807" y="67334"/>
                  <a:pt x="54385" y="102422"/>
                  <a:pt x="41564" y="131269"/>
                </a:cubicBezTo>
                <a:cubicBezTo>
                  <a:pt x="29701" y="157960"/>
                  <a:pt x="23092" y="186688"/>
                  <a:pt x="13855" y="214397"/>
                </a:cubicBezTo>
                <a:lnTo>
                  <a:pt x="0" y="255960"/>
                </a:lnTo>
                <a:cubicBezTo>
                  <a:pt x="4618" y="334469"/>
                  <a:pt x="6030" y="413233"/>
                  <a:pt x="13855" y="491488"/>
                </a:cubicBezTo>
                <a:cubicBezTo>
                  <a:pt x="15308" y="506019"/>
                  <a:pt x="21178" y="519989"/>
                  <a:pt x="27709" y="533051"/>
                </a:cubicBezTo>
                <a:cubicBezTo>
                  <a:pt x="42263" y="562160"/>
                  <a:pt x="71912" y="596680"/>
                  <a:pt x="96982" y="616179"/>
                </a:cubicBezTo>
                <a:cubicBezTo>
                  <a:pt x="96989" y="616184"/>
                  <a:pt x="200888" y="685449"/>
                  <a:pt x="221673" y="699306"/>
                </a:cubicBezTo>
                <a:cubicBezTo>
                  <a:pt x="235528" y="708542"/>
                  <a:pt x="247440" y="721749"/>
                  <a:pt x="263237" y="727015"/>
                </a:cubicBezTo>
                <a:cubicBezTo>
                  <a:pt x="290946" y="736251"/>
                  <a:pt x="318028" y="747640"/>
                  <a:pt x="346364" y="754724"/>
                </a:cubicBezTo>
                <a:cubicBezTo>
                  <a:pt x="415950" y="772121"/>
                  <a:pt x="383718" y="762558"/>
                  <a:pt x="443346" y="782433"/>
                </a:cubicBezTo>
                <a:cubicBezTo>
                  <a:pt x="517237" y="777815"/>
                  <a:pt x="591991" y="780750"/>
                  <a:pt x="665018" y="768579"/>
                </a:cubicBezTo>
                <a:cubicBezTo>
                  <a:pt x="677903" y="766432"/>
                  <a:pt x="682528" y="749029"/>
                  <a:pt x="692728" y="740869"/>
                </a:cubicBezTo>
                <a:cubicBezTo>
                  <a:pt x="705730" y="730467"/>
                  <a:pt x="720437" y="722396"/>
                  <a:pt x="734291" y="713160"/>
                </a:cubicBezTo>
                <a:cubicBezTo>
                  <a:pt x="778203" y="647293"/>
                  <a:pt x="756733" y="687395"/>
                  <a:pt x="789709" y="588469"/>
                </a:cubicBezTo>
                <a:lnTo>
                  <a:pt x="803564" y="546906"/>
                </a:lnTo>
                <a:cubicBezTo>
                  <a:pt x="802294" y="526587"/>
                  <a:pt x="810458" y="352875"/>
                  <a:pt x="775855" y="283669"/>
                </a:cubicBezTo>
                <a:cubicBezTo>
                  <a:pt x="768409" y="268776"/>
                  <a:pt x="758806" y="254898"/>
                  <a:pt x="748146" y="242106"/>
                </a:cubicBezTo>
                <a:cubicBezTo>
                  <a:pt x="709846" y="196146"/>
                  <a:pt x="704671" y="210574"/>
                  <a:pt x="678873" y="158979"/>
                </a:cubicBezTo>
                <a:cubicBezTo>
                  <a:pt x="672342" y="145917"/>
                  <a:pt x="677784" y="124507"/>
                  <a:pt x="665018" y="117415"/>
                </a:cubicBezTo>
                <a:cubicBezTo>
                  <a:pt x="631728" y="98921"/>
                  <a:pt x="554182" y="89706"/>
                  <a:pt x="554182" y="89706"/>
                </a:cubicBezTo>
                <a:cubicBezTo>
                  <a:pt x="540327" y="80470"/>
                  <a:pt x="528209" y="67844"/>
                  <a:pt x="512618" y="61997"/>
                </a:cubicBezTo>
                <a:cubicBezTo>
                  <a:pt x="490569" y="53729"/>
                  <a:pt x="456408" y="67735"/>
                  <a:pt x="443346" y="48142"/>
                </a:cubicBezTo>
                <a:cubicBezTo>
                  <a:pt x="421458" y="15310"/>
                  <a:pt x="507718" y="20433"/>
                  <a:pt x="512618" y="2043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tar: 6 Points 3"/>
          <p:cNvSpPr/>
          <p:nvPr/>
        </p:nvSpPr>
        <p:spPr>
          <a:xfrm>
            <a:off x="8525898" y="69273"/>
            <a:ext cx="3562788" cy="2984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ords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Who=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Why=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Which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What=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কেমন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কত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Whom=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tar: 6 Points 3"/>
          <p:cNvSpPr/>
          <p:nvPr/>
        </p:nvSpPr>
        <p:spPr>
          <a:xfrm>
            <a:off x="8533320" y="3080557"/>
            <a:ext cx="3562788" cy="36081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</a:t>
            </a:r>
            <a:r>
              <a:rPr lang="en-US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is, are, was, were, has, have, had, shall, should, will, would, can, could, may, might.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788" y="1130568"/>
            <a:ext cx="230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956868" y="5439092"/>
            <a:ext cx="59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4325" y="5458533"/>
            <a:ext cx="260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537928" y="4414412"/>
            <a:ext cx="92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7353" y="3271839"/>
            <a:ext cx="9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03452" y="3285694"/>
            <a:ext cx="238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40395" y="2231009"/>
            <a:ext cx="101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76997" y="2221810"/>
            <a:ext cx="22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2468294" y="1111853"/>
            <a:ext cx="59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69990" y="4402808"/>
            <a:ext cx="230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53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374072" y="1399308"/>
            <a:ext cx="11443855" cy="52370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Sima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</a:t>
            </a:r>
            <a:r>
              <a:rPr lang="en-US" sz="3200" b="1" u="sng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 home</a:t>
            </a:r>
            <a:r>
              <a:rPr lang="en-US" sz="3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Where is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Sima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en-US" sz="3200" b="1" u="sng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Raju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in class five.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Who is in class five?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She can learn </a:t>
            </a:r>
            <a:r>
              <a:rPr lang="en-US" sz="3200" b="1" u="sng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information</a:t>
            </a:r>
            <a:r>
              <a:rPr lang="en-US" sz="32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What can she learn?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en-US" sz="3200" b="1" u="sng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Ice-cream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delicious food.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What is delicious food?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e) It was </a:t>
            </a:r>
            <a:r>
              <a:rPr lang="en-US" sz="3200" b="1" u="sng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very interesting</a:t>
            </a:r>
            <a:r>
              <a:rPr lang="en-US" sz="3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How was it?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4072" y="210280"/>
            <a:ext cx="11443855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WH questions from the given sentences with who, what, when, why, which and how using the underlined word/ words.</a:t>
            </a:r>
          </a:p>
        </p:txBody>
      </p:sp>
    </p:spTree>
    <p:extLst>
      <p:ext uri="{BB962C8B-B14F-4D97-AF65-F5344CB8AC3E}">
        <p14:creationId xmlns:p14="http://schemas.microsoft.com/office/powerpoint/2010/main" val="5531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554182" y="1274252"/>
            <a:ext cx="11042073" cy="4960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Laila and </a:t>
            </a:r>
            <a:r>
              <a:rPr lang="en-US" sz="4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Bithi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friends.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The first Olympic Games was held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Greece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name is 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Shuvo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d)The weather was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e) It will melt soon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hot weather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6182" y="360219"/>
            <a:ext cx="929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9" y="221675"/>
            <a:ext cx="106957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much, Goodbye </a:t>
            </a:r>
          </a:p>
        </p:txBody>
      </p:sp>
      <p:pic>
        <p:nvPicPr>
          <p:cNvPr id="3" name="Wire Flow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1084935"/>
            <a:ext cx="12192000" cy="56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98613"/>
            <a:ext cx="5915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Laily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Fulgaon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Govt. primary School,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Laksam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Comilla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5361709" y="76200"/>
            <a:ext cx="2085109" cy="662940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6818" y="4514249"/>
            <a:ext cx="474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Topics:Question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No-9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(WH questions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51162"/>
            <a:ext cx="3048000" cy="3311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1163"/>
            <a:ext cx="3283527" cy="33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3673" y="456094"/>
            <a:ext cx="10321636" cy="1010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 a song.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672" y="4982717"/>
            <a:ext cx="10321637" cy="1058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sure that you are enjoying the song.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0332" y="3040177"/>
            <a:ext cx="506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www.youtube.com/watch?v=MM5_XvpFsvU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6 Points 3"/>
          <p:cNvSpPr/>
          <p:nvPr/>
        </p:nvSpPr>
        <p:spPr>
          <a:xfrm>
            <a:off x="1540626" y="845129"/>
            <a:ext cx="9224356" cy="5098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No- 9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 questions).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831272" y="387928"/>
            <a:ext cx="10460183" cy="6038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</a:t>
            </a:r>
            <a:r>
              <a:rPr lang="en-US" sz="3600" b="1" u="sng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b="1" u="sng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ords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Who=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Whom=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What=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When=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Where=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Why=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Which=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How=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কেমন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কত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524810" y="333616"/>
            <a:ext cx="11253216" cy="6038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</a:p>
          <a:p>
            <a:pPr algn="ctr"/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                    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-Right-Up Arrow 3"/>
          <p:cNvSpPr/>
          <p:nvPr/>
        </p:nvSpPr>
        <p:spPr>
          <a:xfrm>
            <a:off x="2507673" y="2285997"/>
            <a:ext cx="7148950" cy="942110"/>
          </a:xfrm>
          <a:prstGeom prst="leftRigh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213283" y="3228107"/>
            <a:ext cx="443344" cy="124691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507673" y="3228107"/>
            <a:ext cx="443344" cy="124691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501535" y="221674"/>
            <a:ext cx="11253216" cy="6303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</a:t>
            </a:r>
          </a:p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is, are, was, were, has, have, had, shall, should, will, would, can, could, may, might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questions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word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do, did does.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do,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did,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করবোনা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032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6 Points 3"/>
          <p:cNvSpPr/>
          <p:nvPr/>
        </p:nvSpPr>
        <p:spPr>
          <a:xfrm>
            <a:off x="427828" y="401782"/>
            <a:ext cx="11253216" cy="60660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No. 9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WH questions from the given sentences with who, what, when, why, which and how using the underlined word/ words.</a:t>
            </a:r>
          </a:p>
          <a:p>
            <a:pPr marL="742950" indent="-742950">
              <a:buAutoNum type="alphaLcParenR"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day was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awful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train will leave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10 minutes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4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reporters.</a:t>
            </a:r>
          </a:p>
          <a:p>
            <a:pPr marL="742950" indent="-742950">
              <a:buAutoNum type="alphaLcParenR"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Solakia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Eid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ground is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4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3"/>
          <p:cNvSpPr/>
          <p:nvPr/>
        </p:nvSpPr>
        <p:spPr>
          <a:xfrm>
            <a:off x="637309" y="443345"/>
            <a:ext cx="11111346" cy="58466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WH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verb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sz="4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Underlined words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  </a:t>
            </a:r>
          </a:p>
        </p:txBody>
      </p:sp>
    </p:spTree>
    <p:extLst>
      <p:ext uri="{BB962C8B-B14F-4D97-AF65-F5344CB8AC3E}">
        <p14:creationId xmlns:p14="http://schemas.microsoft.com/office/powerpoint/2010/main" val="27846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560</Words>
  <Application>Microsoft Office PowerPoint</Application>
  <PresentationFormat>Widescreen</PresentationFormat>
  <Paragraphs>93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70</cp:revision>
  <dcterms:created xsi:type="dcterms:W3CDTF">2020-07-20T14:20:49Z</dcterms:created>
  <dcterms:modified xsi:type="dcterms:W3CDTF">2021-07-28T13:51:33Z</dcterms:modified>
</cp:coreProperties>
</file>