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98" r:id="rId3"/>
    <p:sldId id="294" r:id="rId4"/>
    <p:sldId id="295" r:id="rId5"/>
    <p:sldId id="259" r:id="rId6"/>
    <p:sldId id="268" r:id="rId7"/>
    <p:sldId id="270" r:id="rId8"/>
    <p:sldId id="296" r:id="rId9"/>
    <p:sldId id="297" r:id="rId10"/>
    <p:sldId id="267" r:id="rId11"/>
    <p:sldId id="275" r:id="rId12"/>
    <p:sldId id="262" r:id="rId13"/>
    <p:sldId id="260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8DA"/>
    <a:srgbClr val="FFE699"/>
    <a:srgbClr val="00F9F9"/>
    <a:srgbClr val="000000"/>
    <a:srgbClr val="0000CC"/>
    <a:srgbClr val="00FFFF"/>
    <a:srgbClr val="070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81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FCC1-C861-40BC-9DA3-547D19EBA881}" type="datetimeFigureOut">
              <a:rPr lang="en-US" smtClean="0"/>
              <a:t>28-Jul-21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EAE26-2E5F-4DF2-8CF7-D5331E664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11F0-55A5-4FAB-83D5-22DB03A0F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3337-D743-412D-835B-17BC4B0E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87AF-E6C1-4B40-B4A0-DC28BCA8C573}" type="datetime1">
              <a:rPr lang="en-US" smtClean="0"/>
              <a:t>28-Jul-21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BC3F-B178-4F11-866A-9FA2BE05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EB8F-9D3A-4D8C-99D2-34F53435B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2A9F-9BC6-4043-A48A-FC2588138439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8611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345A-F5A6-4037-ADF2-9CF57CD8A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2A539-8FFD-4873-BDDC-2D0107AB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548-27A2-4CDE-9AF4-C654D3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B008-BB38-48F3-AFDC-A6D0465A8333}" type="datetimeFigureOut">
              <a:rPr lang="en-US" smtClean="0"/>
              <a:t>28-Jul-21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99D50-8ACC-4A42-B83E-F8298593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E887-46BF-4FA6-AAAC-414D88D9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677E-405F-443E-A8F7-5D176ACF2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5292-2CE1-4442-AB27-8A4224486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72ECB-D1B1-4981-9DA9-CCF1C6BF6A56}" type="datetime1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9D6E-E406-42A9-9AE7-6BF89E58F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8F0DEB8F-9D3A-4D8C-99D2-34F53435BA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6BA684D-967C-47F2-894A-22D900C8B8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rgbClr val="070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07E-E550-4214-965B-D2546B08D129}" type="datetime1">
              <a:rPr lang="en-US" smtClean="0"/>
              <a:t>28-Jul-21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B495-D39D-48C8-9213-AE5461AD6E18}"/>
              </a:ext>
            </a:extLst>
          </p:cNvPr>
          <p:cNvSpPr/>
          <p:nvPr/>
        </p:nvSpPr>
        <p:spPr>
          <a:xfrm>
            <a:off x="4023907" y="302786"/>
            <a:ext cx="4016310" cy="70926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A907D-0CAE-4B23-BEAF-26E5C827446F}"/>
              </a:ext>
            </a:extLst>
          </p:cNvPr>
          <p:cNvSpPr/>
          <p:nvPr/>
        </p:nvSpPr>
        <p:spPr>
          <a:xfrm>
            <a:off x="391282" y="1198725"/>
            <a:ext cx="4608482" cy="709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ইম্পেলার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ইম্পালস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A576C-F058-4628-8B0B-B25EF1193532}"/>
              </a:ext>
            </a:extLst>
          </p:cNvPr>
          <p:cNvSpPr/>
          <p:nvPr/>
        </p:nvSpPr>
        <p:spPr>
          <a:xfrm>
            <a:off x="7192238" y="1196647"/>
            <a:ext cx="4016309" cy="706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রিয়্যাকশন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F72B9F-68E0-4F1F-A631-FCD99A0BC521}"/>
              </a:ext>
            </a:extLst>
          </p:cNvPr>
          <p:cNvSpPr/>
          <p:nvPr/>
        </p:nvSpPr>
        <p:spPr>
          <a:xfrm>
            <a:off x="967548" y="2758990"/>
            <a:ext cx="3429454" cy="709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29C874B-9D4F-4F4B-BCE5-E9D1FBDBEC51}"/>
              </a:ext>
            </a:extLst>
          </p:cNvPr>
          <p:cNvCxnSpPr>
            <a:cxnSpLocks/>
            <a:stCxn id="2" idx="3"/>
            <a:endCxn id="11" idx="0"/>
          </p:cNvCxnSpPr>
          <p:nvPr/>
        </p:nvCxnSpPr>
        <p:spPr>
          <a:xfrm>
            <a:off x="8040217" y="657419"/>
            <a:ext cx="1160176" cy="539228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5883BDA-6358-4958-98AD-4D172F1A8881}"/>
              </a:ext>
            </a:extLst>
          </p:cNvPr>
          <p:cNvCxnSpPr>
            <a:cxnSpLocks/>
            <a:stCxn id="2" idx="1"/>
            <a:endCxn id="10" idx="0"/>
          </p:cNvCxnSpPr>
          <p:nvPr/>
        </p:nvCxnSpPr>
        <p:spPr>
          <a:xfrm rot="10800000" flipV="1">
            <a:off x="2695523" y="657419"/>
            <a:ext cx="1328384" cy="541306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57EE532-6603-4D74-8B8A-1F37078500A0}"/>
              </a:ext>
            </a:extLst>
          </p:cNvPr>
          <p:cNvSpPr/>
          <p:nvPr/>
        </p:nvSpPr>
        <p:spPr>
          <a:xfrm>
            <a:off x="5170580" y="2800127"/>
            <a:ext cx="3116908" cy="706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ফ্রান্সিস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823B2-E653-4057-BEB0-322275541F6F}"/>
              </a:ext>
            </a:extLst>
          </p:cNvPr>
          <p:cNvSpPr/>
          <p:nvPr/>
        </p:nvSpPr>
        <p:spPr>
          <a:xfrm>
            <a:off x="8626528" y="2794385"/>
            <a:ext cx="3232474" cy="706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কাপলান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359F3F-D419-49BE-ACCD-AF0E28C61EC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200393" y="1902792"/>
            <a:ext cx="29158" cy="3370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593D53C-BA12-4F90-820A-D03E7E400159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729034" y="2269595"/>
            <a:ext cx="0" cy="5305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9023C3A-1F8C-46E6-B684-9E61AD81AC8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0242765" y="2262460"/>
            <a:ext cx="0" cy="5319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77525B0-9D34-41AE-9409-1DAEC145C14A}"/>
              </a:ext>
            </a:extLst>
          </p:cNvPr>
          <p:cNvCxnSpPr>
            <a:cxnSpLocks/>
          </p:cNvCxnSpPr>
          <p:nvPr/>
        </p:nvCxnSpPr>
        <p:spPr>
          <a:xfrm>
            <a:off x="6713294" y="2239827"/>
            <a:ext cx="3513731" cy="15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E73D86-C400-4E36-A3FD-AF897E37C6B5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2682275" y="1907992"/>
            <a:ext cx="13248" cy="85099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18E9FE77-F6AC-485C-B1B5-4CE8200CB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91" b="97731" l="31765" r="65059">
                        <a14:foregroundMark x1="49765" y1="59157" x2="53412" y2="59643"/>
                        <a14:foregroundMark x1="52706" y1="80389" x2="54706" y2="84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52270" r="35350" b="212"/>
          <a:stretch/>
        </p:blipFill>
        <p:spPr>
          <a:xfrm>
            <a:off x="8976320" y="3624557"/>
            <a:ext cx="2785017" cy="289053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D2AF7C-7D0B-496C-9565-50B5AE881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78" b="97083" l="118" r="27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0" r="71908"/>
          <a:stretch/>
        </p:blipFill>
        <p:spPr>
          <a:xfrm>
            <a:off x="967548" y="3693166"/>
            <a:ext cx="2644011" cy="28050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4F97C70-2540-4FE6-9A3B-0758FB118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" b="50567" l="0" r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79" b="48991"/>
          <a:stretch/>
        </p:blipFill>
        <p:spPr>
          <a:xfrm>
            <a:off x="5119704" y="3621012"/>
            <a:ext cx="2785017" cy="28615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4281-2992-4D2D-9DFF-3F4E6223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2CA0-4DD4-4FEE-9CE0-683CE74D3980}" type="datetime1">
              <a:rPr lang="en-US" smtClean="0"/>
              <a:t>28-Jul-21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3A51-20D3-42BA-BEC6-414A6DB6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285B5D-187C-4AD2-A5C0-233A7B8EB7F0}"/>
              </a:ext>
            </a:extLst>
          </p:cNvPr>
          <p:cNvGraphicFramePr>
            <a:graphicFrameLocks noGrp="1"/>
          </p:cNvGraphicFramePr>
          <p:nvPr/>
        </p:nvGraphicFramePr>
        <p:xfrm>
          <a:off x="335359" y="748676"/>
          <a:ext cx="11623240" cy="34901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11620">
                  <a:extLst>
                    <a:ext uri="{9D8B030D-6E8A-4147-A177-3AD203B41FA5}">
                      <a16:colId xmlns:a16="http://schemas.microsoft.com/office/drawing/2014/main" val="316269892"/>
                    </a:ext>
                  </a:extLst>
                </a:gridCol>
                <a:gridCol w="5811620">
                  <a:extLst>
                    <a:ext uri="{9D8B030D-6E8A-4147-A177-3AD203B41FA5}">
                      <a16:colId xmlns:a16="http://schemas.microsoft.com/office/drawing/2014/main" val="1813546031"/>
                    </a:ext>
                  </a:extLst>
                </a:gridCol>
              </a:tblGrid>
              <a:tr h="59799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ইমপালস</a:t>
                      </a:r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টারবাইন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রিয়্যাকশন</a:t>
                      </a:r>
                      <a:r>
                        <a:rPr lang="en-US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টারবাইন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73901"/>
                  </a:ext>
                </a:extLst>
              </a:tr>
              <a:tr h="72389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Kinetic energy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জেট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পরিচালিত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head or Pressure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এবং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Velocity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পরিচালিত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310739"/>
                  </a:ext>
                </a:extLst>
              </a:tr>
              <a:tr h="54893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নজলের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প্রবাহিত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বাকেট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ভেনকে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ধাক্কা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দেয়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প্রেসারে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ইম্পিলারকে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ঘুরায়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91988"/>
                  </a:ext>
                </a:extLst>
              </a:tr>
              <a:tr h="52146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হেড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৩০৪-৯১৪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হেড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ফ্রান্সিসঃ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১০-২৮৫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কাপলানঃ২-৩২মিটার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231127"/>
                  </a:ext>
                </a:extLst>
              </a:tr>
              <a:tr h="54893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কেসিং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সর্বদা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কেসিং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সর্বদা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রাখতে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53722"/>
                  </a:ext>
                </a:extLst>
              </a:tr>
              <a:tr h="54893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কেসিং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আংশিক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করালেই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চলে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অবশ্যই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কেসিং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পরিধি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প্রবেশ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করাতে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22664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674EA4-4FB5-41B2-B1C2-9C3557984AF0}"/>
              </a:ext>
            </a:extLst>
          </p:cNvPr>
          <p:cNvCxnSpPr/>
          <p:nvPr/>
        </p:nvCxnSpPr>
        <p:spPr>
          <a:xfrm>
            <a:off x="6096000" y="764704"/>
            <a:ext cx="0" cy="62184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1416408-CEDB-44DD-AFE4-A6C2C1096625}"/>
              </a:ext>
            </a:extLst>
          </p:cNvPr>
          <p:cNvSpPr/>
          <p:nvPr/>
        </p:nvSpPr>
        <p:spPr>
          <a:xfrm>
            <a:off x="2495600" y="14922"/>
            <a:ext cx="7344816" cy="73375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ইমপালস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রিয়্যাকশন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C048D-ED67-4ED5-AE2B-072D1006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70DE-6E06-4CAA-8BB4-1637ACE3F5D0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06B1C-8BFE-4B30-82B3-4BBCB745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0DEA1F-CFBC-4577-BA63-1771296D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" b="991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3" y="4239869"/>
            <a:ext cx="4493524" cy="2845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80D6D-12BC-41A1-AF3B-BF2870FFA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5" b="99658" l="0" r="100000">
                        <a14:foregroundMark x1="64962" y1="4452" x2="81586" y2="5137"/>
                        <a14:foregroundMark x1="85678" y1="58219" x2="95141" y2="57192"/>
                        <a14:foregroundMark x1="77494" y1="78425" x2="94885" y2="78767"/>
                        <a14:foregroundMark x1="61893" y1="95205" x2="80563" y2="95548"/>
                        <a14:foregroundMark x1="10486" y1="93493" x2="33248" y2="95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24" y="4220332"/>
            <a:ext cx="37242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1655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.txt - Copy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" b="99718" l="202" r="100000">
                        <a14:foregroundMark x1="67339" y1="13521" x2="93952" y2="12676"/>
                        <a14:foregroundMark x1="67339" y1="24225" x2="67339" y2="27887"/>
                        <a14:foregroundMark x1="70766" y1="34930" x2="73589" y2="33521"/>
                        <a14:foregroundMark x1="57460" y1="39155" x2="63710" y2="43662"/>
                        <a14:foregroundMark x1="58065" y1="36620" x2="62097" y2="36338"/>
                        <a14:foregroundMark x1="71573" y1="50986" x2="74798" y2="52676"/>
                        <a14:foregroundMark x1="47177" y1="53521" x2="49597" y2="52676"/>
                        <a14:foregroundMark x1="13105" y1="46761" x2="36492" y2="63944"/>
                        <a14:foregroundMark x1="18952" y1="64789" x2="33468" y2="67887"/>
                        <a14:foregroundMark x1="89919" y1="36338" x2="90524" y2="96056"/>
                        <a14:foregroundMark x1="22177" y1="61972" x2="4637" y2="630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78" y="1003909"/>
            <a:ext cx="7911054" cy="5619004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672377" y="2392630"/>
            <a:ext cx="2919439" cy="3192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5672377" y="3502407"/>
            <a:ext cx="3020111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1142211" y="2326565"/>
            <a:ext cx="0" cy="137181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4867014" y="4482275"/>
            <a:ext cx="3724803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7484443" y="1640659"/>
            <a:ext cx="110737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7081762" y="5462142"/>
            <a:ext cx="151005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92487" y="1346699"/>
            <a:ext cx="3020111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ব্রেক নজল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26071" y="2086950"/>
            <a:ext cx="2214748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বাকেট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92487" y="3110461"/>
            <a:ext cx="2516759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রানার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91817" y="4188315"/>
            <a:ext cx="29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পানির ফিনকি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(Jet)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591817" y="5070197"/>
            <a:ext cx="2617429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কেসিং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3054948" y="4580261"/>
            <a:ext cx="1912737" cy="5879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64333" y="5266170"/>
            <a:ext cx="2214748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নজেল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848" y="1640659"/>
            <a:ext cx="1812066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পেনস্টক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V="1">
            <a:off x="1444222" y="4482275"/>
            <a:ext cx="0" cy="137181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40870" y="5952078"/>
            <a:ext cx="1107374" cy="75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বর্শা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148914" y="231046"/>
            <a:ext cx="7763506" cy="772863"/>
          </a:xfrm>
          <a:prstGeom prst="roundRect">
            <a:avLst/>
          </a:prstGeom>
          <a:solidFill>
            <a:srgbClr val="0000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ওয়াটার টারবাইন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বিভিন্ন অংশ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988AD-05FF-416F-89BD-BA29512F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C3B8-D6A1-454E-ACC5-8145EC1FE8AD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CD6D-32EE-4D4A-B85C-7A0274D8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70" grpId="0"/>
      <p:bldP spid="72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79469C-EF0B-4BBB-B08E-946EA206A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2070" r="3290" b="8812"/>
          <a:stretch/>
        </p:blipFill>
        <p:spPr>
          <a:xfrm>
            <a:off x="2681067" y="1073311"/>
            <a:ext cx="6799027" cy="4815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3DBC81-90B1-4D61-9AFF-5AF9353814DB}"/>
              </a:ext>
            </a:extLst>
          </p:cNvPr>
          <p:cNvSpPr/>
          <p:nvPr/>
        </p:nvSpPr>
        <p:spPr>
          <a:xfrm>
            <a:off x="164182" y="152367"/>
            <a:ext cx="11746792" cy="54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214" y="220591"/>
            <a:ext cx="9276396" cy="76979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এবার আমরা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ভিডিও দেখব............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A6FC5-C9EA-4E64-88FF-038F05693E4A}"/>
              </a:ext>
            </a:extLst>
          </p:cNvPr>
          <p:cNvSpPr/>
          <p:nvPr/>
        </p:nvSpPr>
        <p:spPr>
          <a:xfrm>
            <a:off x="3098210" y="5975736"/>
            <a:ext cx="6048672" cy="6289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টারবইন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জেনারেটরের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11BC6-0727-4449-AAEC-F99D6A9F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4793-CF7F-413F-A22E-116EA2185964}" type="datetime1">
              <a:rPr lang="en-US" smtClean="0"/>
              <a:t>28-Jul-21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FBFA-2525-4367-ACE6-7627D94C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How to Make a Water Turbine    Generator using water[4]">
            <a:hlinkClick r:id="" action="ppaction://media"/>
            <a:extLst>
              <a:ext uri="{FF2B5EF4-FFF2-40B4-BE49-F238E27FC236}">
                <a16:creationId xmlns:a16="http://schemas.microsoft.com/office/drawing/2014/main" id="{6B0DB243-B468-44CA-B075-A17FAA8711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7945" y="1294228"/>
            <a:ext cx="6428935" cy="3756074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8BA7419-1412-4050-8DA7-30F817ED9DAC}"/>
              </a:ext>
            </a:extLst>
          </p:cNvPr>
          <p:cNvSpPr/>
          <p:nvPr/>
        </p:nvSpPr>
        <p:spPr>
          <a:xfrm>
            <a:off x="2681068" y="1073311"/>
            <a:ext cx="6829866" cy="4173937"/>
          </a:xfrm>
          <a:prstGeom prst="frame">
            <a:avLst>
              <a:gd name="adj1" fmla="val 3245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12300" y="211768"/>
            <a:ext cx="3167399" cy="9430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495" y="4829708"/>
            <a:ext cx="907300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ওয়াটার টারবাইন এর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5D714-D81C-4914-9A30-4BB3D58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DFD-4E3C-417D-AB3C-E79CDE96055D}" type="datetime1">
              <a:rPr lang="en-US" smtClean="0"/>
              <a:t>28-Jul-21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C58E-3132-4F35-B3F3-CB3A596D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FECD9-56AB-4649-9D54-2A4BA8151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7" b="97604" l="0" r="98721">
                        <a14:foregroundMark x1="44302" y1="65655" x2="50581" y2="73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1" y="1430216"/>
            <a:ext cx="4291818" cy="312404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4932533" y="620688"/>
            <a:ext cx="2326933" cy="768916"/>
          </a:xfrm>
          <a:prstGeom prst="roundRect">
            <a:avLst/>
          </a:prstGeom>
          <a:solidFill>
            <a:srgbClr val="0000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6008" y="2708920"/>
            <a:ext cx="8043992" cy="2946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lnSpc>
                <a:spcPct val="150000"/>
              </a:lnSpc>
              <a:buClr>
                <a:srgbClr val="C00000"/>
              </a:buClr>
              <a:buFont typeface="Yu Mincho Light" panose="02020300000000000000" pitchFamily="18" charset="-128"/>
              <a:buChar char="※"/>
            </a:pP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টারবাইন কি?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lnSpc>
                <a:spcPct val="150000"/>
              </a:lnSpc>
              <a:buClr>
                <a:srgbClr val="C00000"/>
              </a:buClr>
              <a:buFont typeface="Yu Mincho Light" panose="02020300000000000000" pitchFamily="18" charset="-128"/>
              <a:buChar char="※"/>
            </a:pP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টারবাইন </a:t>
            </a:r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ব্যবহৃত যন্ত্র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াংশে</a:t>
            </a:r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 নাম</a:t>
            </a: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lnSpc>
                <a:spcPct val="150000"/>
              </a:lnSpc>
              <a:buClr>
                <a:srgbClr val="C00000"/>
              </a:buClr>
              <a:buFont typeface="Yu Mincho Light" panose="02020300000000000000" pitchFamily="18" charset="-128"/>
              <a:buChar char="※"/>
            </a:pP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টারবাইন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FDB74-BCC6-4F55-8758-F4612DE3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F5B5-0108-43DD-8880-26C4D7EF1DD6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2D713-CCC6-4B73-BE87-53CBFF4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5F98C-A23F-4B56-858F-90C41404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0" b="98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693046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194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236180" y="304799"/>
            <a:ext cx="11548442" cy="6391275"/>
            <a:chOff x="0" y="228600"/>
            <a:chExt cx="9144000" cy="6629400"/>
          </a:xfrm>
        </p:grpSpPr>
        <p:grpSp>
          <p:nvGrpSpPr>
            <p:cNvPr id="7" name="Group 9"/>
            <p:cNvGrpSpPr/>
            <p:nvPr/>
          </p:nvGrpSpPr>
          <p:grpSpPr>
            <a:xfrm>
              <a:off x="0" y="228600"/>
              <a:ext cx="9144000" cy="6019800"/>
              <a:chOff x="0" y="228600"/>
              <a:chExt cx="9144000" cy="6019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90600" y="1905000"/>
                <a:ext cx="7315200" cy="434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>
                <a:off x="0" y="228600"/>
                <a:ext cx="9144000" cy="167640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838200" y="6248400"/>
              <a:ext cx="7467600" cy="609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270434" y="1907102"/>
            <a:ext cx="3672408" cy="418738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ম্পালস</a:t>
            </a:r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রিয়াকশন টারবাইন এর পার্থক্য লিখ ?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0C80F95-0CF8-4920-B934-43FD6B46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E453-4DFD-4D7C-8BA6-614DFF41268D}" type="datetime1">
              <a:rPr lang="en-US" smtClean="0"/>
              <a:t>28-Jul-21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85F3C-A7F2-4B23-8CDA-2DB8DEA2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5F630F-EA25-4471-8446-F56415CC5F7E}"/>
              </a:ext>
            </a:extLst>
          </p:cNvPr>
          <p:cNvGrpSpPr/>
          <p:nvPr/>
        </p:nvGrpSpPr>
        <p:grpSpPr>
          <a:xfrm>
            <a:off x="114924" y="136525"/>
            <a:ext cx="11687870" cy="5589026"/>
            <a:chOff x="112542" y="1941342"/>
            <a:chExt cx="10592896" cy="37279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247CDE-EDAB-4CAB-8F5D-29FBB74BF839}"/>
                </a:ext>
              </a:extLst>
            </p:cNvPr>
            <p:cNvGrpSpPr/>
            <p:nvPr/>
          </p:nvGrpSpPr>
          <p:grpSpPr>
            <a:xfrm>
              <a:off x="112542" y="1941342"/>
              <a:ext cx="5296448" cy="3727939"/>
              <a:chOff x="-3224980" y="1565031"/>
              <a:chExt cx="16571740" cy="372793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2CA2B8-D082-43A3-8275-FBBD3674EF96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147DE6-8D86-48F2-B5FE-9FFF040D4710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BB1908-6AE7-4EDC-88D0-9CE02881B30F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E724D4-B3AC-4325-9A4A-DAE64E9A9569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604382-020C-4204-9B71-225212FC5BE0}"/>
                </a:ext>
              </a:extLst>
            </p:cNvPr>
            <p:cNvGrpSpPr/>
            <p:nvPr/>
          </p:nvGrpSpPr>
          <p:grpSpPr>
            <a:xfrm>
              <a:off x="5408990" y="1941342"/>
              <a:ext cx="5296448" cy="3727939"/>
              <a:chOff x="-3224980" y="1565031"/>
              <a:chExt cx="16571740" cy="372793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A23A71-7DE6-4B54-8030-20310BF74B3D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30EA6E-4616-4C17-9F8B-CD11E2275730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F8CAE62-FEE6-46AB-A8FC-F2E9DA79D453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88889C-756E-4FA8-B8BF-F176BF71C489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ADFB53-D61B-4500-BE58-48D3ECD088D1}"/>
              </a:ext>
            </a:extLst>
          </p:cNvPr>
          <p:cNvSpPr/>
          <p:nvPr/>
        </p:nvSpPr>
        <p:spPr>
          <a:xfrm>
            <a:off x="114925" y="136525"/>
            <a:ext cx="11962151" cy="6475289"/>
          </a:xfrm>
          <a:custGeom>
            <a:avLst/>
            <a:gdLst/>
            <a:ahLst/>
            <a:cxnLst/>
            <a:rect l="l" t="t" r="r" b="b"/>
            <a:pathLst>
              <a:path w="11302584" h="4197246">
                <a:moveTo>
                  <a:pt x="2333758" y="1514956"/>
                </a:moveTo>
                <a:lnTo>
                  <a:pt x="2334291" y="2448510"/>
                </a:lnTo>
                <a:cubicBezTo>
                  <a:pt x="2267091" y="2291784"/>
                  <a:pt x="2173218" y="2166111"/>
                  <a:pt x="2052671" y="2071493"/>
                </a:cubicBezTo>
                <a:cubicBezTo>
                  <a:pt x="1932124" y="1976874"/>
                  <a:pt x="1805251" y="1911598"/>
                  <a:pt x="1672051" y="1875663"/>
                </a:cubicBezTo>
                <a:cubicBezTo>
                  <a:pt x="1788973" y="1832745"/>
                  <a:pt x="1905885" y="1779243"/>
                  <a:pt x="2022784" y="1715156"/>
                </a:cubicBezTo>
                <a:cubicBezTo>
                  <a:pt x="2139684" y="1651069"/>
                  <a:pt x="2243342" y="1584335"/>
                  <a:pt x="2333758" y="1514956"/>
                </a:cubicBezTo>
                <a:close/>
                <a:moveTo>
                  <a:pt x="7358688" y="1424896"/>
                </a:moveTo>
                <a:lnTo>
                  <a:pt x="7358688" y="2419558"/>
                </a:lnTo>
                <a:cubicBezTo>
                  <a:pt x="7285395" y="2248288"/>
                  <a:pt x="7185083" y="2111141"/>
                  <a:pt x="7057755" y="2008117"/>
                </a:cubicBezTo>
                <a:cubicBezTo>
                  <a:pt x="6930425" y="1905093"/>
                  <a:pt x="6803874" y="1833523"/>
                  <a:pt x="6678102" y="1793408"/>
                </a:cubicBezTo>
                <a:close/>
                <a:moveTo>
                  <a:pt x="2333758" y="292476"/>
                </a:moveTo>
                <a:lnTo>
                  <a:pt x="2333758" y="1116758"/>
                </a:lnTo>
                <a:cubicBezTo>
                  <a:pt x="2331668" y="1117958"/>
                  <a:pt x="2325530" y="1121127"/>
                  <a:pt x="2315346" y="1126264"/>
                </a:cubicBezTo>
                <a:cubicBezTo>
                  <a:pt x="2305161" y="1131401"/>
                  <a:pt x="2295154" y="1137305"/>
                  <a:pt x="2285326" y="1143976"/>
                </a:cubicBezTo>
                <a:cubicBezTo>
                  <a:pt x="2230178" y="1182846"/>
                  <a:pt x="2172884" y="1217869"/>
                  <a:pt x="2113445" y="1249046"/>
                </a:cubicBezTo>
                <a:cubicBezTo>
                  <a:pt x="2054005" y="1280222"/>
                  <a:pt x="1998357" y="1295810"/>
                  <a:pt x="1946501" y="1295810"/>
                </a:cubicBezTo>
                <a:cubicBezTo>
                  <a:pt x="1910476" y="1295810"/>
                  <a:pt x="1877966" y="1294576"/>
                  <a:pt x="1848969" y="1292108"/>
                </a:cubicBezTo>
                <a:cubicBezTo>
                  <a:pt x="1819971" y="1289639"/>
                  <a:pt x="1792787" y="1284291"/>
                  <a:pt x="1767415" y="1276064"/>
                </a:cubicBezTo>
                <a:cubicBezTo>
                  <a:pt x="1742042" y="1267836"/>
                  <a:pt x="1718571" y="1254472"/>
                  <a:pt x="1697001" y="1235970"/>
                </a:cubicBezTo>
                <a:cubicBezTo>
                  <a:pt x="1675431" y="1217469"/>
                  <a:pt x="1657375" y="1207729"/>
                  <a:pt x="1642832" y="1206751"/>
                </a:cubicBezTo>
                <a:cubicBezTo>
                  <a:pt x="1713412" y="1203060"/>
                  <a:pt x="1769360" y="1177909"/>
                  <a:pt x="1810677" y="1131301"/>
                </a:cubicBezTo>
                <a:cubicBezTo>
                  <a:pt x="1851993" y="1084692"/>
                  <a:pt x="1872651" y="1029989"/>
                  <a:pt x="1872651" y="967191"/>
                </a:cubicBezTo>
                <a:cubicBezTo>
                  <a:pt x="1872651" y="897812"/>
                  <a:pt x="1846623" y="837038"/>
                  <a:pt x="1794566" y="784870"/>
                </a:cubicBezTo>
                <a:cubicBezTo>
                  <a:pt x="1742509" y="732702"/>
                  <a:pt x="1669316" y="706618"/>
                  <a:pt x="1574986" y="706618"/>
                </a:cubicBezTo>
                <a:cubicBezTo>
                  <a:pt x="1521840" y="706618"/>
                  <a:pt x="1472463" y="716102"/>
                  <a:pt x="1426855" y="735070"/>
                </a:cubicBezTo>
                <a:cubicBezTo>
                  <a:pt x="1381246" y="754039"/>
                  <a:pt x="1341298" y="779989"/>
                  <a:pt x="1307008" y="812922"/>
                </a:cubicBezTo>
                <a:cubicBezTo>
                  <a:pt x="1272719" y="845855"/>
                  <a:pt x="1245278" y="883047"/>
                  <a:pt x="1224687" y="924496"/>
                </a:cubicBezTo>
                <a:cubicBezTo>
                  <a:pt x="1204095" y="965946"/>
                  <a:pt x="1193800" y="1011221"/>
                  <a:pt x="1193800" y="1060320"/>
                </a:cubicBezTo>
                <a:cubicBezTo>
                  <a:pt x="1193800" y="1118181"/>
                  <a:pt x="1208420" y="1174974"/>
                  <a:pt x="1237662" y="1230700"/>
                </a:cubicBezTo>
                <a:cubicBezTo>
                  <a:pt x="1266904" y="1286426"/>
                  <a:pt x="1306452" y="1336326"/>
                  <a:pt x="1356308" y="1380400"/>
                </a:cubicBezTo>
                <a:cubicBezTo>
                  <a:pt x="1406163" y="1424474"/>
                  <a:pt x="1465547" y="1459319"/>
                  <a:pt x="1534460" y="1484936"/>
                </a:cubicBezTo>
                <a:cubicBezTo>
                  <a:pt x="1568916" y="1497745"/>
                  <a:pt x="1605926" y="1507351"/>
                  <a:pt x="1645492" y="1513755"/>
                </a:cubicBezTo>
                <a:lnTo>
                  <a:pt x="1688502" y="1518813"/>
                </a:lnTo>
                <a:lnTo>
                  <a:pt x="1079790" y="1822694"/>
                </a:lnTo>
                <a:lnTo>
                  <a:pt x="1343966" y="2183868"/>
                </a:lnTo>
                <a:cubicBezTo>
                  <a:pt x="1518260" y="2183868"/>
                  <a:pt x="1664779" y="2214543"/>
                  <a:pt x="1783525" y="2275895"/>
                </a:cubicBezTo>
                <a:cubicBezTo>
                  <a:pt x="1902271" y="2337247"/>
                  <a:pt x="2003527" y="2409829"/>
                  <a:pt x="2087294" y="2493640"/>
                </a:cubicBezTo>
                <a:cubicBezTo>
                  <a:pt x="2171061" y="2577452"/>
                  <a:pt x="2238239" y="2662442"/>
                  <a:pt x="2288828" y="2748610"/>
                </a:cubicBezTo>
                <a:cubicBezTo>
                  <a:pt x="2339417" y="2834778"/>
                  <a:pt x="2375453" y="2881376"/>
                  <a:pt x="2396934" y="2888403"/>
                </a:cubicBezTo>
                <a:lnTo>
                  <a:pt x="2392797" y="2888403"/>
                </a:lnTo>
                <a:lnTo>
                  <a:pt x="2419749" y="2996408"/>
                </a:lnTo>
                <a:lnTo>
                  <a:pt x="2641163" y="3174393"/>
                </a:lnTo>
                <a:lnTo>
                  <a:pt x="2641163" y="988406"/>
                </a:lnTo>
                <a:lnTo>
                  <a:pt x="2947159" y="988406"/>
                </a:lnTo>
                <a:lnTo>
                  <a:pt x="3005338" y="988406"/>
                </a:lnTo>
                <a:lnTo>
                  <a:pt x="4363234" y="988406"/>
                </a:lnTo>
                <a:lnTo>
                  <a:pt x="4363234" y="2103814"/>
                </a:lnTo>
                <a:cubicBezTo>
                  <a:pt x="4361855" y="2013176"/>
                  <a:pt x="4325765" y="1931066"/>
                  <a:pt x="4254961" y="1857484"/>
                </a:cubicBezTo>
                <a:cubicBezTo>
                  <a:pt x="4184159" y="1783902"/>
                  <a:pt x="4111222" y="1724317"/>
                  <a:pt x="4036149" y="1678732"/>
                </a:cubicBezTo>
                <a:cubicBezTo>
                  <a:pt x="3961077" y="1633146"/>
                  <a:pt x="3886906" y="1599913"/>
                  <a:pt x="3813634" y="1579032"/>
                </a:cubicBezTo>
                <a:cubicBezTo>
                  <a:pt x="3740364" y="1558151"/>
                  <a:pt x="3673998" y="1547711"/>
                  <a:pt x="3614536" y="1547711"/>
                </a:cubicBezTo>
                <a:cubicBezTo>
                  <a:pt x="3544134" y="1547711"/>
                  <a:pt x="3475210" y="1557440"/>
                  <a:pt x="3407765" y="1576897"/>
                </a:cubicBezTo>
                <a:cubicBezTo>
                  <a:pt x="3340320" y="1596354"/>
                  <a:pt x="3280381" y="1626097"/>
                  <a:pt x="3227945" y="1666123"/>
                </a:cubicBezTo>
                <a:cubicBezTo>
                  <a:pt x="3175511" y="1706150"/>
                  <a:pt x="3133872" y="1756183"/>
                  <a:pt x="3103029" y="1816223"/>
                </a:cubicBezTo>
                <a:cubicBezTo>
                  <a:pt x="3072187" y="1876263"/>
                  <a:pt x="3056765" y="1944553"/>
                  <a:pt x="3056765" y="2021093"/>
                </a:cubicBezTo>
                <a:cubicBezTo>
                  <a:pt x="3056765" y="2076685"/>
                  <a:pt x="3066060" y="2129220"/>
                  <a:pt x="3084650" y="2178697"/>
                </a:cubicBezTo>
                <a:cubicBezTo>
                  <a:pt x="3103241" y="2228175"/>
                  <a:pt x="3130547" y="2273238"/>
                  <a:pt x="3166571" y="2313887"/>
                </a:cubicBezTo>
                <a:cubicBezTo>
                  <a:pt x="3202595" y="2354537"/>
                  <a:pt x="3246157" y="2386436"/>
                  <a:pt x="3297258" y="2409584"/>
                </a:cubicBezTo>
                <a:cubicBezTo>
                  <a:pt x="3348358" y="2432733"/>
                  <a:pt x="3405419" y="2444307"/>
                  <a:pt x="3468439" y="2444307"/>
                </a:cubicBezTo>
                <a:cubicBezTo>
                  <a:pt x="3511534" y="2444307"/>
                  <a:pt x="3555475" y="2435546"/>
                  <a:pt x="3600260" y="2418023"/>
                </a:cubicBezTo>
                <a:cubicBezTo>
                  <a:pt x="3645045" y="2400501"/>
                  <a:pt x="3685961" y="2375551"/>
                  <a:pt x="3723008" y="2343174"/>
                </a:cubicBezTo>
                <a:cubicBezTo>
                  <a:pt x="3760055" y="2310796"/>
                  <a:pt x="3790631" y="2271370"/>
                  <a:pt x="3814736" y="2224895"/>
                </a:cubicBezTo>
                <a:cubicBezTo>
                  <a:pt x="3838840" y="2178419"/>
                  <a:pt x="3850893" y="2128609"/>
                  <a:pt x="3850893" y="2075462"/>
                </a:cubicBezTo>
                <a:cubicBezTo>
                  <a:pt x="3850893" y="2045531"/>
                  <a:pt x="3846979" y="2014155"/>
                  <a:pt x="3839152" y="1981333"/>
                </a:cubicBezTo>
                <a:cubicBezTo>
                  <a:pt x="3835238" y="1964922"/>
                  <a:pt x="3830068" y="1952786"/>
                  <a:pt x="3823641" y="1944925"/>
                </a:cubicBezTo>
                <a:lnTo>
                  <a:pt x="3815374" y="1938219"/>
                </a:lnTo>
                <a:lnTo>
                  <a:pt x="3819107" y="1939241"/>
                </a:lnTo>
                <a:cubicBezTo>
                  <a:pt x="3864258" y="1953966"/>
                  <a:pt x="3923063" y="1988899"/>
                  <a:pt x="3995522" y="2044041"/>
                </a:cubicBezTo>
                <a:cubicBezTo>
                  <a:pt x="4078333" y="2107061"/>
                  <a:pt x="4154261" y="2188582"/>
                  <a:pt x="4223307" y="2288604"/>
                </a:cubicBezTo>
                <a:cubicBezTo>
                  <a:pt x="4292354" y="2388626"/>
                  <a:pt x="4347879" y="2500878"/>
                  <a:pt x="4389885" y="2625361"/>
                </a:cubicBezTo>
                <a:cubicBezTo>
                  <a:pt x="4431890" y="2749844"/>
                  <a:pt x="4452894" y="2882977"/>
                  <a:pt x="4452894" y="3024760"/>
                </a:cubicBezTo>
                <a:lnTo>
                  <a:pt x="4670638" y="3164853"/>
                </a:lnTo>
                <a:lnTo>
                  <a:pt x="4670638" y="988406"/>
                </a:lnTo>
                <a:lnTo>
                  <a:pt x="5368902" y="988406"/>
                </a:lnTo>
                <a:cubicBezTo>
                  <a:pt x="5284224" y="1024252"/>
                  <a:pt x="5218547" y="1101503"/>
                  <a:pt x="5171871" y="1220160"/>
                </a:cubicBezTo>
                <a:cubicBezTo>
                  <a:pt x="5125196" y="1338817"/>
                  <a:pt x="5101858" y="1461053"/>
                  <a:pt x="5101858" y="1586870"/>
                </a:cubicBezTo>
                <a:cubicBezTo>
                  <a:pt x="5101858" y="1636859"/>
                  <a:pt x="5108774" y="1694831"/>
                  <a:pt x="5122605" y="1760786"/>
                </a:cubicBezTo>
                <a:cubicBezTo>
                  <a:pt x="5136437" y="1826741"/>
                  <a:pt x="5152181" y="1917112"/>
                  <a:pt x="5169837" y="2031900"/>
                </a:cubicBezTo>
                <a:cubicBezTo>
                  <a:pt x="5190873" y="2127074"/>
                  <a:pt x="5208997" y="2224472"/>
                  <a:pt x="5224207" y="2324094"/>
                </a:cubicBezTo>
                <a:cubicBezTo>
                  <a:pt x="5239417" y="2423716"/>
                  <a:pt x="5247022" y="2502035"/>
                  <a:pt x="5247022" y="2559050"/>
                </a:cubicBezTo>
                <a:cubicBezTo>
                  <a:pt x="5247022" y="2690694"/>
                  <a:pt x="5210008" y="2800767"/>
                  <a:pt x="5135981" y="2889270"/>
                </a:cubicBezTo>
                <a:cubicBezTo>
                  <a:pt x="5061954" y="2977773"/>
                  <a:pt x="4953004" y="3033900"/>
                  <a:pt x="4809130" y="3057649"/>
                </a:cubicBezTo>
                <a:lnTo>
                  <a:pt x="4986582" y="3251244"/>
                </a:lnTo>
                <a:cubicBezTo>
                  <a:pt x="5025008" y="3251244"/>
                  <a:pt x="5077520" y="3234555"/>
                  <a:pt x="5144120" y="3201178"/>
                </a:cubicBezTo>
                <a:cubicBezTo>
                  <a:pt x="5210720" y="3167800"/>
                  <a:pt x="5277187" y="3117155"/>
                  <a:pt x="5343519" y="3049243"/>
                </a:cubicBezTo>
                <a:cubicBezTo>
                  <a:pt x="5409852" y="2981331"/>
                  <a:pt x="5469414" y="2896675"/>
                  <a:pt x="5522205" y="2795274"/>
                </a:cubicBezTo>
                <a:cubicBezTo>
                  <a:pt x="5574996" y="2693873"/>
                  <a:pt x="5601391" y="2574616"/>
                  <a:pt x="5601391" y="2437503"/>
                </a:cubicBezTo>
                <a:cubicBezTo>
                  <a:pt x="5601391" y="2336725"/>
                  <a:pt x="5591229" y="2233601"/>
                  <a:pt x="5570903" y="2128130"/>
                </a:cubicBezTo>
                <a:cubicBezTo>
                  <a:pt x="5550579" y="2022660"/>
                  <a:pt x="5529165" y="1923161"/>
                  <a:pt x="5506661" y="1829632"/>
                </a:cubicBezTo>
                <a:cubicBezTo>
                  <a:pt x="5490339" y="1750157"/>
                  <a:pt x="5476430" y="1679432"/>
                  <a:pt x="5464933" y="1617458"/>
                </a:cubicBezTo>
                <a:cubicBezTo>
                  <a:pt x="5453437" y="1555483"/>
                  <a:pt x="5447688" y="1497789"/>
                  <a:pt x="5447688" y="1444376"/>
                </a:cubicBezTo>
                <a:cubicBezTo>
                  <a:pt x="5447688" y="1391941"/>
                  <a:pt x="5452847" y="1339261"/>
                  <a:pt x="5463165" y="1286337"/>
                </a:cubicBezTo>
                <a:cubicBezTo>
                  <a:pt x="5473484" y="1233413"/>
                  <a:pt x="5490784" y="1185203"/>
                  <a:pt x="5515067" y="1141708"/>
                </a:cubicBezTo>
                <a:cubicBezTo>
                  <a:pt x="5539350" y="1098212"/>
                  <a:pt x="5569125" y="1062355"/>
                  <a:pt x="5604393" y="1034136"/>
                </a:cubicBezTo>
                <a:cubicBezTo>
                  <a:pt x="5639661" y="1005917"/>
                  <a:pt x="5682490" y="990674"/>
                  <a:pt x="5732878" y="988406"/>
                </a:cubicBezTo>
                <a:lnTo>
                  <a:pt x="6013793" y="988406"/>
                </a:lnTo>
                <a:lnTo>
                  <a:pt x="6054692" y="988406"/>
                </a:lnTo>
                <a:lnTo>
                  <a:pt x="7358688" y="988406"/>
                </a:lnTo>
                <a:lnTo>
                  <a:pt x="7358688" y="1033436"/>
                </a:lnTo>
                <a:lnTo>
                  <a:pt x="6090311" y="1736970"/>
                </a:lnTo>
                <a:lnTo>
                  <a:pt x="6348883" y="2083134"/>
                </a:lnTo>
                <a:cubicBezTo>
                  <a:pt x="6475767" y="2100879"/>
                  <a:pt x="6595580" y="2132845"/>
                  <a:pt x="6708322" y="2179031"/>
                </a:cubicBezTo>
                <a:cubicBezTo>
                  <a:pt x="6821064" y="2225217"/>
                  <a:pt x="6924433" y="2286580"/>
                  <a:pt x="7018429" y="2363120"/>
                </a:cubicBezTo>
                <a:cubicBezTo>
                  <a:pt x="7112425" y="2439660"/>
                  <a:pt x="7197348" y="2534145"/>
                  <a:pt x="7273198" y="2646575"/>
                </a:cubicBezTo>
                <a:cubicBezTo>
                  <a:pt x="7349048" y="2759006"/>
                  <a:pt x="7410033" y="2893095"/>
                  <a:pt x="7456153" y="3048843"/>
                </a:cubicBezTo>
                <a:lnTo>
                  <a:pt x="7670362" y="3161585"/>
                </a:lnTo>
                <a:lnTo>
                  <a:pt x="7670362" y="988406"/>
                </a:lnTo>
                <a:lnTo>
                  <a:pt x="7859081" y="988406"/>
                </a:lnTo>
                <a:lnTo>
                  <a:pt x="8030335" y="988406"/>
                </a:lnTo>
                <a:lnTo>
                  <a:pt x="8055144" y="988406"/>
                </a:lnTo>
                <a:cubicBezTo>
                  <a:pt x="8063416" y="991963"/>
                  <a:pt x="8077847" y="1005851"/>
                  <a:pt x="8098439" y="1030067"/>
                </a:cubicBezTo>
                <a:cubicBezTo>
                  <a:pt x="8119031" y="1054283"/>
                  <a:pt x="8140123" y="1082602"/>
                  <a:pt x="8161715" y="1115023"/>
                </a:cubicBezTo>
                <a:cubicBezTo>
                  <a:pt x="8183307" y="1147445"/>
                  <a:pt x="8200985" y="1178677"/>
                  <a:pt x="8214750" y="1208719"/>
                </a:cubicBezTo>
                <a:cubicBezTo>
                  <a:pt x="8228515" y="1238761"/>
                  <a:pt x="8235397" y="1259964"/>
                  <a:pt x="8235397" y="1272328"/>
                </a:cubicBezTo>
                <a:lnTo>
                  <a:pt x="8235397" y="2941838"/>
                </a:lnTo>
                <a:lnTo>
                  <a:pt x="8542801" y="3165854"/>
                </a:lnTo>
                <a:lnTo>
                  <a:pt x="8542801" y="988406"/>
                </a:lnTo>
                <a:lnTo>
                  <a:pt x="8908459" y="988406"/>
                </a:lnTo>
                <a:lnTo>
                  <a:pt x="9011647" y="988406"/>
                </a:lnTo>
                <a:lnTo>
                  <a:pt x="9135677" y="988406"/>
                </a:lnTo>
                <a:lnTo>
                  <a:pt x="9135677" y="2122760"/>
                </a:lnTo>
                <a:lnTo>
                  <a:pt x="9477571" y="2400612"/>
                </a:lnTo>
                <a:lnTo>
                  <a:pt x="9733542" y="2126429"/>
                </a:lnTo>
                <a:cubicBezTo>
                  <a:pt x="9810348" y="2037615"/>
                  <a:pt x="9884976" y="1952314"/>
                  <a:pt x="9957424" y="1870526"/>
                </a:cubicBezTo>
                <a:cubicBezTo>
                  <a:pt x="10029872" y="1788738"/>
                  <a:pt x="10085797" y="1716801"/>
                  <a:pt x="10125202" y="1654716"/>
                </a:cubicBezTo>
                <a:cubicBezTo>
                  <a:pt x="10103143" y="1687493"/>
                  <a:pt x="10087832" y="1740172"/>
                  <a:pt x="10079271" y="1812754"/>
                </a:cubicBezTo>
                <a:cubicBezTo>
                  <a:pt x="10070710" y="1885336"/>
                  <a:pt x="10066430" y="1959496"/>
                  <a:pt x="10066430" y="2035235"/>
                </a:cubicBezTo>
                <a:cubicBezTo>
                  <a:pt x="10066430" y="2224428"/>
                  <a:pt x="10091980" y="2410963"/>
                  <a:pt x="10143080" y="2594841"/>
                </a:cubicBezTo>
                <a:cubicBezTo>
                  <a:pt x="10194182" y="2778719"/>
                  <a:pt x="10263071" y="2969012"/>
                  <a:pt x="10349751" y="3165721"/>
                </a:cubicBezTo>
                <a:lnTo>
                  <a:pt x="10592579" y="3251244"/>
                </a:lnTo>
                <a:cubicBezTo>
                  <a:pt x="10561447" y="3124049"/>
                  <a:pt x="10534507" y="3019156"/>
                  <a:pt x="10511759" y="2936568"/>
                </a:cubicBezTo>
                <a:cubicBezTo>
                  <a:pt x="10489010" y="2853980"/>
                  <a:pt x="10470154" y="2776573"/>
                  <a:pt x="10455188" y="2704347"/>
                </a:cubicBezTo>
                <a:cubicBezTo>
                  <a:pt x="10440222" y="2632121"/>
                  <a:pt x="10429326" y="2561763"/>
                  <a:pt x="10422500" y="2493273"/>
                </a:cubicBezTo>
                <a:cubicBezTo>
                  <a:pt x="10415673" y="2424783"/>
                  <a:pt x="10412260" y="2353113"/>
                  <a:pt x="10412260" y="2278264"/>
                </a:cubicBezTo>
                <a:cubicBezTo>
                  <a:pt x="10412260" y="2127808"/>
                  <a:pt x="10430550" y="1979343"/>
                  <a:pt x="10467129" y="1832868"/>
                </a:cubicBezTo>
                <a:cubicBezTo>
                  <a:pt x="10503709" y="1686392"/>
                  <a:pt x="10580304" y="1533257"/>
                  <a:pt x="10696916" y="1373462"/>
                </a:cubicBezTo>
                <a:lnTo>
                  <a:pt x="10248618" y="1125097"/>
                </a:lnTo>
                <a:cubicBezTo>
                  <a:pt x="10074902" y="1213956"/>
                  <a:pt x="9920466" y="1325174"/>
                  <a:pt x="9785309" y="1458752"/>
                </a:cubicBezTo>
                <a:cubicBezTo>
                  <a:pt x="9650153" y="1592330"/>
                  <a:pt x="9537500" y="1733946"/>
                  <a:pt x="9447351" y="1883601"/>
                </a:cubicBezTo>
                <a:lnTo>
                  <a:pt x="9447351" y="988406"/>
                </a:lnTo>
                <a:lnTo>
                  <a:pt x="10975234" y="988406"/>
                </a:lnTo>
                <a:lnTo>
                  <a:pt x="10792712" y="702349"/>
                </a:lnTo>
                <a:lnTo>
                  <a:pt x="8829125" y="702349"/>
                </a:lnTo>
                <a:lnTo>
                  <a:pt x="8750555" y="702349"/>
                </a:lnTo>
                <a:lnTo>
                  <a:pt x="8526991" y="702349"/>
                </a:lnTo>
                <a:lnTo>
                  <a:pt x="8515784" y="666525"/>
                </a:lnTo>
                <a:cubicBezTo>
                  <a:pt x="8502530" y="613378"/>
                  <a:pt x="8479837" y="548646"/>
                  <a:pt x="8447705" y="472329"/>
                </a:cubicBezTo>
                <a:cubicBezTo>
                  <a:pt x="8415572" y="396012"/>
                  <a:pt x="8344803" y="336061"/>
                  <a:pt x="8235397" y="292476"/>
                </a:cubicBezTo>
                <a:lnTo>
                  <a:pt x="8235397" y="795229"/>
                </a:lnTo>
                <a:lnTo>
                  <a:pt x="8227681" y="788938"/>
                </a:lnTo>
                <a:cubicBezTo>
                  <a:pt x="8199291" y="766335"/>
                  <a:pt x="8161215" y="737472"/>
                  <a:pt x="8113449" y="702349"/>
                </a:cubicBezTo>
                <a:lnTo>
                  <a:pt x="7843077" y="702349"/>
                </a:lnTo>
                <a:lnTo>
                  <a:pt x="7678694" y="702349"/>
                </a:lnTo>
                <a:lnTo>
                  <a:pt x="5872104" y="702349"/>
                </a:lnTo>
                <a:lnTo>
                  <a:pt x="5855888" y="702349"/>
                </a:lnTo>
                <a:lnTo>
                  <a:pt x="2818080" y="702349"/>
                </a:lnTo>
                <a:lnTo>
                  <a:pt x="2789254" y="702349"/>
                </a:lnTo>
                <a:lnTo>
                  <a:pt x="2627286" y="702349"/>
                </a:lnTo>
                <a:lnTo>
                  <a:pt x="2617280" y="662322"/>
                </a:lnTo>
                <a:cubicBezTo>
                  <a:pt x="2603804" y="603083"/>
                  <a:pt x="2583446" y="536449"/>
                  <a:pt x="2556205" y="462422"/>
                </a:cubicBezTo>
                <a:cubicBezTo>
                  <a:pt x="2528965" y="388395"/>
                  <a:pt x="2454816" y="331747"/>
                  <a:pt x="2333758" y="292476"/>
                </a:cubicBezTo>
                <a:close/>
                <a:moveTo>
                  <a:pt x="0" y="0"/>
                </a:moveTo>
                <a:lnTo>
                  <a:pt x="11302584" y="0"/>
                </a:lnTo>
                <a:lnTo>
                  <a:pt x="11302584" y="4197246"/>
                </a:lnTo>
                <a:lnTo>
                  <a:pt x="0" y="4197246"/>
                </a:lnTo>
                <a:close/>
              </a:path>
            </a:pathLst>
          </a:custGeom>
          <a:solidFill>
            <a:srgbClr val="FFE699"/>
          </a:solidFill>
          <a:ln w="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589D9-0165-49A4-8A54-C0FF15E2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FE85-B684-471A-B5D8-1325BF8910B9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D3DE-B4B5-4DF6-878D-8853BF62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795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9E5AEF-2C95-4278-AE2C-CB23AED4EC12}"/>
              </a:ext>
            </a:extLst>
          </p:cNvPr>
          <p:cNvSpPr/>
          <p:nvPr/>
        </p:nvSpPr>
        <p:spPr>
          <a:xfrm>
            <a:off x="168811" y="182880"/>
            <a:ext cx="11863964" cy="6457071"/>
          </a:xfrm>
          <a:prstGeom prst="frame">
            <a:avLst>
              <a:gd name="adj1" fmla="val 8984"/>
            </a:avLst>
          </a:prstGeom>
          <a:solidFill>
            <a:srgbClr val="070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63FCB-1687-40FE-88BC-4CCF4DF10C4E}"/>
              </a:ext>
            </a:extLst>
          </p:cNvPr>
          <p:cNvSpPr/>
          <p:nvPr/>
        </p:nvSpPr>
        <p:spPr>
          <a:xfrm>
            <a:off x="587829" y="-500744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6574A9-1035-42D2-81C9-CC3389CB0D6F}"/>
              </a:ext>
            </a:extLst>
          </p:cNvPr>
          <p:cNvSpPr/>
          <p:nvPr/>
        </p:nvSpPr>
        <p:spPr>
          <a:xfrm>
            <a:off x="9971315" y="-471850"/>
            <a:ext cx="1066800" cy="15630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EB7197EE-49DE-4C12-A806-541EDD7BD0D9}"/>
              </a:ext>
            </a:extLst>
          </p:cNvPr>
          <p:cNvSpPr/>
          <p:nvPr/>
        </p:nvSpPr>
        <p:spPr>
          <a:xfrm rot="16200000">
            <a:off x="5919051" y="-4747490"/>
            <a:ext cx="353902" cy="11873553"/>
          </a:xfrm>
          <a:prstGeom prst="ca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43665-831D-4BF7-B2CE-3078BFE1EFF0}"/>
              </a:ext>
            </a:extLst>
          </p:cNvPr>
          <p:cNvGrpSpPr/>
          <p:nvPr/>
        </p:nvGrpSpPr>
        <p:grpSpPr>
          <a:xfrm>
            <a:off x="2594092" y="900518"/>
            <a:ext cx="1847099" cy="4574871"/>
            <a:chOff x="6091145" y="905676"/>
            <a:chExt cx="1847099" cy="4364914"/>
          </a:xfrm>
          <a:solidFill>
            <a:srgbClr val="0070C0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A11D08A-B991-4379-A7D2-663405E23C6A}"/>
                </a:ext>
              </a:extLst>
            </p:cNvPr>
            <p:cNvGrpSpPr/>
            <p:nvPr/>
          </p:nvGrpSpPr>
          <p:grpSpPr>
            <a:xfrm>
              <a:off x="6091145" y="966562"/>
              <a:ext cx="1847099" cy="4304028"/>
              <a:chOff x="4761774" y="759582"/>
              <a:chExt cx="1847099" cy="4304028"/>
            </a:xfrm>
            <a:grpFill/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D8F6DD0-B453-4C80-8833-FFB71D680EEB}"/>
                  </a:ext>
                </a:extLst>
              </p:cNvPr>
              <p:cNvSpPr/>
              <p:nvPr/>
            </p:nvSpPr>
            <p:spPr>
              <a:xfrm rot="2603025">
                <a:off x="5068691" y="3736725"/>
                <a:ext cx="1276924" cy="132688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6BF0596-1182-4201-8492-2664AC033094}"/>
                  </a:ext>
                </a:extLst>
              </p:cNvPr>
              <p:cNvSpPr/>
              <p:nvPr/>
            </p:nvSpPr>
            <p:spPr>
              <a:xfrm>
                <a:off x="5614855" y="759582"/>
                <a:ext cx="151925" cy="890160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E40BDD-53FD-426C-B371-C9F50D1797B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123C62B-71B5-4B9A-996F-42A1C73AE0BD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EF6D93-D244-41AF-895B-7569C97054AE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C94E0FF-78E0-4972-886F-663C43951B0A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91F6131-E1F5-4CC3-8D0B-085E82FF160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F07FFF6-65E3-42C8-820D-78A006EA18AE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1740EF9-13E1-489C-B068-96CCDBE3F67F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F2AC2AC-1479-4454-9A33-13B8DC3309B4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F252B66-BA6A-4B49-9663-4466E1E636F6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73E328D-0AA1-4156-B0C5-092D43D2CD4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4715779-E9F0-48A7-B6D4-AAA4B11F057D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94C801E-258D-4096-99C0-9708D6D339A8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7B878D-892B-4AA8-A9F7-BED3A26EBC6F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62851E0-A276-461E-8D3F-9D0437F40861}"/>
                </a:ext>
              </a:extLst>
            </p:cNvPr>
            <p:cNvSpPr/>
            <p:nvPr/>
          </p:nvSpPr>
          <p:spPr>
            <a:xfrm rot="20366925">
              <a:off x="6619888" y="905676"/>
              <a:ext cx="476457" cy="5203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9F34628-8507-45D1-8FEB-CEB12A43050D}"/>
              </a:ext>
            </a:extLst>
          </p:cNvPr>
          <p:cNvGrpSpPr/>
          <p:nvPr/>
        </p:nvGrpSpPr>
        <p:grpSpPr>
          <a:xfrm>
            <a:off x="4572120" y="919673"/>
            <a:ext cx="1847099" cy="4574007"/>
            <a:chOff x="6091145" y="884662"/>
            <a:chExt cx="1847099" cy="4364089"/>
          </a:xfrm>
          <a:solidFill>
            <a:srgbClr val="002060"/>
          </a:solidFill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E5D1634-0F13-4B2C-9434-F5DC172FB41C}"/>
                </a:ext>
              </a:extLst>
            </p:cNvPr>
            <p:cNvGrpSpPr/>
            <p:nvPr/>
          </p:nvGrpSpPr>
          <p:grpSpPr>
            <a:xfrm>
              <a:off x="6091145" y="1048351"/>
              <a:ext cx="1847099" cy="4200400"/>
              <a:chOff x="4761774" y="841371"/>
              <a:chExt cx="1847099" cy="4200400"/>
            </a:xfrm>
            <a:grpFill/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B80909C-0D79-4D5E-87E4-840726B456CD}"/>
                  </a:ext>
                </a:extLst>
              </p:cNvPr>
              <p:cNvSpPr/>
              <p:nvPr/>
            </p:nvSpPr>
            <p:spPr>
              <a:xfrm rot="2603025">
                <a:off x="5011149" y="3719274"/>
                <a:ext cx="1341742" cy="132249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23C073-6613-453A-8C45-35BC97780AFA}"/>
                  </a:ext>
                </a:extLst>
              </p:cNvPr>
              <p:cNvSpPr/>
              <p:nvPr/>
            </p:nvSpPr>
            <p:spPr>
              <a:xfrm>
                <a:off x="5652097" y="841371"/>
                <a:ext cx="168900" cy="890936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85F35D3-689D-424D-A719-D3F807F512FE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D5FC6907-2D73-4999-9B2B-2CDADED4065C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6CA0D934-A9DE-408C-B042-30FA9BB85286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0F5DCC8E-4D97-464F-AB2F-7084F54EBFDD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5C12ADF-A449-4FD8-B673-7B5105D1E89C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F3CBD9D-FAAE-43C1-9909-AD91AE47C777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DA5439F-0ACE-4395-BD04-DFD683C6D56A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4833DF1-AFFD-45A6-BF6A-128C8BE6EA87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E8A6889-6A9B-4243-9A31-4BD1D0A96B54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AB33E8C-0ADF-45E1-B3E5-EFF06E292C65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6F54D1-74F1-409D-BDFC-5E39AC74F16E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9D48570-1970-4D38-A45F-240AF3CC9813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A22F8C-7467-448D-9161-AA7744CB077D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B37BD31-6CA0-4889-9B4B-51BC4D3D249E}"/>
                </a:ext>
              </a:extLst>
            </p:cNvPr>
            <p:cNvSpPr/>
            <p:nvPr/>
          </p:nvSpPr>
          <p:spPr>
            <a:xfrm rot="20366925">
              <a:off x="6724496" y="884662"/>
              <a:ext cx="374426" cy="557812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C0A18D8-D9DD-4B39-8387-69AFFACD38A8}"/>
              </a:ext>
            </a:extLst>
          </p:cNvPr>
          <p:cNvGrpSpPr/>
          <p:nvPr/>
        </p:nvGrpSpPr>
        <p:grpSpPr>
          <a:xfrm>
            <a:off x="6581367" y="904445"/>
            <a:ext cx="1847099" cy="4552648"/>
            <a:chOff x="6091145" y="897128"/>
            <a:chExt cx="1847099" cy="4343711"/>
          </a:xfrm>
          <a:solidFill>
            <a:srgbClr val="C00000"/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EDBBB6F-32AD-43C3-AB52-A3EBA66508CB}"/>
                </a:ext>
              </a:extLst>
            </p:cNvPr>
            <p:cNvGrpSpPr/>
            <p:nvPr/>
          </p:nvGrpSpPr>
          <p:grpSpPr>
            <a:xfrm>
              <a:off x="6091145" y="976075"/>
              <a:ext cx="1847099" cy="4264764"/>
              <a:chOff x="4761774" y="769095"/>
              <a:chExt cx="1847099" cy="4264764"/>
            </a:xfrm>
            <a:grpFill/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0BD0C814-B3C1-453C-8681-8E2000150A30}"/>
                  </a:ext>
                </a:extLst>
              </p:cNvPr>
              <p:cNvSpPr/>
              <p:nvPr/>
            </p:nvSpPr>
            <p:spPr>
              <a:xfrm rot="2603025">
                <a:off x="4990300" y="3713407"/>
                <a:ext cx="1365037" cy="1320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6971A08-1D15-459B-97B8-71ED1B9F03DD}"/>
                  </a:ext>
                </a:extLst>
              </p:cNvPr>
              <p:cNvSpPr/>
              <p:nvPr/>
            </p:nvSpPr>
            <p:spPr>
              <a:xfrm>
                <a:off x="5652095" y="769095"/>
                <a:ext cx="168900" cy="909423"/>
              </a:xfrm>
              <a:custGeom>
                <a:avLst/>
                <a:gdLst>
                  <a:gd name="connsiteX0" fmla="*/ 43162 w 215440"/>
                  <a:gd name="connsiteY0" fmla="*/ 0 h 460712"/>
                  <a:gd name="connsiteX1" fmla="*/ 215440 w 215440"/>
                  <a:gd name="connsiteY1" fmla="*/ 230356 h 460712"/>
                  <a:gd name="connsiteX2" fmla="*/ 43162 w 215440"/>
                  <a:gd name="connsiteY2" fmla="*/ 460712 h 460712"/>
                  <a:gd name="connsiteX3" fmla="*/ 8442 w 215440"/>
                  <a:gd name="connsiteY3" fmla="*/ 456032 h 460712"/>
                  <a:gd name="connsiteX4" fmla="*/ 0 w 215440"/>
                  <a:gd name="connsiteY4" fmla="*/ 452528 h 460712"/>
                  <a:gd name="connsiteX5" fmla="*/ 7989 w 215440"/>
                  <a:gd name="connsiteY5" fmla="*/ 442608 h 460712"/>
                  <a:gd name="connsiteX6" fmla="*/ 43162 w 215440"/>
                  <a:gd name="connsiteY6" fmla="*/ 230356 h 460712"/>
                  <a:gd name="connsiteX7" fmla="*/ 7989 w 215440"/>
                  <a:gd name="connsiteY7" fmla="*/ 18103 h 460712"/>
                  <a:gd name="connsiteX8" fmla="*/ 1 w 215440"/>
                  <a:gd name="connsiteY8" fmla="*/ 8184 h 460712"/>
                  <a:gd name="connsiteX9" fmla="*/ 8442 w 215440"/>
                  <a:gd name="connsiteY9" fmla="*/ 4680 h 460712"/>
                  <a:gd name="connsiteX10" fmla="*/ 43162 w 215440"/>
                  <a:gd name="connsiteY10" fmla="*/ 0 h 46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440" h="460712">
                    <a:moveTo>
                      <a:pt x="43162" y="0"/>
                    </a:moveTo>
                    <a:cubicBezTo>
                      <a:pt x="138309" y="0"/>
                      <a:pt x="215440" y="103134"/>
                      <a:pt x="215440" y="230356"/>
                    </a:cubicBezTo>
                    <a:cubicBezTo>
                      <a:pt x="215440" y="357578"/>
                      <a:pt x="138309" y="460712"/>
                      <a:pt x="43162" y="460712"/>
                    </a:cubicBezTo>
                    <a:cubicBezTo>
                      <a:pt x="31269" y="460712"/>
                      <a:pt x="19657" y="459101"/>
                      <a:pt x="8442" y="456032"/>
                    </a:cubicBezTo>
                    <a:lnTo>
                      <a:pt x="0" y="452528"/>
                    </a:lnTo>
                    <a:lnTo>
                      <a:pt x="7989" y="442608"/>
                    </a:lnTo>
                    <a:cubicBezTo>
                      <a:pt x="28659" y="407639"/>
                      <a:pt x="43162" y="325772"/>
                      <a:pt x="43162" y="230356"/>
                    </a:cubicBezTo>
                    <a:cubicBezTo>
                      <a:pt x="43162" y="134939"/>
                      <a:pt x="28659" y="53073"/>
                      <a:pt x="7989" y="18103"/>
                    </a:cubicBezTo>
                    <a:lnTo>
                      <a:pt x="1" y="8184"/>
                    </a:lnTo>
                    <a:lnTo>
                      <a:pt x="8442" y="4680"/>
                    </a:lnTo>
                    <a:cubicBezTo>
                      <a:pt x="19657" y="1612"/>
                      <a:pt x="31269" y="0"/>
                      <a:pt x="431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61AE8EDD-38F3-426B-AF37-3831F5D1E4B1}"/>
                  </a:ext>
                </a:extLst>
              </p:cNvPr>
              <p:cNvGrpSpPr/>
              <p:nvPr/>
            </p:nvGrpSpPr>
            <p:grpSpPr>
              <a:xfrm rot="2708164">
                <a:off x="4765740" y="1781907"/>
                <a:ext cx="1839168" cy="1847099"/>
                <a:chOff x="5691582" y="1610139"/>
                <a:chExt cx="1839168" cy="1847099"/>
              </a:xfrm>
              <a:grpFill/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C6EBE46-0D74-4BEC-AB3B-6F9F472FFC0F}"/>
                    </a:ext>
                  </a:extLst>
                </p:cNvPr>
                <p:cNvSpPr/>
                <p:nvPr/>
              </p:nvSpPr>
              <p:spPr>
                <a:xfrm>
                  <a:off x="5691582" y="1610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6C1D6BB-C401-45D3-912C-DBB2EC2CF7E1}"/>
                    </a:ext>
                  </a:extLst>
                </p:cNvPr>
                <p:cNvSpPr/>
                <p:nvPr/>
              </p:nvSpPr>
              <p:spPr>
                <a:xfrm>
                  <a:off x="5843982" y="1762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888ADBF-BCA1-4B6B-BBF7-E734266DA3A5}"/>
                    </a:ext>
                  </a:extLst>
                </p:cNvPr>
                <p:cNvSpPr/>
                <p:nvPr/>
              </p:nvSpPr>
              <p:spPr>
                <a:xfrm>
                  <a:off x="5996382" y="1914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D5B692D2-9B81-444F-923C-4C3F77E0D546}"/>
                    </a:ext>
                  </a:extLst>
                </p:cNvPr>
                <p:cNvSpPr/>
                <p:nvPr/>
              </p:nvSpPr>
              <p:spPr>
                <a:xfrm>
                  <a:off x="6148782" y="2067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785A52F-0D3C-47E2-9000-519C60BE6119}"/>
                    </a:ext>
                  </a:extLst>
                </p:cNvPr>
                <p:cNvSpPr/>
                <p:nvPr/>
              </p:nvSpPr>
              <p:spPr>
                <a:xfrm>
                  <a:off x="6301182" y="2219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1C0149B1-4328-4956-B1CD-7103E2F5DB04}"/>
                    </a:ext>
                  </a:extLst>
                </p:cNvPr>
                <p:cNvSpPr/>
                <p:nvPr/>
              </p:nvSpPr>
              <p:spPr>
                <a:xfrm>
                  <a:off x="6453582" y="23721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00A8276F-F00A-4FE8-9AA5-41F59DBDAC4C}"/>
                    </a:ext>
                  </a:extLst>
                </p:cNvPr>
                <p:cNvSpPr/>
                <p:nvPr/>
              </p:nvSpPr>
              <p:spPr>
                <a:xfrm>
                  <a:off x="6605982" y="25245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7780B59-73A3-485D-9A59-BC68CD5C4FA5}"/>
                    </a:ext>
                  </a:extLst>
                </p:cNvPr>
                <p:cNvSpPr/>
                <p:nvPr/>
              </p:nvSpPr>
              <p:spPr>
                <a:xfrm>
                  <a:off x="6758382" y="26769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92522BA-FA6A-4068-B244-AB07F8FEEB1D}"/>
                    </a:ext>
                  </a:extLst>
                </p:cNvPr>
                <p:cNvSpPr/>
                <p:nvPr/>
              </p:nvSpPr>
              <p:spPr>
                <a:xfrm>
                  <a:off x="6910782" y="28293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13F3436-3872-4AE5-B6B0-CF326A8F15F1}"/>
                    </a:ext>
                  </a:extLst>
                </p:cNvPr>
                <p:cNvSpPr/>
                <p:nvPr/>
              </p:nvSpPr>
              <p:spPr>
                <a:xfrm>
                  <a:off x="7063182" y="2981739"/>
                  <a:ext cx="215440" cy="2252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BDA3939B-C4F3-40C9-A36F-10F608D0A747}"/>
                    </a:ext>
                  </a:extLst>
                </p:cNvPr>
                <p:cNvSpPr/>
                <p:nvPr/>
              </p:nvSpPr>
              <p:spPr>
                <a:xfrm>
                  <a:off x="7315310" y="3231951"/>
                  <a:ext cx="215440" cy="2252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B592250-726F-4D1F-923E-87E4C38D3277}"/>
                  </a:ext>
                </a:extLst>
              </p:cNvPr>
              <p:cNvSpPr/>
              <p:nvPr/>
            </p:nvSpPr>
            <p:spPr>
              <a:xfrm rot="18730643">
                <a:off x="5366627" y="4105971"/>
                <a:ext cx="913870" cy="861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0545B44-8945-4E14-9EF1-B7B4FC4D1146}"/>
                </a:ext>
              </a:extLst>
            </p:cNvPr>
            <p:cNvSpPr/>
            <p:nvPr/>
          </p:nvSpPr>
          <p:spPr>
            <a:xfrm rot="20366925">
              <a:off x="6670926" y="897128"/>
              <a:ext cx="434662" cy="577225"/>
            </a:xfrm>
            <a:custGeom>
              <a:avLst/>
              <a:gdLst>
                <a:gd name="connsiteX0" fmla="*/ 376758 w 637514"/>
                <a:gd name="connsiteY0" fmla="*/ 8272 h 814252"/>
                <a:gd name="connsiteX1" fmla="*/ 637514 w 637514"/>
                <a:gd name="connsiteY1" fmla="*/ 407126 h 814252"/>
                <a:gd name="connsiteX2" fmla="*/ 310942 w 637514"/>
                <a:gd name="connsiteY2" fmla="*/ 814252 h 814252"/>
                <a:gd name="connsiteX3" fmla="*/ 10034 w 637514"/>
                <a:gd name="connsiteY3" fmla="*/ 565598 h 814252"/>
                <a:gd name="connsiteX4" fmla="*/ 0 w 637514"/>
                <a:gd name="connsiteY4" fmla="*/ 525297 h 814252"/>
                <a:gd name="connsiteX5" fmla="*/ 187463 w 637514"/>
                <a:gd name="connsiteY5" fmla="*/ 595578 h 814252"/>
                <a:gd name="connsiteX6" fmla="*/ 199973 w 637514"/>
                <a:gd name="connsiteY6" fmla="*/ 595271 h 814252"/>
                <a:gd name="connsiteX7" fmla="*/ 205561 w 637514"/>
                <a:gd name="connsiteY7" fmla="*/ 591966 h 814252"/>
                <a:gd name="connsiteX8" fmla="*/ 219648 w 637514"/>
                <a:gd name="connsiteY8" fmla="*/ 609322 h 814252"/>
                <a:gd name="connsiteX9" fmla="*/ 310942 w 637514"/>
                <a:gd name="connsiteY9" fmla="*/ 650966 h 814252"/>
                <a:gd name="connsiteX10" fmla="*/ 474228 w 637514"/>
                <a:gd name="connsiteY10" fmla="*/ 407126 h 814252"/>
                <a:gd name="connsiteX11" fmla="*/ 374500 w 637514"/>
                <a:gd name="connsiteY11" fmla="*/ 182448 h 814252"/>
                <a:gd name="connsiteX12" fmla="*/ 359335 w 637514"/>
                <a:gd name="connsiteY12" fmla="*/ 175418 h 814252"/>
                <a:gd name="connsiteX13" fmla="*/ 358418 w 637514"/>
                <a:gd name="connsiteY13" fmla="*/ 172645 h 814252"/>
                <a:gd name="connsiteX14" fmla="*/ 349193 w 637514"/>
                <a:gd name="connsiteY14" fmla="*/ 164189 h 814252"/>
                <a:gd name="connsiteX15" fmla="*/ 119900 w 637514"/>
                <a:gd name="connsiteY15" fmla="*/ 78225 h 814252"/>
                <a:gd name="connsiteX16" fmla="*/ 128353 w 637514"/>
                <a:gd name="connsiteY16" fmla="*/ 69531 h 814252"/>
                <a:gd name="connsiteX17" fmla="*/ 310942 w 637514"/>
                <a:gd name="connsiteY17" fmla="*/ 0 h 814252"/>
                <a:gd name="connsiteX18" fmla="*/ 376758 w 637514"/>
                <a:gd name="connsiteY18" fmla="*/ 8272 h 8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514" h="814252">
                  <a:moveTo>
                    <a:pt x="376758" y="8272"/>
                  </a:moveTo>
                  <a:cubicBezTo>
                    <a:pt x="525571" y="46235"/>
                    <a:pt x="637514" y="210383"/>
                    <a:pt x="637514" y="407126"/>
                  </a:cubicBezTo>
                  <a:cubicBezTo>
                    <a:pt x="637514" y="631975"/>
                    <a:pt x="491303" y="814252"/>
                    <a:pt x="310942" y="814252"/>
                  </a:cubicBezTo>
                  <a:cubicBezTo>
                    <a:pt x="175672" y="814252"/>
                    <a:pt x="59610" y="711721"/>
                    <a:pt x="10034" y="565598"/>
                  </a:cubicBezTo>
                  <a:lnTo>
                    <a:pt x="0" y="525297"/>
                  </a:lnTo>
                  <a:lnTo>
                    <a:pt x="187463" y="595578"/>
                  </a:lnTo>
                  <a:cubicBezTo>
                    <a:pt x="191186" y="596974"/>
                    <a:pt x="195386" y="596828"/>
                    <a:pt x="199973" y="595271"/>
                  </a:cubicBezTo>
                  <a:lnTo>
                    <a:pt x="205561" y="591966"/>
                  </a:lnTo>
                  <a:lnTo>
                    <a:pt x="219648" y="609322"/>
                  </a:lnTo>
                  <a:cubicBezTo>
                    <a:pt x="245708" y="635614"/>
                    <a:pt x="277125" y="650966"/>
                    <a:pt x="310942" y="650966"/>
                  </a:cubicBezTo>
                  <a:cubicBezTo>
                    <a:pt x="401122" y="650966"/>
                    <a:pt x="474228" y="541795"/>
                    <a:pt x="474228" y="407126"/>
                  </a:cubicBezTo>
                  <a:cubicBezTo>
                    <a:pt x="474228" y="306124"/>
                    <a:pt x="433106" y="219465"/>
                    <a:pt x="374500" y="182448"/>
                  </a:cubicBezTo>
                  <a:lnTo>
                    <a:pt x="359335" y="175418"/>
                  </a:lnTo>
                  <a:lnTo>
                    <a:pt x="358418" y="172645"/>
                  </a:lnTo>
                  <a:cubicBezTo>
                    <a:pt x="355984" y="168456"/>
                    <a:pt x="352916" y="165584"/>
                    <a:pt x="349193" y="164189"/>
                  </a:cubicBezTo>
                  <a:lnTo>
                    <a:pt x="119900" y="78225"/>
                  </a:lnTo>
                  <a:lnTo>
                    <a:pt x="128353" y="69531"/>
                  </a:lnTo>
                  <a:cubicBezTo>
                    <a:pt x="180474" y="25633"/>
                    <a:pt x="243307" y="0"/>
                    <a:pt x="310942" y="0"/>
                  </a:cubicBezTo>
                  <a:cubicBezTo>
                    <a:pt x="333487" y="0"/>
                    <a:pt x="355499" y="2848"/>
                    <a:pt x="376758" y="82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80FB6-16B9-4ED1-9069-D4E59E517D0F}"/>
              </a:ext>
            </a:extLst>
          </p:cNvPr>
          <p:cNvGrpSpPr/>
          <p:nvPr/>
        </p:nvGrpSpPr>
        <p:grpSpPr>
          <a:xfrm>
            <a:off x="807496" y="880071"/>
            <a:ext cx="1694266" cy="4618677"/>
            <a:chOff x="4573142" y="892004"/>
            <a:chExt cx="1694266" cy="440671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64A0D38-1F44-4BA5-91B0-3AF72720EA68}"/>
                </a:ext>
              </a:extLst>
            </p:cNvPr>
            <p:cNvGrpSpPr/>
            <p:nvPr/>
          </p:nvGrpSpPr>
          <p:grpSpPr>
            <a:xfrm>
              <a:off x="4573142" y="892004"/>
              <a:ext cx="1694266" cy="4406711"/>
              <a:chOff x="6167945" y="848503"/>
              <a:chExt cx="1694266" cy="4406711"/>
            </a:xfrm>
            <a:solidFill>
              <a:schemeClr val="accent2">
                <a:lumMod val="75000"/>
              </a:schemeClr>
            </a:solidFill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A1B65B5-43C4-44D9-820C-8ADB05192C97}"/>
                  </a:ext>
                </a:extLst>
              </p:cNvPr>
              <p:cNvGrpSpPr/>
              <p:nvPr/>
            </p:nvGrpSpPr>
            <p:grpSpPr>
              <a:xfrm>
                <a:off x="6167945" y="1010618"/>
                <a:ext cx="1694266" cy="4244596"/>
                <a:chOff x="4838574" y="803638"/>
                <a:chExt cx="1694266" cy="4244596"/>
              </a:xfrm>
              <a:grpFill/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DA2270-1255-4E0D-83B6-BFB113C72E6C}"/>
                    </a:ext>
                  </a:extLst>
                </p:cNvPr>
                <p:cNvSpPr/>
                <p:nvPr/>
              </p:nvSpPr>
              <p:spPr>
                <a:xfrm rot="2603025">
                  <a:off x="5028174" y="3690202"/>
                  <a:ext cx="1336838" cy="135803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9757025-EDC6-444A-9D97-E190EA64EF30}"/>
                    </a:ext>
                  </a:extLst>
                </p:cNvPr>
                <p:cNvSpPr/>
                <p:nvPr/>
              </p:nvSpPr>
              <p:spPr>
                <a:xfrm>
                  <a:off x="5652098" y="803638"/>
                  <a:ext cx="169796" cy="890161"/>
                </a:xfrm>
                <a:custGeom>
                  <a:avLst/>
                  <a:gdLst>
                    <a:gd name="connsiteX0" fmla="*/ 43162 w 215440"/>
                    <a:gd name="connsiteY0" fmla="*/ 0 h 460712"/>
                    <a:gd name="connsiteX1" fmla="*/ 215440 w 215440"/>
                    <a:gd name="connsiteY1" fmla="*/ 230356 h 460712"/>
                    <a:gd name="connsiteX2" fmla="*/ 43162 w 215440"/>
                    <a:gd name="connsiteY2" fmla="*/ 460712 h 460712"/>
                    <a:gd name="connsiteX3" fmla="*/ 8442 w 215440"/>
                    <a:gd name="connsiteY3" fmla="*/ 456032 h 460712"/>
                    <a:gd name="connsiteX4" fmla="*/ 0 w 215440"/>
                    <a:gd name="connsiteY4" fmla="*/ 452528 h 460712"/>
                    <a:gd name="connsiteX5" fmla="*/ 7989 w 215440"/>
                    <a:gd name="connsiteY5" fmla="*/ 442608 h 460712"/>
                    <a:gd name="connsiteX6" fmla="*/ 43162 w 215440"/>
                    <a:gd name="connsiteY6" fmla="*/ 230356 h 460712"/>
                    <a:gd name="connsiteX7" fmla="*/ 7989 w 215440"/>
                    <a:gd name="connsiteY7" fmla="*/ 18103 h 460712"/>
                    <a:gd name="connsiteX8" fmla="*/ 1 w 215440"/>
                    <a:gd name="connsiteY8" fmla="*/ 8184 h 460712"/>
                    <a:gd name="connsiteX9" fmla="*/ 8442 w 215440"/>
                    <a:gd name="connsiteY9" fmla="*/ 4680 h 460712"/>
                    <a:gd name="connsiteX10" fmla="*/ 43162 w 215440"/>
                    <a:gd name="connsiteY10" fmla="*/ 0 h 460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440" h="460712">
                      <a:moveTo>
                        <a:pt x="43162" y="0"/>
                      </a:moveTo>
                      <a:cubicBezTo>
                        <a:pt x="138309" y="0"/>
                        <a:pt x="215440" y="103134"/>
                        <a:pt x="215440" y="230356"/>
                      </a:cubicBezTo>
                      <a:cubicBezTo>
                        <a:pt x="215440" y="357578"/>
                        <a:pt x="138309" y="460712"/>
                        <a:pt x="43162" y="460712"/>
                      </a:cubicBezTo>
                      <a:cubicBezTo>
                        <a:pt x="31269" y="460712"/>
                        <a:pt x="19657" y="459101"/>
                        <a:pt x="8442" y="456032"/>
                      </a:cubicBezTo>
                      <a:lnTo>
                        <a:pt x="0" y="452528"/>
                      </a:lnTo>
                      <a:lnTo>
                        <a:pt x="7989" y="442608"/>
                      </a:lnTo>
                      <a:cubicBezTo>
                        <a:pt x="28659" y="407639"/>
                        <a:pt x="43162" y="325772"/>
                        <a:pt x="43162" y="230356"/>
                      </a:cubicBezTo>
                      <a:cubicBezTo>
                        <a:pt x="43162" y="134939"/>
                        <a:pt x="28659" y="53073"/>
                        <a:pt x="7989" y="18103"/>
                      </a:cubicBezTo>
                      <a:lnTo>
                        <a:pt x="1" y="8184"/>
                      </a:lnTo>
                      <a:lnTo>
                        <a:pt x="8442" y="4680"/>
                      </a:lnTo>
                      <a:cubicBezTo>
                        <a:pt x="19657" y="1612"/>
                        <a:pt x="31269" y="0"/>
                        <a:pt x="4316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AE0A821-0BE6-402A-BD9B-3E43E9251DD3}"/>
                    </a:ext>
                  </a:extLst>
                </p:cNvPr>
                <p:cNvGrpSpPr/>
                <p:nvPr/>
              </p:nvGrpSpPr>
              <p:grpSpPr>
                <a:xfrm rot="2708164">
                  <a:off x="4842360" y="1750383"/>
                  <a:ext cx="1686693" cy="1694266"/>
                  <a:chOff x="5691582" y="1610139"/>
                  <a:chExt cx="1686693" cy="1694266"/>
                </a:xfrm>
                <a:grpFill/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66B42287-0B96-44CF-9C48-613CFD3C9732}"/>
                      </a:ext>
                    </a:extLst>
                  </p:cNvPr>
                  <p:cNvSpPr/>
                  <p:nvPr/>
                </p:nvSpPr>
                <p:spPr>
                  <a:xfrm>
                    <a:off x="5691582" y="1610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C5C05BE0-5329-4472-A927-6D86E4EE738C}"/>
                      </a:ext>
                    </a:extLst>
                  </p:cNvPr>
                  <p:cNvSpPr/>
                  <p:nvPr/>
                </p:nvSpPr>
                <p:spPr>
                  <a:xfrm>
                    <a:off x="5843982" y="1762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EF37FDC9-F313-4613-9707-959653881585}"/>
                      </a:ext>
                    </a:extLst>
                  </p:cNvPr>
                  <p:cNvSpPr/>
                  <p:nvPr/>
                </p:nvSpPr>
                <p:spPr>
                  <a:xfrm>
                    <a:off x="5996382" y="1914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DAB50791-1928-4120-BF53-D125BE49E032}"/>
                      </a:ext>
                    </a:extLst>
                  </p:cNvPr>
                  <p:cNvSpPr/>
                  <p:nvPr/>
                </p:nvSpPr>
                <p:spPr>
                  <a:xfrm>
                    <a:off x="6148782" y="2067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DD945F7D-64D8-4384-AA3F-7C3FAB12DF9D}"/>
                      </a:ext>
                    </a:extLst>
                  </p:cNvPr>
                  <p:cNvSpPr/>
                  <p:nvPr/>
                </p:nvSpPr>
                <p:spPr>
                  <a:xfrm>
                    <a:off x="6301182" y="2219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F61B3BB3-154F-4ABE-A1E1-9113289BF54D}"/>
                      </a:ext>
                    </a:extLst>
                  </p:cNvPr>
                  <p:cNvSpPr/>
                  <p:nvPr/>
                </p:nvSpPr>
                <p:spPr>
                  <a:xfrm>
                    <a:off x="6453582" y="23721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4684DB1C-2FD7-4C0B-A0A4-179DEC659BBC}"/>
                      </a:ext>
                    </a:extLst>
                  </p:cNvPr>
                  <p:cNvSpPr/>
                  <p:nvPr/>
                </p:nvSpPr>
                <p:spPr>
                  <a:xfrm>
                    <a:off x="6605982" y="25245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6A495992-A73D-4435-AB4F-B1D6ED88DFD3}"/>
                      </a:ext>
                    </a:extLst>
                  </p:cNvPr>
                  <p:cNvSpPr/>
                  <p:nvPr/>
                </p:nvSpPr>
                <p:spPr>
                  <a:xfrm>
                    <a:off x="6758382" y="26769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DF5FCD9A-745D-428F-8D6A-7E43E4519C74}"/>
                      </a:ext>
                    </a:extLst>
                  </p:cNvPr>
                  <p:cNvSpPr/>
                  <p:nvPr/>
                </p:nvSpPr>
                <p:spPr>
                  <a:xfrm>
                    <a:off x="6910782" y="28293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647EE5D4-301A-44E9-86DA-65F4A8C93BB7}"/>
                      </a:ext>
                    </a:extLst>
                  </p:cNvPr>
                  <p:cNvSpPr/>
                  <p:nvPr/>
                </p:nvSpPr>
                <p:spPr>
                  <a:xfrm>
                    <a:off x="7063182" y="2981739"/>
                    <a:ext cx="215440" cy="22528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487C614D-72C3-4CDA-A735-43648464042A}"/>
                      </a:ext>
                    </a:extLst>
                  </p:cNvPr>
                  <p:cNvSpPr/>
                  <p:nvPr/>
                </p:nvSpPr>
                <p:spPr>
                  <a:xfrm>
                    <a:off x="7162835" y="3079118"/>
                    <a:ext cx="215440" cy="225287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E075A3-693F-438C-B1F1-857112AD7004}"/>
                  </a:ext>
                </a:extLst>
              </p:cNvPr>
              <p:cNvSpPr/>
              <p:nvPr/>
            </p:nvSpPr>
            <p:spPr>
              <a:xfrm rot="20366925">
                <a:off x="6670647" y="848503"/>
                <a:ext cx="422726" cy="610234"/>
              </a:xfrm>
              <a:custGeom>
                <a:avLst/>
                <a:gdLst>
                  <a:gd name="connsiteX0" fmla="*/ 376758 w 637514"/>
                  <a:gd name="connsiteY0" fmla="*/ 8272 h 814252"/>
                  <a:gd name="connsiteX1" fmla="*/ 637514 w 637514"/>
                  <a:gd name="connsiteY1" fmla="*/ 407126 h 814252"/>
                  <a:gd name="connsiteX2" fmla="*/ 310942 w 637514"/>
                  <a:gd name="connsiteY2" fmla="*/ 814252 h 814252"/>
                  <a:gd name="connsiteX3" fmla="*/ 10034 w 637514"/>
                  <a:gd name="connsiteY3" fmla="*/ 565598 h 814252"/>
                  <a:gd name="connsiteX4" fmla="*/ 0 w 637514"/>
                  <a:gd name="connsiteY4" fmla="*/ 525297 h 814252"/>
                  <a:gd name="connsiteX5" fmla="*/ 187463 w 637514"/>
                  <a:gd name="connsiteY5" fmla="*/ 595578 h 814252"/>
                  <a:gd name="connsiteX6" fmla="*/ 199973 w 637514"/>
                  <a:gd name="connsiteY6" fmla="*/ 595271 h 814252"/>
                  <a:gd name="connsiteX7" fmla="*/ 205561 w 637514"/>
                  <a:gd name="connsiteY7" fmla="*/ 591966 h 814252"/>
                  <a:gd name="connsiteX8" fmla="*/ 219648 w 637514"/>
                  <a:gd name="connsiteY8" fmla="*/ 609322 h 814252"/>
                  <a:gd name="connsiteX9" fmla="*/ 310942 w 637514"/>
                  <a:gd name="connsiteY9" fmla="*/ 650966 h 814252"/>
                  <a:gd name="connsiteX10" fmla="*/ 474228 w 637514"/>
                  <a:gd name="connsiteY10" fmla="*/ 407126 h 814252"/>
                  <a:gd name="connsiteX11" fmla="*/ 374500 w 637514"/>
                  <a:gd name="connsiteY11" fmla="*/ 182448 h 814252"/>
                  <a:gd name="connsiteX12" fmla="*/ 359335 w 637514"/>
                  <a:gd name="connsiteY12" fmla="*/ 175418 h 814252"/>
                  <a:gd name="connsiteX13" fmla="*/ 358418 w 637514"/>
                  <a:gd name="connsiteY13" fmla="*/ 172645 h 814252"/>
                  <a:gd name="connsiteX14" fmla="*/ 349193 w 637514"/>
                  <a:gd name="connsiteY14" fmla="*/ 164189 h 814252"/>
                  <a:gd name="connsiteX15" fmla="*/ 119900 w 637514"/>
                  <a:gd name="connsiteY15" fmla="*/ 78225 h 814252"/>
                  <a:gd name="connsiteX16" fmla="*/ 128353 w 637514"/>
                  <a:gd name="connsiteY16" fmla="*/ 69531 h 814252"/>
                  <a:gd name="connsiteX17" fmla="*/ 310942 w 637514"/>
                  <a:gd name="connsiteY17" fmla="*/ 0 h 814252"/>
                  <a:gd name="connsiteX18" fmla="*/ 376758 w 637514"/>
                  <a:gd name="connsiteY18" fmla="*/ 8272 h 8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7514" h="814252">
                    <a:moveTo>
                      <a:pt x="376758" y="8272"/>
                    </a:moveTo>
                    <a:cubicBezTo>
                      <a:pt x="525571" y="46235"/>
                      <a:pt x="637514" y="210383"/>
                      <a:pt x="637514" y="407126"/>
                    </a:cubicBezTo>
                    <a:cubicBezTo>
                      <a:pt x="637514" y="631975"/>
                      <a:pt x="491303" y="814252"/>
                      <a:pt x="310942" y="814252"/>
                    </a:cubicBezTo>
                    <a:cubicBezTo>
                      <a:pt x="175672" y="814252"/>
                      <a:pt x="59610" y="711721"/>
                      <a:pt x="10034" y="565598"/>
                    </a:cubicBezTo>
                    <a:lnTo>
                      <a:pt x="0" y="525297"/>
                    </a:lnTo>
                    <a:lnTo>
                      <a:pt x="187463" y="595578"/>
                    </a:lnTo>
                    <a:cubicBezTo>
                      <a:pt x="191186" y="596974"/>
                      <a:pt x="195386" y="596828"/>
                      <a:pt x="199973" y="595271"/>
                    </a:cubicBezTo>
                    <a:lnTo>
                      <a:pt x="205561" y="591966"/>
                    </a:lnTo>
                    <a:lnTo>
                      <a:pt x="219648" y="609322"/>
                    </a:lnTo>
                    <a:cubicBezTo>
                      <a:pt x="245708" y="635614"/>
                      <a:pt x="277125" y="650966"/>
                      <a:pt x="310942" y="650966"/>
                    </a:cubicBezTo>
                    <a:cubicBezTo>
                      <a:pt x="401122" y="650966"/>
                      <a:pt x="474228" y="541795"/>
                      <a:pt x="474228" y="407126"/>
                    </a:cubicBezTo>
                    <a:cubicBezTo>
                      <a:pt x="474228" y="306124"/>
                      <a:pt x="433106" y="219465"/>
                      <a:pt x="374500" y="182448"/>
                    </a:cubicBezTo>
                    <a:lnTo>
                      <a:pt x="359335" y="175418"/>
                    </a:lnTo>
                    <a:lnTo>
                      <a:pt x="358418" y="172645"/>
                    </a:lnTo>
                    <a:cubicBezTo>
                      <a:pt x="355984" y="168456"/>
                      <a:pt x="352916" y="165584"/>
                      <a:pt x="349193" y="164189"/>
                    </a:cubicBezTo>
                    <a:lnTo>
                      <a:pt x="119900" y="78225"/>
                    </a:lnTo>
                    <a:lnTo>
                      <a:pt x="128353" y="69531"/>
                    </a:lnTo>
                    <a:cubicBezTo>
                      <a:pt x="180474" y="25633"/>
                      <a:pt x="243307" y="0"/>
                      <a:pt x="310942" y="0"/>
                    </a:cubicBezTo>
                    <a:cubicBezTo>
                      <a:pt x="333487" y="0"/>
                      <a:pt x="355499" y="2848"/>
                      <a:pt x="376758" y="82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04B299DC-7DE4-458A-9914-BC024BD8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9132">
              <a:off x="4833770" y="4070544"/>
              <a:ext cx="1217777" cy="11484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6122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25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5 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5 -2.59259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5 -4.8148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solidFill>
            <a:srgbClr val="0000CC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12152" y="5221382"/>
            <a:ext cx="3621910" cy="889911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২.5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0F145D4-09C6-41FA-ABB3-C247E5B8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1D00F2-B302-441E-8815-2889D3A549FD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671E68-DFAA-4C1C-B3B4-1132C86F0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8" name="Rectangle 27">
            <a:hlinkClick r:id="rId3"/>
            <a:extLst>
              <a:ext uri="{FF2B5EF4-FFF2-40B4-BE49-F238E27FC236}">
                <a16:creationId xmlns:a16="http://schemas.microsoft.com/office/drawing/2014/main" id="{AD27DBCC-A4DC-4BE7-8951-C42A51338959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1CA504-0C9C-446B-B07B-D51AC3DCA855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514D39-7979-4FA3-BA4B-A97134665610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D83859-A43B-4087-A5CC-A81E8F7821D3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3478248-93CC-4D86-85FE-3B08285A5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FB46505-ED88-4C92-9B97-1496D352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4"/>
                <a:extLst>
                  <a:ext uri="{FF2B5EF4-FFF2-40B4-BE49-F238E27FC236}">
                    <a16:creationId xmlns:a16="http://schemas.microsoft.com/office/drawing/2014/main" id="{9B95ACDA-E4F2-4317-AA86-CA7C2E546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6"/>
                <a:extLst>
                  <a:ext uri="{FF2B5EF4-FFF2-40B4-BE49-F238E27FC236}">
                    <a16:creationId xmlns:a16="http://schemas.microsoft.com/office/drawing/2014/main" id="{18BEC89A-BE15-45B0-BAF9-4D05791DD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8" name="Picture 37">
                <a:hlinkClick r:id="rId5"/>
                <a:extLst>
                  <a:ext uri="{FF2B5EF4-FFF2-40B4-BE49-F238E27FC236}">
                    <a16:creationId xmlns:a16="http://schemas.microsoft.com/office/drawing/2014/main" id="{223B0065-09AC-48EF-AEBA-BF983F699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AD249CB-EA93-432F-B04A-228E92EB4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DA9A18-303B-44B1-A9D2-A96A1C8496ED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DBA609-CA8D-4D42-8DB9-6A008341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32" y1="8475" x2="3165" y2="76836"/>
                        <a14:foregroundMark x1="4430" y1="78531" x2="97679" y2="77684"/>
                        <a14:foregroundMark x1="97679" y1="2542" x2="97679" y2="57627"/>
                        <a14:foregroundMark x1="6118" y1="3390" x2="90506" y2="3390"/>
                        <a14:foregroundMark x1="40717" y1="85876" x2="71519" y2="97175"/>
                        <a14:foregroundMark x1="42827" y1="84181" x2="58439" y2="83051"/>
                        <a14:foregroundMark x1="48101" y1="89266" x2="58439" y2="88136"/>
                        <a14:foregroundMark x1="48101" y1="87571" x2="56751" y2="85593"/>
                        <a14:foregroundMark x1="28481" y1="97175" x2="41350" y2="96893"/>
                        <a14:foregroundMark x1="61181" y1="81356" x2="98523" y2="80508"/>
                        <a14:foregroundMark x1="37764" y1="81073" x2="1477" y2="77966"/>
                        <a14:foregroundMark x1="2321" y1="81073" x2="14557" y2="81921"/>
                        <a14:foregroundMark x1="2532" y1="1412" x2="16245" y2="1412"/>
                        <a14:foregroundMark x1="63080" y1="81073" x2="75527" y2="80508"/>
                        <a14:foregroundMark x1="80591" y1="79661" x2="98523" y2="78814"/>
                        <a14:foregroundMark x1="93671" y1="84181" x2="97890" y2="78814"/>
                        <a14:foregroundMark x1="2532" y1="81356" x2="6118" y2="81356"/>
                        <a14:foregroundMark x1="2532" y1="83616" x2="1688" y2="78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3" y="1044529"/>
            <a:ext cx="8233714" cy="57472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C2AA0-BFEF-4BB2-A7AB-FB78075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2A9F-9BC6-4043-A48A-FC2588138439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50B70-42B3-4A1B-BDCE-B6A382D7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2C91B-C69D-4DD1-9F9F-8E4A7479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5" y="1355732"/>
            <a:ext cx="7610623" cy="3975926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9705264-1F71-43A2-A6C5-0918A6310794}"/>
              </a:ext>
            </a:extLst>
          </p:cNvPr>
          <p:cNvSpPr txBox="1">
            <a:spLocks/>
          </p:cNvSpPr>
          <p:nvPr/>
        </p:nvSpPr>
        <p:spPr>
          <a:xfrm>
            <a:off x="4741665" y="174874"/>
            <a:ext cx="2708669" cy="799315"/>
          </a:xfrm>
          <a:prstGeom prst="rect">
            <a:avLst/>
          </a:prstGeom>
          <a:solidFill>
            <a:srgbClr val="0000CC"/>
          </a:soli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7CE815-0DFD-4A89-9222-4283F657A3F1}"/>
              </a:ext>
            </a:extLst>
          </p:cNvPr>
          <p:cNvSpPr/>
          <p:nvPr/>
        </p:nvSpPr>
        <p:spPr>
          <a:xfrm>
            <a:off x="2019289" y="1060307"/>
            <a:ext cx="8233714" cy="4753163"/>
          </a:xfrm>
          <a:prstGeom prst="frame">
            <a:avLst>
              <a:gd name="adj1" fmla="val 5329"/>
            </a:avLst>
          </a:prstGeom>
          <a:solidFill>
            <a:srgbClr val="CE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1843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45D9C-4C4E-4286-95AD-EED71C52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000" l="0" r="99000">
                        <a14:foregroundMark x1="5750" y1="9000" x2="34000" y2="7000"/>
                        <a14:foregroundMark x1="5250" y1="8333" x2="6750" y2="38000"/>
                        <a14:foregroundMark x1="47500" y1="86000" x2="65500" y2="90667"/>
                        <a14:foregroundMark x1="35500" y1="91667" x2="48500" y2="94000"/>
                        <a14:foregroundMark x1="94750" y1="34000" x2="94000" y2="76667"/>
                        <a14:foregroundMark x1="73250" y1="79333" x2="94250" y2="77333"/>
                        <a14:foregroundMark x1="57000" y1="77667" x2="68000" y2="7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78" y="860058"/>
            <a:ext cx="7224240" cy="5418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5637" y="5855629"/>
            <a:ext cx="3880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ওয়াটার টারবাইন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90359-70CA-4A76-BE56-6F94B6E9A8DA}"/>
              </a:ext>
            </a:extLst>
          </p:cNvPr>
          <p:cNvSpPr/>
          <p:nvPr/>
        </p:nvSpPr>
        <p:spPr>
          <a:xfrm>
            <a:off x="2342582" y="125907"/>
            <a:ext cx="7506835" cy="92333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150B7-7786-4860-A609-141C4CE8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22C1-8540-4F25-A4C6-B1566F326927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151E2-43BB-4350-BBA4-7E664177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3FF86-01C4-429F-B312-F7E128D04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92" y="1397878"/>
            <a:ext cx="5481615" cy="346954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F2CF5A9-B8CE-48E7-A922-8A11D20E8CD5}"/>
              </a:ext>
            </a:extLst>
          </p:cNvPr>
          <p:cNvSpPr/>
          <p:nvPr/>
        </p:nvSpPr>
        <p:spPr>
          <a:xfrm>
            <a:off x="2785403" y="1091441"/>
            <a:ext cx="6654019" cy="4113606"/>
          </a:xfrm>
          <a:prstGeom prst="frame">
            <a:avLst>
              <a:gd name="adj1" fmla="val 724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4914817" y="228600"/>
            <a:ext cx="2362366" cy="793753"/>
          </a:xfrm>
          <a:prstGeom prst="roundRect">
            <a:avLst/>
          </a:prstGeom>
          <a:solidFill>
            <a:srgbClr val="0000CC"/>
          </a:solidFill>
          <a:ln cap="sq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4D33CF4-173A-48BD-8B77-92B83EA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40C8-168F-4865-854A-DCAD1ED7A485}" type="datetime1">
              <a:rPr lang="en-US" smtClean="0"/>
              <a:t>28-Jul-21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2683AB-6358-4B4B-8775-11C86F1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4052A0-FA83-46B9-B9FF-117C5ED5CD85}"/>
              </a:ext>
            </a:extLst>
          </p:cNvPr>
          <p:cNvSpPr txBox="1"/>
          <p:nvPr/>
        </p:nvSpPr>
        <p:spPr>
          <a:xfrm>
            <a:off x="1847528" y="1339966"/>
            <a:ext cx="8496944" cy="417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ওয়াটার টারবাইন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ওয়াটার টারবাইন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এর 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ওয়াটার টারবাইন এর প্রকারভেদ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ওয়াটার টারবাইন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এর বিভিন্ন অংশের নাম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18984" y="2872102"/>
            <a:ext cx="13345298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190" y="6356350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0288-EBA1-42EC-804E-C8400813AACE}" type="datetime1">
              <a:rPr lang="en-US" smtClean="0"/>
              <a:t>28-Jul-21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A">
            <a:extLst>
              <a:ext uri="{FF2B5EF4-FFF2-40B4-BE49-F238E27FC236}">
                <a16:creationId xmlns:a16="http://schemas.microsoft.com/office/drawing/2014/main" id="{16753A1D-27B3-40C3-9637-8F31BF3D900C}"/>
              </a:ext>
            </a:extLst>
          </p:cNvPr>
          <p:cNvGrpSpPr/>
          <p:nvPr/>
        </p:nvGrpSpPr>
        <p:grpSpPr>
          <a:xfrm>
            <a:off x="2099556" y="1485525"/>
            <a:ext cx="7992888" cy="3168352"/>
            <a:chOff x="604490" y="1994247"/>
            <a:chExt cx="9956005" cy="3445569"/>
          </a:xfrm>
          <a:solidFill>
            <a:srgbClr val="43222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CD14D2-DA9C-4491-A057-69B5FB0D94C5}"/>
                </a:ext>
              </a:extLst>
            </p:cNvPr>
            <p:cNvSpPr/>
            <p:nvPr/>
          </p:nvSpPr>
          <p:spPr>
            <a:xfrm>
              <a:off x="604490" y="1994247"/>
              <a:ext cx="4125911" cy="3445569"/>
            </a:xfrm>
            <a:custGeom>
              <a:avLst/>
              <a:gdLst>
                <a:gd name="connsiteX0" fmla="*/ 1152128 w 1800200"/>
                <a:gd name="connsiteY0" fmla="*/ 0 h 2304256"/>
                <a:gd name="connsiteX1" fmla="*/ 1800200 w 1800200"/>
                <a:gd name="connsiteY1" fmla="*/ 0 h 2304256"/>
                <a:gd name="connsiteX2" fmla="*/ 1800200 w 1800200"/>
                <a:gd name="connsiteY2" fmla="*/ 2304256 h 2304256"/>
                <a:gd name="connsiteX3" fmla="*/ 1152128 w 1800200"/>
                <a:gd name="connsiteY3" fmla="*/ 2304256 h 2304256"/>
                <a:gd name="connsiteX4" fmla="*/ 0 w 1800200"/>
                <a:gd name="connsiteY4" fmla="*/ 1152128 h 2304256"/>
                <a:gd name="connsiteX5" fmla="*/ 1152128 w 1800200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2304256">
                  <a:moveTo>
                    <a:pt x="1152128" y="0"/>
                  </a:moveTo>
                  <a:lnTo>
                    <a:pt x="1800200" y="0"/>
                  </a:lnTo>
                  <a:lnTo>
                    <a:pt x="1800200" y="2304256"/>
                  </a:lnTo>
                  <a:lnTo>
                    <a:pt x="1152128" y="2304256"/>
                  </a:lnTo>
                  <a:cubicBezTo>
                    <a:pt x="515825" y="2304256"/>
                    <a:pt x="0" y="1788431"/>
                    <a:pt x="0" y="1152128"/>
                  </a:cubicBezTo>
                  <a:cubicBezTo>
                    <a:pt x="0" y="515825"/>
                    <a:pt x="515825" y="0"/>
                    <a:pt x="11521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76A4E7-174F-485B-9813-25D1D94E8EE8}"/>
                </a:ext>
              </a:extLst>
            </p:cNvPr>
            <p:cNvSpPr/>
            <p:nvPr/>
          </p:nvSpPr>
          <p:spPr>
            <a:xfrm>
              <a:off x="4730401" y="1994247"/>
              <a:ext cx="5830094" cy="3445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 একটি ঘূর্ণমান মেশিন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প্রাইম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মুভার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যা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যান্ত্রিক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রুপান্তর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3790-839D-4AD0-B162-4FDF70FD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2A9F-9BC6-4043-A48A-FC2588138439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FDD06-08CC-4F19-8A4B-FED6CF2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D55D5-8B67-4371-A9B1-4F5DFE2E250E}"/>
              </a:ext>
            </a:extLst>
          </p:cNvPr>
          <p:cNvSpPr txBox="1"/>
          <p:nvPr/>
        </p:nvSpPr>
        <p:spPr>
          <a:xfrm>
            <a:off x="3802200" y="188640"/>
            <a:ext cx="4587600" cy="92333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BEA3EDD3-2B9C-48F3-AC33-F8CA0840C434}"/>
              </a:ext>
            </a:extLst>
          </p:cNvPr>
          <p:cNvSpPr/>
          <p:nvPr/>
        </p:nvSpPr>
        <p:spPr>
          <a:xfrm>
            <a:off x="2099556" y="1498081"/>
            <a:ext cx="3168352" cy="31683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66325-EF83-4655-AF53-2FE097B6F0A3}"/>
              </a:ext>
            </a:extLst>
          </p:cNvPr>
          <p:cNvSpPr txBox="1"/>
          <p:nvPr/>
        </p:nvSpPr>
        <p:spPr>
          <a:xfrm>
            <a:off x="5146431" y="5627077"/>
            <a:ext cx="189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000" b="1" i="1" dirty="0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b="1" i="1" dirty="0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000" b="1" i="1" dirty="0">
              <a:solidFill>
                <a:srgbClr val="0707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717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A">
            <a:extLst>
              <a:ext uri="{FF2B5EF4-FFF2-40B4-BE49-F238E27FC236}">
                <a16:creationId xmlns:a16="http://schemas.microsoft.com/office/drawing/2014/main" id="{16753A1D-27B3-40C3-9637-8F31BF3D900C}"/>
              </a:ext>
            </a:extLst>
          </p:cNvPr>
          <p:cNvGrpSpPr/>
          <p:nvPr/>
        </p:nvGrpSpPr>
        <p:grpSpPr>
          <a:xfrm>
            <a:off x="2099556" y="1844824"/>
            <a:ext cx="7992888" cy="3168352"/>
            <a:chOff x="604490" y="1994247"/>
            <a:chExt cx="9956005" cy="3445569"/>
          </a:xfrm>
          <a:solidFill>
            <a:srgbClr val="43222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CD14D2-DA9C-4491-A057-69B5FB0D94C5}"/>
                </a:ext>
              </a:extLst>
            </p:cNvPr>
            <p:cNvSpPr/>
            <p:nvPr/>
          </p:nvSpPr>
          <p:spPr>
            <a:xfrm>
              <a:off x="604490" y="1994247"/>
              <a:ext cx="4125911" cy="3445569"/>
            </a:xfrm>
            <a:custGeom>
              <a:avLst/>
              <a:gdLst>
                <a:gd name="connsiteX0" fmla="*/ 1152128 w 1800200"/>
                <a:gd name="connsiteY0" fmla="*/ 0 h 2304256"/>
                <a:gd name="connsiteX1" fmla="*/ 1800200 w 1800200"/>
                <a:gd name="connsiteY1" fmla="*/ 0 h 2304256"/>
                <a:gd name="connsiteX2" fmla="*/ 1800200 w 1800200"/>
                <a:gd name="connsiteY2" fmla="*/ 2304256 h 2304256"/>
                <a:gd name="connsiteX3" fmla="*/ 1152128 w 1800200"/>
                <a:gd name="connsiteY3" fmla="*/ 2304256 h 2304256"/>
                <a:gd name="connsiteX4" fmla="*/ 0 w 1800200"/>
                <a:gd name="connsiteY4" fmla="*/ 1152128 h 2304256"/>
                <a:gd name="connsiteX5" fmla="*/ 1152128 w 1800200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2304256">
                  <a:moveTo>
                    <a:pt x="1152128" y="0"/>
                  </a:moveTo>
                  <a:lnTo>
                    <a:pt x="1800200" y="0"/>
                  </a:lnTo>
                  <a:lnTo>
                    <a:pt x="1800200" y="2304256"/>
                  </a:lnTo>
                  <a:lnTo>
                    <a:pt x="1152128" y="2304256"/>
                  </a:lnTo>
                  <a:cubicBezTo>
                    <a:pt x="515825" y="2304256"/>
                    <a:pt x="0" y="1788431"/>
                    <a:pt x="0" y="1152128"/>
                  </a:cubicBezTo>
                  <a:cubicBezTo>
                    <a:pt x="0" y="515825"/>
                    <a:pt x="515825" y="0"/>
                    <a:pt x="11521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76A4E7-174F-485B-9813-25D1D94E8EE8}"/>
                </a:ext>
              </a:extLst>
            </p:cNvPr>
            <p:cNvSpPr/>
            <p:nvPr/>
          </p:nvSpPr>
          <p:spPr>
            <a:xfrm>
              <a:off x="4730401" y="1994247"/>
              <a:ext cx="5830094" cy="3445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উচ্চগতির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প্রবাহকে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টার জেট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প্রবাহ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বস্তুকে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কাটা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3790-839D-4AD0-B162-4FDF70FD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2A9F-9BC6-4043-A48A-FC2588138439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FDD06-08CC-4F19-8A4B-FED6CF2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D55D5-8B67-4371-A9B1-4F5DFE2E250E}"/>
              </a:ext>
            </a:extLst>
          </p:cNvPr>
          <p:cNvSpPr txBox="1"/>
          <p:nvPr/>
        </p:nvSpPr>
        <p:spPr>
          <a:xfrm>
            <a:off x="4373036" y="501649"/>
            <a:ext cx="3445928" cy="92333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BEA3EDD3-2B9C-48F3-AC33-F8CA0840C434}"/>
              </a:ext>
            </a:extLst>
          </p:cNvPr>
          <p:cNvSpPr/>
          <p:nvPr/>
        </p:nvSpPr>
        <p:spPr>
          <a:xfrm>
            <a:off x="2099556" y="1844824"/>
            <a:ext cx="3168352" cy="31683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D635B-ACED-4E37-BABC-3823EBB34B96}"/>
              </a:ext>
            </a:extLst>
          </p:cNvPr>
          <p:cNvSpPr txBox="1"/>
          <p:nvPr/>
        </p:nvSpPr>
        <p:spPr>
          <a:xfrm>
            <a:off x="5146431" y="5627077"/>
            <a:ext cx="189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000" b="1" i="1" dirty="0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b="1" i="1" dirty="0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0707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000" b="1" i="1" dirty="0">
              <a:solidFill>
                <a:srgbClr val="0707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9952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431</Words>
  <Application>Microsoft Office PowerPoint</Application>
  <PresentationFormat>Widescreen</PresentationFormat>
  <Paragraphs>110</Paragraphs>
  <Slides>17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Yu Mincho Light</vt:lpstr>
      <vt:lpstr>Arial</vt:lpstr>
      <vt:lpstr>Arial Black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TSCM</dc:creator>
  <cp:lastModifiedBy>TSCM</cp:lastModifiedBy>
  <cp:revision>12</cp:revision>
  <dcterms:created xsi:type="dcterms:W3CDTF">2021-07-23T03:35:02Z</dcterms:created>
  <dcterms:modified xsi:type="dcterms:W3CDTF">2021-07-28T10:32:15Z</dcterms:modified>
</cp:coreProperties>
</file>