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6" r:id="rId2"/>
    <p:sldId id="273" r:id="rId3"/>
    <p:sldId id="294" r:id="rId4"/>
    <p:sldId id="279" r:id="rId5"/>
    <p:sldId id="280" r:id="rId6"/>
    <p:sldId id="268" r:id="rId7"/>
    <p:sldId id="282" r:id="rId8"/>
    <p:sldId id="281" r:id="rId9"/>
    <p:sldId id="283" r:id="rId10"/>
    <p:sldId id="284" r:id="rId11"/>
    <p:sldId id="287" r:id="rId12"/>
    <p:sldId id="285" r:id="rId13"/>
    <p:sldId id="286" r:id="rId14"/>
    <p:sldId id="259" r:id="rId15"/>
    <p:sldId id="260" r:id="rId16"/>
    <p:sldId id="258" r:id="rId17"/>
    <p:sldId id="25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C00000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7CB"/>
    <a:srgbClr val="FCD5B5"/>
    <a:srgbClr val="00FFFF"/>
    <a:srgbClr val="8BFFD0"/>
    <a:srgbClr val="0000CC"/>
    <a:srgbClr val="75FFFF"/>
    <a:srgbClr val="000099"/>
    <a:srgbClr val="A3FFC2"/>
    <a:srgbClr val="66FF99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94619" autoAdjust="0"/>
  </p:normalViewPr>
  <p:slideViewPr>
    <p:cSldViewPr>
      <p:cViewPr varScale="1">
        <p:scale>
          <a:sx n="64" d="100"/>
          <a:sy n="64" d="100"/>
        </p:scale>
        <p:origin x="954" y="-654"/>
      </p:cViewPr>
      <p:guideLst>
        <p:guide orient="horz" pos="211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0-10-17T00:57:41.5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28323 6806 0,'85'57'265,"-29"-57"-249,1 0 0,-29 0-16,28 0 15,1 58 1,-29-58-1,28 0 1,-27 0 15,-1 0-15,1 0-16,-2 0 31,1 0-15,29 0-1,-1 0 1,-27 0 15,-1 0-15,1 0 0,26 0 15,-26 0 0,28 0 0,-29 0-15,28 0 15,-27 0-15,27 0-1,-27 0 17,-2 0-17,2 0 1,-1 0 0,1 0 15,-1 0-31,-1 0 31,2 0-15,-1 0 15,1 0-15,-1 0 15,0 0-31,0 0 31,1 0-15,-1 0-1,56 0 48,-55 0-1,-1 0-46,1 0 78,-2 0-16,1 0-47,1 0 0,-1 0 16,1 0 0,-2 0 109,30 0-78,-28 0 407,-1 0-391,-28-58 687,-28 58-734,-1 0 31,1 0-31,-1 0 0,29-57-32,-27 57 48,-2 0-32,1 0 47,-1 0 0,1 0 0,1-59-46,-2 59-1,1 0 31,-1 0 1,1 0-32,0 0 0,0 0 1,0 0-1,-1 0-31,1 0 31,-28 0 32,27 0-17,-28 0 17,30 0-1,-1 0 1,-1 0-32,1 0-15,-28 0-1,27 0 17,1 0-17,0 0 17,-57 0-1,0 0 0,56 0 0,2 0-15,-1 0 0,-1 0 62,1 0-63,-1 0 1,2 0-16,-2 0 31,1 0-31,-1 0 16,1 0-16,1 0 15,-30 0 1,28 0 0,1 0-1,0 0 1,0 0 31,0 0 15,-1 0-46,1 0 125,-28 0-16,27 0-32,1 0-46,-1 0 0,2 0-31,-1 0 1124,-29 0-1124,-28 0 15,0 0-31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8EDB7-58D2-4869-827A-0C3D8F8BB0CF}" type="datetimeFigureOut">
              <a:rPr lang="en-US" smtClean="0"/>
              <a:t>28-Jul-21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92639-B7FC-436E-907A-76DA4757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98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" y="6310314"/>
            <a:ext cx="3048000" cy="365125"/>
          </a:xfrm>
        </p:spPr>
        <p:txBody>
          <a:bodyPr/>
          <a:lstStyle>
            <a:lvl1pPr algn="l">
              <a:defRPr/>
            </a:lvl1pPr>
          </a:lstStyle>
          <a:p>
            <a:fld id="{371A41B4-EFA3-435A-9001-87E5C48756C5}" type="datetime1">
              <a:rPr lang="en-US" smtClean="0"/>
              <a:t>28-Jul-21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96600" y="6310314"/>
            <a:ext cx="838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C9D11C90-636B-4CAF-8145-87D0A11418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6927" y="6477001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400">
                <a:solidFill>
                  <a:srgbClr val="0707CB"/>
                </a:solidFill>
              </a:defRPr>
            </a:lvl1pPr>
            <a:extLst/>
          </a:lstStyle>
          <a:p>
            <a:fld id="{F1182B7A-1C81-4690-B49A-ED3944BD1F75}" type="datetime1">
              <a:rPr lang="en-US" smtClean="0"/>
              <a:pPr/>
              <a:t>28-Jul-21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744200" y="6456220"/>
            <a:ext cx="1121195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 b="1">
                <a:solidFill>
                  <a:srgbClr val="0707CB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 spd="slow">
    <p:cover dir="lu"/>
  </p:transition>
  <p:hf hdr="0" ft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20.png"/><Relationship Id="rId7" Type="http://schemas.openxmlformats.org/officeDocument/2006/relationships/customXml" Target="../ink/ink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microsoft.com/office/2007/relationships/hdphoto" Target="../media/hdphoto9.wdp"/><Relationship Id="rId4" Type="http://schemas.openxmlformats.org/officeDocument/2006/relationships/image" Target="../media/image24.png"/><Relationship Id="rId9" Type="http://schemas.microsoft.com/office/2007/relationships/hdphoto" Target="../media/hdphoto1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hamann-english.wikidot.com/jazmine-puello" TargetMode="External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flickr.com/photos/115665376@N07/33660327475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123.49.3.254/MembersArea/MembershipNoSearch.aspx" TargetMode="External"/><Relationship Id="rId3" Type="http://schemas.openxmlformats.org/officeDocument/2006/relationships/hyperlink" Target="http://tscmeherpur.gov.bd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shofiuddintscm/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s://www.linkedin.com/in/shofiuddintscm/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www.youtube.com/channel/UCrBcGBV0XSrKQOur0Kv5Mzw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-Point Star 1">
            <a:extLst>
              <a:ext uri="{FF2B5EF4-FFF2-40B4-BE49-F238E27FC236}">
                <a16:creationId xmlns:a16="http://schemas.microsoft.com/office/drawing/2014/main" id="{D2670A54-2F39-4376-A7FA-635D7FC7DFAC}"/>
              </a:ext>
            </a:extLst>
          </p:cNvPr>
          <p:cNvSpPr/>
          <p:nvPr/>
        </p:nvSpPr>
        <p:spPr>
          <a:xfrm>
            <a:off x="3848100" y="6858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8BAAD-A359-4487-AF28-88B20AA8BE2C}"/>
              </a:ext>
            </a:extLst>
          </p:cNvPr>
          <p:cNvSpPr/>
          <p:nvPr/>
        </p:nvSpPr>
        <p:spPr>
          <a:xfrm>
            <a:off x="1257300" y="2743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E9ACBA-A5FE-45C7-AA7E-E847A2919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1C00-8004-4102-BED1-3019EAC080D8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405AF3-5140-4AF4-922E-8C165EBF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B488-9A03-432C-8529-E5798C127CB0}" type="datetime1">
              <a:rPr lang="en-US" smtClean="0"/>
              <a:t>28-Jul-21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09131"/>
      </p:ext>
    </p:extLst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3ABFD5-C474-4CD7-9012-B12412B57C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67" l="0" r="99750">
                        <a14:foregroundMark x1="35250" y1="89667" x2="63500" y2="8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1" t="3498" r="3091" b="4239"/>
          <a:stretch/>
        </p:blipFill>
        <p:spPr>
          <a:xfrm>
            <a:off x="2162390" y="900143"/>
            <a:ext cx="7819809" cy="5806706"/>
          </a:xfrm>
          <a:prstGeom prst="rect">
            <a:avLst/>
          </a:prstGeom>
        </p:spPr>
      </p:pic>
      <p:pic>
        <p:nvPicPr>
          <p:cNvPr id="2" name="Good_Electric generator (AC  DC) (Hindi)   Magnetic effects of current   Physics   Khan Academy">
            <a:hlinkClick r:id="" action="ppaction://media"/>
            <a:extLst>
              <a:ext uri="{FF2B5EF4-FFF2-40B4-BE49-F238E27FC236}">
                <a16:creationId xmlns:a16="http://schemas.microsoft.com/office/drawing/2014/main" id="{3B6CB4EF-9F37-4288-B3E0-F5F9B131D6F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4600" y="1289155"/>
            <a:ext cx="7086600" cy="404484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AA7E6A-EA04-4842-A9A5-B86856D75D1C}"/>
              </a:ext>
            </a:extLst>
          </p:cNvPr>
          <p:cNvSpPr/>
          <p:nvPr/>
        </p:nvSpPr>
        <p:spPr>
          <a:xfrm>
            <a:off x="4019550" y="152400"/>
            <a:ext cx="4152899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জেনারেটর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0D175-7599-4CE5-AB12-8AA47C755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F156-62ED-4D84-92FE-DB44A9B0B300}" type="datetime1">
              <a:rPr lang="en-US" smtClean="0"/>
              <a:t>28-Jul-21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46696-115F-4E40-82DC-51733B70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1200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D24BCF-3742-4134-ACDC-8413106DFE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02"/>
          <a:stretch/>
        </p:blipFill>
        <p:spPr>
          <a:xfrm>
            <a:off x="2569891" y="393024"/>
            <a:ext cx="3309718" cy="2001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0C2758-215B-449C-83C5-C8A039A52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1785"/>
            <a:ext cx="1995268" cy="18237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AE19AA-1FFA-4C1F-ACCF-C5ACBE910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34"/>
          <a:stretch/>
        </p:blipFill>
        <p:spPr>
          <a:xfrm>
            <a:off x="6380510" y="407575"/>
            <a:ext cx="2693858" cy="1971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7C3784-11CF-49F6-9D3A-9D3883D35D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59524" l="8000" r="7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3" r="20666" b="40476"/>
          <a:stretch/>
        </p:blipFill>
        <p:spPr>
          <a:xfrm rot="5400000">
            <a:off x="8614754" y="934106"/>
            <a:ext cx="2412742" cy="988831"/>
          </a:xfrm>
          <a:prstGeom prst="rect">
            <a:avLst/>
          </a:prstGeom>
        </p:spPr>
      </p:pic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56393155-F4F0-4BF5-842C-5071A73FF5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699984"/>
              </p:ext>
            </p:extLst>
          </p:nvPr>
        </p:nvGraphicFramePr>
        <p:xfrm>
          <a:off x="404742" y="2523106"/>
          <a:ext cx="11440252" cy="4131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0126">
                  <a:extLst>
                    <a:ext uri="{9D8B030D-6E8A-4147-A177-3AD203B41FA5}">
                      <a16:colId xmlns:a16="http://schemas.microsoft.com/office/drawing/2014/main" val="3544630719"/>
                    </a:ext>
                  </a:extLst>
                </a:gridCol>
                <a:gridCol w="5720126">
                  <a:extLst>
                    <a:ext uri="{9D8B030D-6E8A-4147-A177-3AD203B41FA5}">
                      <a16:colId xmlns:a16="http://schemas.microsoft.com/office/drawing/2014/main" val="3010277605"/>
                    </a:ext>
                  </a:extLst>
                </a:gridCol>
              </a:tblGrid>
              <a:tr h="58515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এসি</a:t>
                      </a:r>
                      <a:r>
                        <a:rPr lang="en-US" sz="32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জেনারেটর</a:t>
                      </a:r>
                      <a:endParaRPr lang="en-US" sz="32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ডিসি</a:t>
                      </a:r>
                      <a:r>
                        <a:rPr lang="en-US" sz="3200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জেনারেটর</a:t>
                      </a:r>
                      <a:endParaRPr lang="en-US" sz="32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rgbClr val="000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033345"/>
                  </a:ext>
                </a:extLst>
              </a:tr>
              <a:tr h="54465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1। এ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কারেন্ট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উৎপন্ন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সি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কারেন্ট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উৎপন্ন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823382"/>
                  </a:ext>
                </a:extLst>
              </a:tr>
              <a:tr h="54465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পরিবাহিকে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স্থির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রেখে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চুম্বক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ক্ষেত্র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ঘুরানো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চুম্বক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ক্ষেত্রকে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স্থির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রেখে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পরিবাহিকে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ঘুনানো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207802"/>
                  </a:ext>
                </a:extLst>
              </a:tr>
              <a:tr h="54465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রেকটিফায়ার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এসি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ডিসি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৩।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কমুটেটর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এসি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ডিসি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239383"/>
                  </a:ext>
                </a:extLst>
              </a:tr>
              <a:tr h="54465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ফিল্ড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কয়েল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রোটরের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সংযুক্ত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৪।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ফিল্ড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কয়েল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স্ট্যাটরের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সাথে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সংযুক্ত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814178"/>
                  </a:ext>
                </a:extLst>
              </a:tr>
              <a:tr h="54465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আকৃতি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খাট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ব্যাস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বেশী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৫।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আকৃতি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তুলনামুলক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লম্বা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ব্যাস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621950"/>
                  </a:ext>
                </a:extLst>
              </a:tr>
              <a:tr h="544659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৬।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গতিতে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অধিক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বিদ্যু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উৎপন্ন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৬।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গতিতে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বিদ্যু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ৎ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উৎপন্ন</a:t>
                      </a:r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33998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C67620-EF95-4F94-9FF5-9BA2D1680F3E}"/>
                  </a:ext>
                </a:extLst>
              </p14:cNvPr>
              <p14:cNvContentPartPr/>
              <p14:nvPr/>
            </p14:nvContentPartPr>
            <p14:xfrm>
              <a:off x="7320818" y="2032793"/>
              <a:ext cx="763277" cy="6365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C67620-EF95-4F94-9FF5-9BA2D1680F3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04976" y="1968779"/>
                <a:ext cx="794600" cy="191677"/>
              </a:xfrm>
              <a:prstGeom prst="rect">
                <a:avLst/>
              </a:prstGeom>
            </p:spPr>
          </p:pic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B17CD-2BF6-4C9A-9DB5-D2E6A0CCC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40CF9-BD35-4C62-8DF0-FFC41C12DE45}" type="datetime1">
              <a:rPr lang="en-US" smtClean="0"/>
              <a:t>28-Jul-21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D2B297-8206-4BDC-A08F-E0F0CB40B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53777"/>
      </p:ext>
    </p:extLst>
  </p:cSld>
  <p:clrMapOvr>
    <a:masterClrMapping/>
  </p:clrMapOvr>
  <p:transition spd="slow"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373D86-5277-456D-A6FD-60DDB5A772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67" l="0" r="99750">
                        <a14:foregroundMark x1="35250" y1="89667" x2="63500" y2="8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8" t="5037" r="3034" b="5973"/>
          <a:stretch/>
        </p:blipFill>
        <p:spPr>
          <a:xfrm>
            <a:off x="2127339" y="990601"/>
            <a:ext cx="7937321" cy="56848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8ACB833-ADA2-4C22-863E-CC4B6CC4AF7E}"/>
              </a:ext>
            </a:extLst>
          </p:cNvPr>
          <p:cNvSpPr/>
          <p:nvPr/>
        </p:nvSpPr>
        <p:spPr>
          <a:xfrm>
            <a:off x="2857500" y="304800"/>
            <a:ext cx="6477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জেনারেটর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মোটর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E114F2-D7F3-47E3-8926-0B5367A4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E84C-9742-4937-9103-E4DA4A9FF967}" type="datetime1">
              <a:rPr lang="en-US" smtClean="0"/>
              <a:t>28-Jul-21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BEA96-2701-43D6-B876-08F7EDC4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Good_Magnetism Motors and Generators[2]">
            <a:hlinkClick r:id="" action="ppaction://media"/>
            <a:extLst>
              <a:ext uri="{FF2B5EF4-FFF2-40B4-BE49-F238E27FC236}">
                <a16:creationId xmlns:a16="http://schemas.microsoft.com/office/drawing/2014/main" id="{B574F303-DDA0-45D9-A75F-3F2B96E5DE0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38400" y="1287989"/>
            <a:ext cx="7239000" cy="404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7046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14186D-5A97-42FF-96E6-790F97D066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67" t="1124" r="9509" b="8729"/>
          <a:stretch/>
        </p:blipFill>
        <p:spPr>
          <a:xfrm>
            <a:off x="1360118" y="1031648"/>
            <a:ext cx="2590799" cy="2615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5ACA23-9C4B-4DA7-90C7-E36BC72B9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35" b="100000" l="0" r="987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85" y="3691205"/>
            <a:ext cx="3456665" cy="17692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4F9564-B5A7-418B-9A83-B3FAFD1AF9A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778" l="2667" r="98667">
                        <a14:foregroundMark x1="40889" y1="52000" x2="70222" y2="84889"/>
                        <a14:foregroundMark x1="43556" y1="44000" x2="80000" y2="79111"/>
                        <a14:foregroundMark x1="88444" y1="71556" x2="57333" y2="41333"/>
                        <a14:foregroundMark x1="54222" y1="41333" x2="51556" y2="4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47" y="1066800"/>
            <a:ext cx="3205478" cy="21336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E30B4E0-21E4-49C1-9F0B-F131010E6847}"/>
              </a:ext>
            </a:extLst>
          </p:cNvPr>
          <p:cNvSpPr/>
          <p:nvPr/>
        </p:nvSpPr>
        <p:spPr>
          <a:xfrm>
            <a:off x="7543800" y="359223"/>
            <a:ext cx="2900678" cy="758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রেক্টিফায়ার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4CAD8A-5D7D-4E41-B2C0-1980DD09A1DE}"/>
              </a:ext>
            </a:extLst>
          </p:cNvPr>
          <p:cNvSpPr/>
          <p:nvPr/>
        </p:nvSpPr>
        <p:spPr>
          <a:xfrm>
            <a:off x="1519678" y="263987"/>
            <a:ext cx="2271678" cy="723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কমুটেটর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4710311-F9FB-4515-9EFB-A3AFFA9BD474}"/>
              </a:ext>
            </a:extLst>
          </p:cNvPr>
          <p:cNvGrpSpPr/>
          <p:nvPr/>
        </p:nvGrpSpPr>
        <p:grpSpPr>
          <a:xfrm>
            <a:off x="931416" y="5504404"/>
            <a:ext cx="3448203" cy="925844"/>
            <a:chOff x="523798" y="5460312"/>
            <a:chExt cx="3448203" cy="92584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20EA1DE-2B20-4912-84FF-B80A08C7B010}"/>
                </a:ext>
              </a:extLst>
            </p:cNvPr>
            <p:cNvSpPr/>
            <p:nvPr/>
          </p:nvSpPr>
          <p:spPr>
            <a:xfrm>
              <a:off x="523798" y="5460312"/>
              <a:ext cx="3448203" cy="925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 </a:t>
              </a:r>
              <a:r>
                <a:rPr lang="en-US" sz="5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সি</a:t>
              </a:r>
              <a:r>
                <a: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5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</a:t>
              </a:r>
              <a:r>
                <a: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সি</a:t>
              </a:r>
              <a:endPara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3B302A64-6D1A-4D57-A9F1-640124536A2C}"/>
                </a:ext>
              </a:extLst>
            </p:cNvPr>
            <p:cNvSpPr/>
            <p:nvPr/>
          </p:nvSpPr>
          <p:spPr>
            <a:xfrm>
              <a:off x="2133599" y="5721141"/>
              <a:ext cx="228600" cy="24618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002D3AF-A93F-460E-9EBC-4223DDCACEC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92" b="90215" l="19467" r="84800">
                        <a14:foregroundMark x1="50800" y1="73031" x2="20400" y2="71838"/>
                        <a14:foregroundMark x1="64133" y1="16945" x2="20400" y2="15990"/>
                        <a14:foregroundMark x1="41467" y1="23628" x2="42133" y2="69690"/>
                        <a14:foregroundMark x1="36800" y1="45823" x2="22000" y2="44630"/>
                        <a14:foregroundMark x1="73067" y1="90215" x2="56400" y2="89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96" t="6872" r="14944" b="6080"/>
          <a:stretch/>
        </p:blipFill>
        <p:spPr>
          <a:xfrm>
            <a:off x="8077200" y="2993728"/>
            <a:ext cx="3205479" cy="235267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BF0B38F-F05F-40B4-80AB-1717739326AA}"/>
              </a:ext>
            </a:extLst>
          </p:cNvPr>
          <p:cNvGrpSpPr/>
          <p:nvPr/>
        </p:nvGrpSpPr>
        <p:grpSpPr>
          <a:xfrm>
            <a:off x="7927627" y="5504404"/>
            <a:ext cx="3448203" cy="925844"/>
            <a:chOff x="523798" y="5460312"/>
            <a:chExt cx="3448203" cy="92584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88F8072-0C08-400C-BF17-B5C348072307}"/>
                </a:ext>
              </a:extLst>
            </p:cNvPr>
            <p:cNvSpPr/>
            <p:nvPr/>
          </p:nvSpPr>
          <p:spPr>
            <a:xfrm>
              <a:off x="523798" y="5460312"/>
              <a:ext cx="3448203" cy="925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 </a:t>
              </a:r>
              <a:r>
                <a:rPr lang="en-US" sz="5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সি</a:t>
              </a:r>
              <a:r>
                <a: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5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</a:t>
              </a:r>
              <a:r>
                <a:rPr lang="en-US" sz="5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সি</a:t>
              </a:r>
              <a:endPara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C4BA2801-6257-4062-9DFD-DEE89BB42A14}"/>
                </a:ext>
              </a:extLst>
            </p:cNvPr>
            <p:cNvSpPr/>
            <p:nvPr/>
          </p:nvSpPr>
          <p:spPr>
            <a:xfrm>
              <a:off x="2133599" y="5721141"/>
              <a:ext cx="228600" cy="24618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2A1D41-51A1-4D3B-8E29-B7E4BA505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E2E7-5C22-4824-82B5-E23F43B7707C}" type="datetime1">
              <a:rPr lang="en-US" smtClean="0"/>
              <a:t>28-Jul-21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B96C3E-3E19-40A8-B6B6-59664D18A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40747"/>
      </p:ext>
    </p:extLst>
  </p:cSld>
  <p:clrMapOvr>
    <a:masterClrMapping/>
  </p:clrMapOvr>
  <p:transition spd="slow">
    <p:cover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356928"/>
            <a:ext cx="2895600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0"/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0"/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0A5B0D-E234-46E1-9339-0AC5D6383EF9}"/>
              </a:ext>
            </a:extLst>
          </p:cNvPr>
          <p:cNvSpPr txBox="1"/>
          <p:nvPr/>
        </p:nvSpPr>
        <p:spPr>
          <a:xfrm>
            <a:off x="1485900" y="1524000"/>
            <a:ext cx="9220200" cy="4070345"/>
          </a:xfrm>
          <a:prstGeom prst="rect">
            <a:avLst/>
          </a:prstGeom>
          <a:noFill/>
          <a:ln w="28575">
            <a:noFill/>
          </a:ln>
        </p:spPr>
        <p:txBody>
          <a:bodyPr wrap="square" rtlCol="0" anchor="ctr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400" b="1" dirty="0" err="1">
                <a:ln w="0"/>
                <a:latin typeface="NikoshBAN" pitchFamily="2" charset="0"/>
                <a:cs typeface="NikoshBAN" pitchFamily="2" charset="0"/>
              </a:rPr>
              <a:t>কমুটেটর</a:t>
            </a:r>
            <a:r>
              <a:rPr lang="en-US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400" b="1" dirty="0" err="1">
                <a:ln w="0"/>
                <a:latin typeface="NikoshBAN" pitchFamily="2" charset="0"/>
                <a:cs typeface="NikoshBAN" pitchFamily="2" charset="0"/>
              </a:rPr>
              <a:t>রেক্টিফায়ার</a:t>
            </a:r>
            <a:r>
              <a:rPr lang="en-US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ln w="0"/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400" b="1" dirty="0">
                <a:ln w="0"/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b="1" dirty="0" err="1">
                <a:ln w="0"/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4400" b="1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 w="0"/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latin typeface="NikoshBAN" pitchFamily="2" charset="0"/>
                <a:cs typeface="NikoshBAN" pitchFamily="2" charset="0"/>
              </a:rPr>
              <a:t>জেনারেটরের</a:t>
            </a:r>
            <a:r>
              <a:rPr lang="en-US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latin typeface="NikoshBAN" pitchFamily="2" charset="0"/>
                <a:cs typeface="NikoshBAN" pitchFamily="2" charset="0"/>
              </a:rPr>
              <a:t>কর</a:t>
            </a:r>
            <a:endParaRPr lang="en-US" sz="4400" b="1" dirty="0">
              <a:ln w="0"/>
              <a:latin typeface="NikoshBAN" pitchFamily="2" charset="0"/>
              <a:cs typeface="NikoshBAN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400" b="1" dirty="0">
                <a:ln w="0"/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b="1" dirty="0" err="1">
                <a:ln w="0"/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4400" b="1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n w="0"/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latin typeface="NikoshBAN" pitchFamily="2" charset="0"/>
                <a:cs typeface="NikoshBAN" pitchFamily="2" charset="0"/>
              </a:rPr>
              <a:t>জেনারেটরের</a:t>
            </a:r>
            <a:r>
              <a:rPr lang="en-US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0"/>
                <a:latin typeface="NikoshBAN" pitchFamily="2" charset="0"/>
                <a:cs typeface="NikoshBAN" pitchFamily="2" charset="0"/>
              </a:rPr>
              <a:t>কর</a:t>
            </a:r>
            <a:endParaRPr lang="en-US" sz="44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EB385D-F2B2-41FC-8D3D-77FC38C9E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6B90-805F-49B9-BBCA-735DC01C26AC}" type="datetime1">
              <a:rPr lang="en-US" smtClean="0"/>
              <a:t>28-Jul-21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2BA5E-2C0C-4C59-866C-FC23583E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76369" y="971572"/>
            <a:ext cx="6439259" cy="4623943"/>
            <a:chOff x="3285295" y="939078"/>
            <a:chExt cx="4849654" cy="381076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5295" y="939078"/>
              <a:ext cx="4849654" cy="3637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798818" y="965031"/>
              <a:ext cx="1431802" cy="558842"/>
            </a:xfrm>
            <a:prstGeom prst="rect">
              <a:avLst/>
            </a:prstGeom>
            <a:solidFill>
              <a:srgbClr val="FCD5B5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ঘূর্ণন কয়েল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85295" y="1686580"/>
              <a:ext cx="1362905" cy="558842"/>
            </a:xfrm>
            <a:prstGeom prst="rect">
              <a:avLst/>
            </a:prstGeom>
            <a:solidFill>
              <a:srgbClr val="FCD5B5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কমুটেটর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43785" y="4070683"/>
              <a:ext cx="904415" cy="558842"/>
            </a:xfrm>
            <a:prstGeom prst="rect">
              <a:avLst/>
            </a:prstGeom>
            <a:solidFill>
              <a:srgbClr val="FCD5B5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শ্যাফট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85495" y="4191000"/>
              <a:ext cx="1447800" cy="558842"/>
            </a:xfrm>
            <a:prstGeom prst="rect">
              <a:avLst/>
            </a:prstGeom>
            <a:solidFill>
              <a:srgbClr val="FCD5B5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কার্বনব্রাশ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30620" y="3733800"/>
              <a:ext cx="1313180" cy="558842"/>
            </a:xfrm>
            <a:prstGeom prst="rect">
              <a:avLst/>
            </a:prstGeom>
            <a:solidFill>
              <a:srgbClr val="FCD5B5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স্থায়ী চুম্বক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800599" y="83219"/>
            <a:ext cx="2590801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5416735"/>
            <a:ext cx="8418984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rgbClr val="0707C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600" dirty="0">
                <a:ln w="0"/>
                <a:solidFill>
                  <a:srgbClr val="0707C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rgbClr val="0707C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err="1">
                <a:ln w="0"/>
                <a:solidFill>
                  <a:srgbClr val="0707C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3600" dirty="0">
                <a:ln w="0"/>
                <a:solidFill>
                  <a:srgbClr val="0707C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তড়িৎ</a:t>
            </a:r>
            <a:r>
              <a:rPr lang="en-US" sz="3600" dirty="0">
                <a:ln w="0"/>
                <a:solidFill>
                  <a:srgbClr val="0707C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rgbClr val="0707C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শক্তিতে রূপান্তরের জন্য</a:t>
            </a:r>
            <a:r>
              <a:rPr lang="en-US" sz="3600" dirty="0">
                <a:ln w="0"/>
                <a:solidFill>
                  <a:srgbClr val="0707C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rgbClr val="0707C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ইলেকট্রিক</a:t>
            </a:r>
            <a:r>
              <a:rPr lang="bn-BD" sz="3600" dirty="0">
                <a:ln w="0"/>
                <a:solidFill>
                  <a:srgbClr val="0707C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rgbClr val="0707C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n w="0"/>
                <a:solidFill>
                  <a:srgbClr val="0707C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জেনারেটর</a:t>
            </a:r>
            <a:r>
              <a:rPr lang="bn-BD" sz="3600" dirty="0">
                <a:ln w="0"/>
                <a:solidFill>
                  <a:srgbClr val="0707C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একটি আদর্শ যন্ত্র</a:t>
            </a:r>
            <a:r>
              <a:rPr lang="en-US" sz="3600" dirty="0">
                <a:ln w="0"/>
                <a:solidFill>
                  <a:srgbClr val="0707C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rgbClr val="0707C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>
                <a:ln w="0"/>
                <a:solidFill>
                  <a:srgbClr val="0707C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rgbClr val="0707C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উক্তিটি বিশ্লেষণ কর</a:t>
            </a:r>
            <a:endParaRPr lang="en-US" sz="3600" dirty="0">
              <a:ln w="0"/>
              <a:solidFill>
                <a:srgbClr val="0707C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67FF0-B8D8-484A-9ECF-93E5D24C3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FB209-E404-40DA-B41A-6354B3657511}" type="datetime1">
              <a:rPr lang="en-US" smtClean="0"/>
              <a:t>28-Jul-21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D789E-C9BA-4D4C-807E-FA9B95F1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A7AC15-E13F-44B1-8839-6538D828FA90}"/>
              </a:ext>
            </a:extLst>
          </p:cNvPr>
          <p:cNvSpPr/>
          <p:nvPr/>
        </p:nvSpPr>
        <p:spPr>
          <a:xfrm>
            <a:off x="1371600" y="4724400"/>
            <a:ext cx="9524999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B6C97C-2A6D-4374-98CD-DC08CE05238A}"/>
              </a:ext>
            </a:extLst>
          </p:cNvPr>
          <p:cNvSpPr/>
          <p:nvPr/>
        </p:nvSpPr>
        <p:spPr>
          <a:xfrm>
            <a:off x="2057400" y="5574227"/>
            <a:ext cx="81534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399" y="4419600"/>
            <a:ext cx="9601200" cy="186204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আমাদের প্রত্যাহিক জীবনে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ইলেকট্রিক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জেনারেটরের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ব্যবহার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উহার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আনবে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71113C-949D-40DA-A4BD-54C87A1DA4F6}"/>
              </a:ext>
            </a:extLst>
          </p:cNvPr>
          <p:cNvSpPr txBox="1"/>
          <p:nvPr/>
        </p:nvSpPr>
        <p:spPr>
          <a:xfrm>
            <a:off x="4343399" y="365267"/>
            <a:ext cx="3505201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bn-BD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C20CCB-F4AC-464A-926F-402F78159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19AD-2277-427D-A82C-83BB9463E74A}" type="datetime1">
              <a:rPr lang="en-US" smtClean="0"/>
              <a:t>28-Jul-21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DB1E6-1187-4ED0-8933-3DB23126D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EF4D90-3AF3-4C94-BBAC-43E21D7F8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778" l="0" r="100000">
                        <a14:backgroundMark x1="69333" y1="6667" x2="96444" y2="18667"/>
                        <a14:backgroundMark x1="36444" y1="5333" x2="0" y2="5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519" y="1330612"/>
            <a:ext cx="3128962" cy="31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2772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5572D1-64F8-47A6-8EF8-AC2091DFF9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D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3FBD3B-E1D5-484E-BFC7-504278AC88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80" t="26089" r="16981" b="11645"/>
          <a:stretch/>
        </p:blipFill>
        <p:spPr>
          <a:xfrm>
            <a:off x="2552700" y="266698"/>
            <a:ext cx="7086600" cy="6324603"/>
          </a:xfrm>
          <a:prstGeom prst="ellipse">
            <a:avLst/>
          </a:prstGeom>
          <a:ln w="63500" cap="rnd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7968FC6-0CC7-4824-9040-681B2E121E52}"/>
              </a:ext>
            </a:extLst>
          </p:cNvPr>
          <p:cNvSpPr/>
          <p:nvPr/>
        </p:nvSpPr>
        <p:spPr>
          <a:xfrm>
            <a:off x="-228600" y="-2057400"/>
            <a:ext cx="12420600" cy="10820400"/>
          </a:xfrm>
          <a:custGeom>
            <a:avLst/>
            <a:gdLst/>
            <a:ahLst/>
            <a:cxnLst/>
            <a:rect l="l" t="t" r="r" b="b"/>
            <a:pathLst>
              <a:path w="8763000" h="4508927">
                <a:moveTo>
                  <a:pt x="1324757" y="1852507"/>
                </a:moveTo>
                <a:lnTo>
                  <a:pt x="1325202" y="2631486"/>
                </a:lnTo>
                <a:cubicBezTo>
                  <a:pt x="1269129" y="2500710"/>
                  <a:pt x="1190799" y="2395846"/>
                  <a:pt x="1090212" y="2316894"/>
                </a:cubicBezTo>
                <a:cubicBezTo>
                  <a:pt x="989625" y="2237942"/>
                  <a:pt x="883759" y="2183474"/>
                  <a:pt x="772614" y="2153489"/>
                </a:cubicBezTo>
                <a:cubicBezTo>
                  <a:pt x="870177" y="2117677"/>
                  <a:pt x="967730" y="2073034"/>
                  <a:pt x="1065274" y="2019558"/>
                </a:cubicBezTo>
                <a:cubicBezTo>
                  <a:pt x="1162818" y="1966083"/>
                  <a:pt x="1249312" y="1910399"/>
                  <a:pt x="1324757" y="1852507"/>
                </a:cubicBezTo>
                <a:close/>
                <a:moveTo>
                  <a:pt x="5502670" y="1777359"/>
                </a:moveTo>
                <a:lnTo>
                  <a:pt x="5502670" y="2607327"/>
                </a:lnTo>
                <a:cubicBezTo>
                  <a:pt x="5441512" y="2464416"/>
                  <a:pt x="5357810" y="2349977"/>
                  <a:pt x="5251564" y="2264012"/>
                </a:cubicBezTo>
                <a:cubicBezTo>
                  <a:pt x="5145318" y="2178046"/>
                  <a:pt x="5039721" y="2118327"/>
                  <a:pt x="4934773" y="2084853"/>
                </a:cubicBezTo>
                <a:close/>
                <a:moveTo>
                  <a:pt x="1324757" y="832442"/>
                </a:moveTo>
                <a:lnTo>
                  <a:pt x="1324757" y="1520241"/>
                </a:lnTo>
                <a:cubicBezTo>
                  <a:pt x="1323013" y="1521243"/>
                  <a:pt x="1317892" y="1523887"/>
                  <a:pt x="1309394" y="1528174"/>
                </a:cubicBezTo>
                <a:cubicBezTo>
                  <a:pt x="1300896" y="1532460"/>
                  <a:pt x="1292546" y="1537386"/>
                  <a:pt x="1284344" y="1542953"/>
                </a:cubicBezTo>
                <a:cubicBezTo>
                  <a:pt x="1238328" y="1575387"/>
                  <a:pt x="1190521" y="1604611"/>
                  <a:pt x="1140923" y="1630625"/>
                </a:cubicBezTo>
                <a:cubicBezTo>
                  <a:pt x="1091325" y="1656640"/>
                  <a:pt x="1044891" y="1669647"/>
                  <a:pt x="1001621" y="1669647"/>
                </a:cubicBezTo>
                <a:cubicBezTo>
                  <a:pt x="971562" y="1669647"/>
                  <a:pt x="944434" y="1668617"/>
                  <a:pt x="920238" y="1666557"/>
                </a:cubicBezTo>
                <a:cubicBezTo>
                  <a:pt x="896042" y="1664498"/>
                  <a:pt x="873359" y="1660035"/>
                  <a:pt x="852188" y="1653170"/>
                </a:cubicBezTo>
                <a:cubicBezTo>
                  <a:pt x="831016" y="1646304"/>
                  <a:pt x="811431" y="1635153"/>
                  <a:pt x="793433" y="1619715"/>
                </a:cubicBezTo>
                <a:cubicBezTo>
                  <a:pt x="775434" y="1604277"/>
                  <a:pt x="760368" y="1596150"/>
                  <a:pt x="748233" y="1595334"/>
                </a:cubicBezTo>
                <a:cubicBezTo>
                  <a:pt x="807127" y="1592253"/>
                  <a:pt x="853811" y="1571268"/>
                  <a:pt x="888287" y="1532376"/>
                </a:cubicBezTo>
                <a:cubicBezTo>
                  <a:pt x="922762" y="1493485"/>
                  <a:pt x="939999" y="1447839"/>
                  <a:pt x="939999" y="1395440"/>
                </a:cubicBezTo>
                <a:cubicBezTo>
                  <a:pt x="939999" y="1337548"/>
                  <a:pt x="918281" y="1286837"/>
                  <a:pt x="874843" y="1243307"/>
                </a:cubicBezTo>
                <a:cubicBezTo>
                  <a:pt x="831406" y="1199777"/>
                  <a:pt x="770332" y="1178012"/>
                  <a:pt x="691621" y="1178012"/>
                </a:cubicBezTo>
                <a:cubicBezTo>
                  <a:pt x="647275" y="1178012"/>
                  <a:pt x="606073" y="1185925"/>
                  <a:pt x="568017" y="1201753"/>
                </a:cubicBezTo>
                <a:cubicBezTo>
                  <a:pt x="529960" y="1217580"/>
                  <a:pt x="496626" y="1239234"/>
                  <a:pt x="468014" y="1266714"/>
                </a:cubicBezTo>
                <a:cubicBezTo>
                  <a:pt x="439402" y="1294194"/>
                  <a:pt x="416505" y="1325228"/>
                  <a:pt x="399323" y="1359814"/>
                </a:cubicBezTo>
                <a:cubicBezTo>
                  <a:pt x="382141" y="1394401"/>
                  <a:pt x="373550" y="1432179"/>
                  <a:pt x="373550" y="1473149"/>
                </a:cubicBezTo>
                <a:cubicBezTo>
                  <a:pt x="373550" y="1521429"/>
                  <a:pt x="385750" y="1568818"/>
                  <a:pt x="410150" y="1615317"/>
                </a:cubicBezTo>
                <a:cubicBezTo>
                  <a:pt x="434550" y="1661817"/>
                  <a:pt x="467550" y="1703454"/>
                  <a:pt x="509151" y="1740230"/>
                </a:cubicBezTo>
                <a:cubicBezTo>
                  <a:pt x="550751" y="1777006"/>
                  <a:pt x="600302" y="1806082"/>
                  <a:pt x="657805" y="1827458"/>
                </a:cubicBezTo>
                <a:cubicBezTo>
                  <a:pt x="686556" y="1838145"/>
                  <a:pt x="717438" y="1846161"/>
                  <a:pt x="750452" y="1851505"/>
                </a:cubicBezTo>
                <a:lnTo>
                  <a:pt x="786341" y="1855726"/>
                </a:lnTo>
                <a:lnTo>
                  <a:pt x="278418" y="2109290"/>
                </a:lnTo>
                <a:lnTo>
                  <a:pt x="498853" y="2410662"/>
                </a:lnTo>
                <a:cubicBezTo>
                  <a:pt x="644287" y="2410662"/>
                  <a:pt x="766547" y="2436258"/>
                  <a:pt x="865631" y="2487452"/>
                </a:cubicBezTo>
                <a:cubicBezTo>
                  <a:pt x="964715" y="2538645"/>
                  <a:pt x="1049205" y="2599209"/>
                  <a:pt x="1119102" y="2669143"/>
                </a:cubicBezTo>
                <a:cubicBezTo>
                  <a:pt x="1188999" y="2739077"/>
                  <a:pt x="1245054" y="2809995"/>
                  <a:pt x="1287267" y="2881896"/>
                </a:cubicBezTo>
                <a:cubicBezTo>
                  <a:pt x="1329480" y="2953797"/>
                  <a:pt x="1359548" y="2992679"/>
                  <a:pt x="1377472" y="2998542"/>
                </a:cubicBezTo>
                <a:lnTo>
                  <a:pt x="1374021" y="2998542"/>
                </a:lnTo>
                <a:lnTo>
                  <a:pt x="1396510" y="3088664"/>
                </a:lnTo>
                <a:lnTo>
                  <a:pt x="1581263" y="3237179"/>
                </a:lnTo>
                <a:lnTo>
                  <a:pt x="1581263" y="1413141"/>
                </a:lnTo>
                <a:lnTo>
                  <a:pt x="1826528" y="1413141"/>
                </a:lnTo>
                <a:lnTo>
                  <a:pt x="1885139" y="1413141"/>
                </a:lnTo>
                <a:lnTo>
                  <a:pt x="3008133" y="1413141"/>
                </a:lnTo>
                <a:lnTo>
                  <a:pt x="3008133" y="2343864"/>
                </a:lnTo>
                <a:cubicBezTo>
                  <a:pt x="3006983" y="2268233"/>
                  <a:pt x="2976868" y="2199718"/>
                  <a:pt x="2917789" y="2138320"/>
                </a:cubicBezTo>
                <a:cubicBezTo>
                  <a:pt x="2858709" y="2076921"/>
                  <a:pt x="2797849" y="2027203"/>
                  <a:pt x="2735207" y="1989165"/>
                </a:cubicBezTo>
                <a:cubicBezTo>
                  <a:pt x="2672565" y="1951127"/>
                  <a:pt x="2610675" y="1923397"/>
                  <a:pt x="2549536" y="1905973"/>
                </a:cubicBezTo>
                <a:cubicBezTo>
                  <a:pt x="2488397" y="1888550"/>
                  <a:pt x="2433019" y="1879839"/>
                  <a:pt x="2383403" y="1879839"/>
                </a:cubicBezTo>
                <a:cubicBezTo>
                  <a:pt x="2324658" y="1879839"/>
                  <a:pt x="2267146" y="1887956"/>
                  <a:pt x="2210869" y="1904192"/>
                </a:cubicBezTo>
                <a:cubicBezTo>
                  <a:pt x="2154591" y="1920428"/>
                  <a:pt x="2104576" y="1945245"/>
                  <a:pt x="2060823" y="1978644"/>
                </a:cubicBezTo>
                <a:cubicBezTo>
                  <a:pt x="2017070" y="2012043"/>
                  <a:pt x="1982326" y="2053792"/>
                  <a:pt x="1956590" y="2103891"/>
                </a:cubicBezTo>
                <a:cubicBezTo>
                  <a:pt x="1930854" y="2153990"/>
                  <a:pt x="1917987" y="2210972"/>
                  <a:pt x="1917987" y="2274839"/>
                </a:cubicBezTo>
                <a:cubicBezTo>
                  <a:pt x="1917987" y="2321226"/>
                  <a:pt x="1925742" y="2365063"/>
                  <a:pt x="1941254" y="2406348"/>
                </a:cubicBezTo>
                <a:cubicBezTo>
                  <a:pt x="1956766" y="2447633"/>
                  <a:pt x="1979552" y="2485235"/>
                  <a:pt x="2009611" y="2519153"/>
                </a:cubicBezTo>
                <a:cubicBezTo>
                  <a:pt x="2039670" y="2553072"/>
                  <a:pt x="2076019" y="2579689"/>
                  <a:pt x="2118659" y="2599005"/>
                </a:cubicBezTo>
                <a:cubicBezTo>
                  <a:pt x="2161299" y="2618321"/>
                  <a:pt x="2208911" y="2627979"/>
                  <a:pt x="2261496" y="2627979"/>
                </a:cubicBezTo>
                <a:cubicBezTo>
                  <a:pt x="2297456" y="2627979"/>
                  <a:pt x="2334121" y="2620668"/>
                  <a:pt x="2371491" y="2606047"/>
                </a:cubicBezTo>
                <a:cubicBezTo>
                  <a:pt x="2408861" y="2591425"/>
                  <a:pt x="2443002" y="2570607"/>
                  <a:pt x="2473915" y="2543590"/>
                </a:cubicBezTo>
                <a:cubicBezTo>
                  <a:pt x="2504827" y="2516574"/>
                  <a:pt x="2530341" y="2483676"/>
                  <a:pt x="2550454" y="2444896"/>
                </a:cubicBezTo>
                <a:cubicBezTo>
                  <a:pt x="2570568" y="2406116"/>
                  <a:pt x="2580625" y="2364552"/>
                  <a:pt x="2580625" y="2320206"/>
                </a:cubicBezTo>
                <a:cubicBezTo>
                  <a:pt x="2580625" y="2295231"/>
                  <a:pt x="2577359" y="2269050"/>
                  <a:pt x="2570828" y="2241662"/>
                </a:cubicBezTo>
                <a:cubicBezTo>
                  <a:pt x="2567562" y="2227969"/>
                  <a:pt x="2563249" y="2217842"/>
                  <a:pt x="2557886" y="2211283"/>
                </a:cubicBezTo>
                <a:lnTo>
                  <a:pt x="2550987" y="2205687"/>
                </a:lnTo>
                <a:lnTo>
                  <a:pt x="2554102" y="2206540"/>
                </a:lnTo>
                <a:cubicBezTo>
                  <a:pt x="2591777" y="2218826"/>
                  <a:pt x="2640846" y="2247976"/>
                  <a:pt x="2701307" y="2293988"/>
                </a:cubicBezTo>
                <a:cubicBezTo>
                  <a:pt x="2770406" y="2346573"/>
                  <a:pt x="2833762" y="2414595"/>
                  <a:pt x="2891376" y="2498056"/>
                </a:cubicBezTo>
                <a:cubicBezTo>
                  <a:pt x="2948989" y="2581517"/>
                  <a:pt x="2995321" y="2675183"/>
                  <a:pt x="3030372" y="2779054"/>
                </a:cubicBezTo>
                <a:cubicBezTo>
                  <a:pt x="3065422" y="2882925"/>
                  <a:pt x="3082947" y="2994014"/>
                  <a:pt x="3082947" y="3112322"/>
                </a:cubicBezTo>
                <a:lnTo>
                  <a:pt x="3264639" y="3229219"/>
                </a:lnTo>
                <a:lnTo>
                  <a:pt x="3264639" y="1413141"/>
                </a:lnTo>
                <a:lnTo>
                  <a:pt x="3847286" y="1413141"/>
                </a:lnTo>
                <a:cubicBezTo>
                  <a:pt x="3776629" y="1443052"/>
                  <a:pt x="3721826" y="1507513"/>
                  <a:pt x="3682879" y="1606522"/>
                </a:cubicBezTo>
                <a:cubicBezTo>
                  <a:pt x="3643932" y="1705532"/>
                  <a:pt x="3624459" y="1807529"/>
                  <a:pt x="3624459" y="1912514"/>
                </a:cubicBezTo>
                <a:cubicBezTo>
                  <a:pt x="3624459" y="1954226"/>
                  <a:pt x="3630229" y="2002599"/>
                  <a:pt x="3641770" y="2057633"/>
                </a:cubicBezTo>
                <a:cubicBezTo>
                  <a:pt x="3653312" y="2112667"/>
                  <a:pt x="3666449" y="2188075"/>
                  <a:pt x="3681181" y="2283857"/>
                </a:cubicBezTo>
                <a:cubicBezTo>
                  <a:pt x="3698735" y="2363272"/>
                  <a:pt x="3713857" y="2444543"/>
                  <a:pt x="3726549" y="2527670"/>
                </a:cubicBezTo>
                <a:cubicBezTo>
                  <a:pt x="3739240" y="2610797"/>
                  <a:pt x="3745586" y="2676148"/>
                  <a:pt x="3745586" y="2723723"/>
                </a:cubicBezTo>
                <a:cubicBezTo>
                  <a:pt x="3745586" y="2833569"/>
                  <a:pt x="3714701" y="2925417"/>
                  <a:pt x="3652931" y="2999266"/>
                </a:cubicBezTo>
                <a:cubicBezTo>
                  <a:pt x="3591161" y="3073115"/>
                  <a:pt x="3500251" y="3119948"/>
                  <a:pt x="3380200" y="3139765"/>
                </a:cubicBezTo>
                <a:lnTo>
                  <a:pt x="3528269" y="3301305"/>
                </a:lnTo>
                <a:cubicBezTo>
                  <a:pt x="3560332" y="3301305"/>
                  <a:pt x="3604150" y="3287379"/>
                  <a:pt x="3659722" y="3259529"/>
                </a:cubicBezTo>
                <a:cubicBezTo>
                  <a:pt x="3715295" y="3231677"/>
                  <a:pt x="3770756" y="3189418"/>
                  <a:pt x="3826106" y="3132751"/>
                </a:cubicBezTo>
                <a:cubicBezTo>
                  <a:pt x="3881456" y="3076084"/>
                  <a:pt x="3931156" y="3005445"/>
                  <a:pt x="3975205" y="2920833"/>
                </a:cubicBezTo>
                <a:cubicBezTo>
                  <a:pt x="4019255" y="2836222"/>
                  <a:pt x="4041280" y="2736712"/>
                  <a:pt x="4041280" y="2622301"/>
                </a:cubicBezTo>
                <a:cubicBezTo>
                  <a:pt x="4041280" y="2538209"/>
                  <a:pt x="4032800" y="2452160"/>
                  <a:pt x="4015840" y="2364154"/>
                </a:cubicBezTo>
                <a:cubicBezTo>
                  <a:pt x="3998881" y="2276147"/>
                  <a:pt x="3981013" y="2193122"/>
                  <a:pt x="3962235" y="2115080"/>
                </a:cubicBezTo>
                <a:cubicBezTo>
                  <a:pt x="3948616" y="2048764"/>
                  <a:pt x="3937010" y="1989750"/>
                  <a:pt x="3927417" y="1938036"/>
                </a:cubicBezTo>
                <a:cubicBezTo>
                  <a:pt x="3917824" y="1886324"/>
                  <a:pt x="3913027" y="1838182"/>
                  <a:pt x="3913027" y="1793613"/>
                </a:cubicBezTo>
                <a:cubicBezTo>
                  <a:pt x="3913027" y="1749860"/>
                  <a:pt x="3917332" y="1705903"/>
                  <a:pt x="3925941" y="1661742"/>
                </a:cubicBezTo>
                <a:cubicBezTo>
                  <a:pt x="3934551" y="1617581"/>
                  <a:pt x="3948987" y="1577354"/>
                  <a:pt x="3969249" y="1541060"/>
                </a:cubicBezTo>
                <a:cubicBezTo>
                  <a:pt x="3989511" y="1504766"/>
                  <a:pt x="4014356" y="1474846"/>
                  <a:pt x="4043785" y="1451300"/>
                </a:cubicBezTo>
                <a:cubicBezTo>
                  <a:pt x="4073213" y="1427754"/>
                  <a:pt x="4108950" y="1415034"/>
                  <a:pt x="4150996" y="1413141"/>
                </a:cubicBezTo>
                <a:lnTo>
                  <a:pt x="4380459" y="1413141"/>
                </a:lnTo>
                <a:lnTo>
                  <a:pt x="4419525" y="1413141"/>
                </a:lnTo>
                <a:lnTo>
                  <a:pt x="5502670" y="1413141"/>
                </a:lnTo>
                <a:lnTo>
                  <a:pt x="5502670" y="1450715"/>
                </a:lnTo>
                <a:lnTo>
                  <a:pt x="4444307" y="2037761"/>
                </a:lnTo>
                <a:lnTo>
                  <a:pt x="4660066" y="2326607"/>
                </a:lnTo>
                <a:cubicBezTo>
                  <a:pt x="4765941" y="2341414"/>
                  <a:pt x="4865915" y="2368087"/>
                  <a:pt x="4959989" y="2406626"/>
                </a:cubicBezTo>
                <a:cubicBezTo>
                  <a:pt x="5054064" y="2445165"/>
                  <a:pt x="5140317" y="2496368"/>
                  <a:pt x="5218749" y="2560234"/>
                </a:cubicBezTo>
                <a:cubicBezTo>
                  <a:pt x="5297182" y="2624101"/>
                  <a:pt x="5368044" y="2702941"/>
                  <a:pt x="5431335" y="2796756"/>
                </a:cubicBezTo>
                <a:cubicBezTo>
                  <a:pt x="5494626" y="2890570"/>
                  <a:pt x="5545514" y="3002457"/>
                  <a:pt x="5583997" y="3132417"/>
                </a:cubicBezTo>
                <a:lnTo>
                  <a:pt x="5762737" y="3226491"/>
                </a:lnTo>
                <a:lnTo>
                  <a:pt x="5762737" y="1413141"/>
                </a:lnTo>
                <a:lnTo>
                  <a:pt x="5919669" y="1413141"/>
                </a:lnTo>
                <a:lnTo>
                  <a:pt x="6063107" y="1413141"/>
                </a:lnTo>
                <a:lnTo>
                  <a:pt x="6083268" y="1413141"/>
                </a:lnTo>
                <a:cubicBezTo>
                  <a:pt x="6090171" y="1416110"/>
                  <a:pt x="6102214" y="1427698"/>
                  <a:pt x="6119395" y="1447904"/>
                </a:cubicBezTo>
                <a:cubicBezTo>
                  <a:pt x="6136577" y="1468111"/>
                  <a:pt x="6154177" y="1491741"/>
                  <a:pt x="6172194" y="1518794"/>
                </a:cubicBezTo>
                <a:cubicBezTo>
                  <a:pt x="6190211" y="1545847"/>
                  <a:pt x="6204962" y="1571908"/>
                  <a:pt x="6216448" y="1596976"/>
                </a:cubicBezTo>
                <a:cubicBezTo>
                  <a:pt x="6227933" y="1622044"/>
                  <a:pt x="6233676" y="1639736"/>
                  <a:pt x="6233676" y="1650053"/>
                </a:cubicBezTo>
                <a:lnTo>
                  <a:pt x="6233676" y="3043130"/>
                </a:lnTo>
                <a:lnTo>
                  <a:pt x="6490181" y="3230054"/>
                </a:lnTo>
                <a:lnTo>
                  <a:pt x="6490181" y="1413141"/>
                </a:lnTo>
                <a:lnTo>
                  <a:pt x="6799029" y="1413141"/>
                </a:lnTo>
                <a:lnTo>
                  <a:pt x="6881396" y="1413141"/>
                </a:lnTo>
                <a:lnTo>
                  <a:pt x="6988625" y="1413141"/>
                </a:lnTo>
                <a:lnTo>
                  <a:pt x="6988625" y="2359673"/>
                </a:lnTo>
                <a:lnTo>
                  <a:pt x="7273910" y="2591518"/>
                </a:lnTo>
                <a:lnTo>
                  <a:pt x="7487496" y="2362734"/>
                </a:lnTo>
                <a:cubicBezTo>
                  <a:pt x="7551586" y="2288625"/>
                  <a:pt x="7613857" y="2217448"/>
                  <a:pt x="7674309" y="2149202"/>
                </a:cubicBezTo>
                <a:cubicBezTo>
                  <a:pt x="7734762" y="2080957"/>
                  <a:pt x="7781428" y="2020931"/>
                  <a:pt x="7814308" y="1969126"/>
                </a:cubicBezTo>
                <a:cubicBezTo>
                  <a:pt x="7795900" y="1996476"/>
                  <a:pt x="7783126" y="2040433"/>
                  <a:pt x="7775982" y="2100996"/>
                </a:cubicBezTo>
                <a:cubicBezTo>
                  <a:pt x="7768838" y="2161560"/>
                  <a:pt x="7765266" y="2223441"/>
                  <a:pt x="7765266" y="2286640"/>
                </a:cubicBezTo>
                <a:cubicBezTo>
                  <a:pt x="7765266" y="2444506"/>
                  <a:pt x="7786586" y="2600155"/>
                  <a:pt x="7829226" y="2753587"/>
                </a:cubicBezTo>
                <a:cubicBezTo>
                  <a:pt x="7871865" y="2907019"/>
                  <a:pt x="7929348" y="3065804"/>
                  <a:pt x="8001676" y="3229942"/>
                </a:cubicBezTo>
                <a:lnTo>
                  <a:pt x="8204298" y="3301305"/>
                </a:lnTo>
                <a:cubicBezTo>
                  <a:pt x="8178320" y="3195170"/>
                  <a:pt x="8155841" y="3107646"/>
                  <a:pt x="8136859" y="3038732"/>
                </a:cubicBezTo>
                <a:cubicBezTo>
                  <a:pt x="8117877" y="2969819"/>
                  <a:pt x="8102142" y="2905229"/>
                  <a:pt x="8089655" y="2844962"/>
                </a:cubicBezTo>
                <a:cubicBezTo>
                  <a:pt x="8077168" y="2784695"/>
                  <a:pt x="8068076" y="2725987"/>
                  <a:pt x="8062379" y="2668837"/>
                </a:cubicBezTo>
                <a:cubicBezTo>
                  <a:pt x="8056682" y="2611688"/>
                  <a:pt x="8053834" y="2551884"/>
                  <a:pt x="8053834" y="2489428"/>
                </a:cubicBezTo>
                <a:cubicBezTo>
                  <a:pt x="8053834" y="2363884"/>
                  <a:pt x="8069096" y="2240002"/>
                  <a:pt x="8099619" y="2117779"/>
                </a:cubicBezTo>
                <a:cubicBezTo>
                  <a:pt x="8130142" y="1995557"/>
                  <a:pt x="8194055" y="1867778"/>
                  <a:pt x="8291358" y="1734441"/>
                </a:cubicBezTo>
                <a:lnTo>
                  <a:pt x="7917288" y="1527199"/>
                </a:lnTo>
                <a:cubicBezTo>
                  <a:pt x="7772336" y="1601345"/>
                  <a:pt x="7643470" y="1694149"/>
                  <a:pt x="7530692" y="1805609"/>
                </a:cubicBezTo>
                <a:cubicBezTo>
                  <a:pt x="7417915" y="1917069"/>
                  <a:pt x="7323915" y="2035237"/>
                  <a:pt x="7248693" y="2160113"/>
                </a:cubicBezTo>
                <a:lnTo>
                  <a:pt x="7248693" y="1413141"/>
                </a:lnTo>
                <a:lnTo>
                  <a:pt x="8523593" y="1413141"/>
                </a:lnTo>
                <a:lnTo>
                  <a:pt x="8371293" y="1174449"/>
                </a:lnTo>
                <a:lnTo>
                  <a:pt x="6729096" y="1174449"/>
                </a:lnTo>
                <a:lnTo>
                  <a:pt x="6667270" y="1174449"/>
                </a:lnTo>
                <a:lnTo>
                  <a:pt x="6476989" y="1174449"/>
                </a:lnTo>
                <a:lnTo>
                  <a:pt x="6467637" y="1144557"/>
                </a:lnTo>
                <a:cubicBezTo>
                  <a:pt x="6456578" y="1100210"/>
                  <a:pt x="6437643" y="1046196"/>
                  <a:pt x="6410830" y="982515"/>
                </a:cubicBezTo>
                <a:cubicBezTo>
                  <a:pt x="6384019" y="918834"/>
                  <a:pt x="6324967" y="868810"/>
                  <a:pt x="6233676" y="832442"/>
                </a:cubicBezTo>
                <a:lnTo>
                  <a:pt x="6233676" y="1251950"/>
                </a:lnTo>
                <a:lnTo>
                  <a:pt x="6227238" y="1246701"/>
                </a:lnTo>
                <a:cubicBezTo>
                  <a:pt x="6203549" y="1227841"/>
                  <a:pt x="6171776" y="1203757"/>
                  <a:pt x="6131920" y="1174449"/>
                </a:cubicBezTo>
                <a:lnTo>
                  <a:pt x="5906855" y="1174449"/>
                </a:lnTo>
                <a:lnTo>
                  <a:pt x="5769150" y="1174449"/>
                </a:lnTo>
                <a:lnTo>
                  <a:pt x="4267169" y="1174449"/>
                </a:lnTo>
                <a:lnTo>
                  <a:pt x="4248700" y="1174449"/>
                </a:lnTo>
                <a:lnTo>
                  <a:pt x="1728887" y="1174449"/>
                </a:lnTo>
                <a:lnTo>
                  <a:pt x="1694768" y="1174449"/>
                </a:lnTo>
                <a:lnTo>
                  <a:pt x="1569684" y="1174449"/>
                </a:lnTo>
                <a:lnTo>
                  <a:pt x="1561334" y="1141050"/>
                </a:lnTo>
                <a:cubicBezTo>
                  <a:pt x="1550090" y="1091619"/>
                  <a:pt x="1533103" y="1036019"/>
                  <a:pt x="1510373" y="974249"/>
                </a:cubicBezTo>
                <a:cubicBezTo>
                  <a:pt x="1487643" y="912479"/>
                  <a:pt x="1425771" y="865210"/>
                  <a:pt x="1324757" y="832442"/>
                </a:cubicBezTo>
                <a:close/>
                <a:moveTo>
                  <a:pt x="0" y="0"/>
                </a:moveTo>
                <a:lnTo>
                  <a:pt x="8763000" y="0"/>
                </a:lnTo>
                <a:lnTo>
                  <a:pt x="8763000" y="4508927"/>
                </a:lnTo>
                <a:lnTo>
                  <a:pt x="0" y="4508927"/>
                </a:lnTo>
                <a:close/>
              </a:path>
            </a:pathLst>
          </a:custGeom>
          <a:solidFill>
            <a:srgbClr val="0707CB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700" b="1" dirty="0">
              <a:solidFill>
                <a:srgbClr val="0000CC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822D29-C6F7-4179-8176-51AEC994B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1448-3357-45F9-83B3-3E47972C564D}" type="datetime1">
              <a:rPr lang="en-US" smtClean="0"/>
              <a:t>28-Jul-21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1FFE3-6847-4BEA-8653-190544038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2F98785-E255-468C-B70A-EC2B5EB572AD}"/>
              </a:ext>
            </a:extLst>
          </p:cNvPr>
          <p:cNvSpPr/>
          <p:nvPr/>
        </p:nvSpPr>
        <p:spPr>
          <a:xfrm>
            <a:off x="2376989" y="3278969"/>
            <a:ext cx="113733" cy="38076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2837B5-F1E3-4408-B781-20225B2DE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5" b="92518" l="4688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5767" t="8999" r="10447" b="7330"/>
          <a:stretch/>
        </p:blipFill>
        <p:spPr>
          <a:xfrm>
            <a:off x="975794" y="2068639"/>
            <a:ext cx="2743200" cy="268045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2F05243-64E0-4725-873E-542C37DC6EA0}"/>
              </a:ext>
            </a:extLst>
          </p:cNvPr>
          <p:cNvSpPr/>
          <p:nvPr/>
        </p:nvSpPr>
        <p:spPr>
          <a:xfrm flipH="1">
            <a:off x="9653742" y="2957401"/>
            <a:ext cx="47536" cy="41291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BC55354-D1E3-41E9-B3DE-44DEA65EF8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20" b="93019" l="10246" r="98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9274" t="3366" r="1596" b="6779"/>
          <a:stretch/>
        </p:blipFill>
        <p:spPr>
          <a:xfrm>
            <a:off x="8443410" y="1919436"/>
            <a:ext cx="2743200" cy="2680452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5817BE6-9B39-48C1-BEE6-9AD834251BCF}"/>
              </a:ext>
            </a:extLst>
          </p:cNvPr>
          <p:cNvSpPr/>
          <p:nvPr/>
        </p:nvSpPr>
        <p:spPr>
          <a:xfrm>
            <a:off x="-640080" y="-22860"/>
            <a:ext cx="13727608" cy="6880860"/>
          </a:xfrm>
          <a:custGeom>
            <a:avLst/>
            <a:gdLst/>
            <a:ahLst/>
            <a:cxnLst/>
            <a:rect l="l" t="t" r="r" b="b"/>
            <a:pathLst>
              <a:path w="8024878" h="2590800">
                <a:moveTo>
                  <a:pt x="2328010" y="1430824"/>
                </a:moveTo>
                <a:lnTo>
                  <a:pt x="2326953" y="2002283"/>
                </a:lnTo>
                <a:lnTo>
                  <a:pt x="2237777" y="1866961"/>
                </a:lnTo>
                <a:lnTo>
                  <a:pt x="2133795" y="1842969"/>
                </a:lnTo>
                <a:lnTo>
                  <a:pt x="2137301" y="1842969"/>
                </a:lnTo>
                <a:cubicBezTo>
                  <a:pt x="2117856" y="1790830"/>
                  <a:pt x="2101991" y="1764760"/>
                  <a:pt x="2089708" y="1764760"/>
                </a:cubicBezTo>
                <a:lnTo>
                  <a:pt x="2072059" y="1802767"/>
                </a:lnTo>
                <a:lnTo>
                  <a:pt x="1883412" y="1673580"/>
                </a:lnTo>
                <a:close/>
                <a:moveTo>
                  <a:pt x="1798913" y="664871"/>
                </a:moveTo>
                <a:lnTo>
                  <a:pt x="2303373" y="664871"/>
                </a:lnTo>
                <a:lnTo>
                  <a:pt x="2319262" y="683848"/>
                </a:lnTo>
                <a:cubicBezTo>
                  <a:pt x="2340036" y="709137"/>
                  <a:pt x="2355189" y="729150"/>
                  <a:pt x="2364721" y="743888"/>
                </a:cubicBezTo>
                <a:cubicBezTo>
                  <a:pt x="2377432" y="763538"/>
                  <a:pt x="2383787" y="793124"/>
                  <a:pt x="2383787" y="832646"/>
                </a:cubicBezTo>
                <a:lnTo>
                  <a:pt x="2383787" y="864152"/>
                </a:lnTo>
                <a:cubicBezTo>
                  <a:pt x="2383787" y="891874"/>
                  <a:pt x="2377005" y="916459"/>
                  <a:pt x="2363441" y="937909"/>
                </a:cubicBezTo>
                <a:cubicBezTo>
                  <a:pt x="2349877" y="959358"/>
                  <a:pt x="2332705" y="977552"/>
                  <a:pt x="2311923" y="992488"/>
                </a:cubicBezTo>
                <a:cubicBezTo>
                  <a:pt x="2291141" y="1007425"/>
                  <a:pt x="2268300" y="1018902"/>
                  <a:pt x="2243399" y="1026917"/>
                </a:cubicBezTo>
                <a:cubicBezTo>
                  <a:pt x="2218498" y="1034933"/>
                  <a:pt x="2194673" y="1038941"/>
                  <a:pt x="2171925" y="1038941"/>
                </a:cubicBezTo>
                <a:cubicBezTo>
                  <a:pt x="2136300" y="1038941"/>
                  <a:pt x="2097853" y="1027520"/>
                  <a:pt x="2056587" y="1004679"/>
                </a:cubicBezTo>
                <a:cubicBezTo>
                  <a:pt x="2015321" y="981838"/>
                  <a:pt x="1975529" y="951695"/>
                  <a:pt x="1937213" y="914251"/>
                </a:cubicBezTo>
                <a:cubicBezTo>
                  <a:pt x="1898896" y="876807"/>
                  <a:pt x="1868151" y="837953"/>
                  <a:pt x="1844975" y="797688"/>
                </a:cubicBezTo>
                <a:cubicBezTo>
                  <a:pt x="1821800" y="757424"/>
                  <a:pt x="1810212" y="719979"/>
                  <a:pt x="1810212" y="685356"/>
                </a:cubicBezTo>
                <a:cubicBezTo>
                  <a:pt x="1810212" y="675447"/>
                  <a:pt x="1810463" y="669556"/>
                  <a:pt x="1810964" y="667682"/>
                </a:cubicBezTo>
                <a:cubicBezTo>
                  <a:pt x="1811465" y="665808"/>
                  <a:pt x="1807448" y="664871"/>
                  <a:pt x="1798913" y="664871"/>
                </a:cubicBezTo>
                <a:close/>
                <a:moveTo>
                  <a:pt x="4785129" y="87734"/>
                </a:moveTo>
                <a:lnTo>
                  <a:pt x="4785129" y="848121"/>
                </a:lnTo>
                <a:lnTo>
                  <a:pt x="4771430" y="810517"/>
                </a:lnTo>
                <a:cubicBezTo>
                  <a:pt x="4764795" y="796635"/>
                  <a:pt x="4756456" y="782403"/>
                  <a:pt x="4746414" y="767824"/>
                </a:cubicBezTo>
                <a:cubicBezTo>
                  <a:pt x="4706242" y="709505"/>
                  <a:pt x="4661858" y="657903"/>
                  <a:pt x="4613262" y="613019"/>
                </a:cubicBezTo>
                <a:cubicBezTo>
                  <a:pt x="4564667" y="568134"/>
                  <a:pt x="4510254" y="530662"/>
                  <a:pt x="4450024" y="500603"/>
                </a:cubicBezTo>
                <a:cubicBezTo>
                  <a:pt x="4389794" y="470544"/>
                  <a:pt x="4334018" y="465924"/>
                  <a:pt x="4282694" y="486742"/>
                </a:cubicBezTo>
                <a:lnTo>
                  <a:pt x="4282694" y="451117"/>
                </a:lnTo>
                <a:lnTo>
                  <a:pt x="4222520" y="451117"/>
                </a:lnTo>
                <a:cubicBezTo>
                  <a:pt x="4203297" y="451117"/>
                  <a:pt x="4174463" y="453594"/>
                  <a:pt x="4136017" y="458548"/>
                </a:cubicBezTo>
                <a:cubicBezTo>
                  <a:pt x="4097571" y="463502"/>
                  <a:pt x="4054347" y="473967"/>
                  <a:pt x="4006345" y="489943"/>
                </a:cubicBezTo>
                <a:cubicBezTo>
                  <a:pt x="3958343" y="505919"/>
                  <a:pt x="3908142" y="530727"/>
                  <a:pt x="3855742" y="564367"/>
                </a:cubicBezTo>
                <a:cubicBezTo>
                  <a:pt x="3803343" y="598008"/>
                  <a:pt x="3752799" y="656948"/>
                  <a:pt x="3704111" y="741188"/>
                </a:cubicBezTo>
                <a:cubicBezTo>
                  <a:pt x="3676166" y="758518"/>
                  <a:pt x="3655190" y="788800"/>
                  <a:pt x="3641181" y="832034"/>
                </a:cubicBezTo>
                <a:cubicBezTo>
                  <a:pt x="3627172" y="875267"/>
                  <a:pt x="3620167" y="916144"/>
                  <a:pt x="3620167" y="954664"/>
                </a:cubicBezTo>
                <a:cubicBezTo>
                  <a:pt x="3620167" y="980938"/>
                  <a:pt x="3623414" y="1010338"/>
                  <a:pt x="3629909" y="1042866"/>
                </a:cubicBezTo>
                <a:cubicBezTo>
                  <a:pt x="3636403" y="1075392"/>
                  <a:pt x="3649150" y="1105934"/>
                  <a:pt x="3668151" y="1134490"/>
                </a:cubicBezTo>
                <a:cubicBezTo>
                  <a:pt x="3687151" y="1163047"/>
                  <a:pt x="3713035" y="1186909"/>
                  <a:pt x="3745803" y="1206076"/>
                </a:cubicBezTo>
                <a:cubicBezTo>
                  <a:pt x="3778572" y="1225243"/>
                  <a:pt x="3821768" y="1234827"/>
                  <a:pt x="3875392" y="1234827"/>
                </a:cubicBezTo>
                <a:cubicBezTo>
                  <a:pt x="3905488" y="1234827"/>
                  <a:pt x="3937468" y="1226023"/>
                  <a:pt x="3971331" y="1208414"/>
                </a:cubicBezTo>
                <a:cubicBezTo>
                  <a:pt x="4005194" y="1190805"/>
                  <a:pt x="4041033" y="1173076"/>
                  <a:pt x="4078849" y="1155226"/>
                </a:cubicBezTo>
                <a:cubicBezTo>
                  <a:pt x="4118482" y="1138192"/>
                  <a:pt x="4148402" y="1125074"/>
                  <a:pt x="4168609" y="1115870"/>
                </a:cubicBezTo>
                <a:cubicBezTo>
                  <a:pt x="4188815" y="1106667"/>
                  <a:pt x="4199141" y="1102065"/>
                  <a:pt x="4199586" y="1102065"/>
                </a:cubicBezTo>
                <a:cubicBezTo>
                  <a:pt x="4224636" y="1102065"/>
                  <a:pt x="4237160" y="1108820"/>
                  <a:pt x="4237160" y="1122328"/>
                </a:cubicBezTo>
                <a:cubicBezTo>
                  <a:pt x="4237160" y="1134648"/>
                  <a:pt x="4226741" y="1159067"/>
                  <a:pt x="4205904" y="1195583"/>
                </a:cubicBezTo>
                <a:cubicBezTo>
                  <a:pt x="4185067" y="1232099"/>
                  <a:pt x="4159600" y="1273811"/>
                  <a:pt x="4129504" y="1320718"/>
                </a:cubicBezTo>
                <a:cubicBezTo>
                  <a:pt x="4069868" y="1368627"/>
                  <a:pt x="4024566" y="1405320"/>
                  <a:pt x="3993597" y="1430796"/>
                </a:cubicBezTo>
                <a:cubicBezTo>
                  <a:pt x="3962629" y="1456272"/>
                  <a:pt x="3936902" y="1476729"/>
                  <a:pt x="3916417" y="1492167"/>
                </a:cubicBezTo>
                <a:lnTo>
                  <a:pt x="3878120" y="1525733"/>
                </a:lnTo>
                <a:lnTo>
                  <a:pt x="4133567" y="1821650"/>
                </a:lnTo>
                <a:cubicBezTo>
                  <a:pt x="4269761" y="1684453"/>
                  <a:pt x="4365496" y="1560478"/>
                  <a:pt x="4420772" y="1449722"/>
                </a:cubicBezTo>
                <a:cubicBezTo>
                  <a:pt x="4476048" y="1338967"/>
                  <a:pt x="4503685" y="1255460"/>
                  <a:pt x="4503685" y="1199201"/>
                </a:cubicBezTo>
                <a:cubicBezTo>
                  <a:pt x="4503685" y="1099004"/>
                  <a:pt x="4471223" y="1019690"/>
                  <a:pt x="4406299" y="961260"/>
                </a:cubicBezTo>
                <a:cubicBezTo>
                  <a:pt x="4341374" y="902830"/>
                  <a:pt x="4234136" y="873615"/>
                  <a:pt x="4084582" y="873615"/>
                </a:cubicBezTo>
                <a:cubicBezTo>
                  <a:pt x="4035411" y="873615"/>
                  <a:pt x="4004313" y="879442"/>
                  <a:pt x="3991287" y="891094"/>
                </a:cubicBezTo>
                <a:cubicBezTo>
                  <a:pt x="4018674" y="856471"/>
                  <a:pt x="4057631" y="824760"/>
                  <a:pt x="4108156" y="795963"/>
                </a:cubicBezTo>
                <a:cubicBezTo>
                  <a:pt x="4158682" y="767165"/>
                  <a:pt x="4212909" y="752766"/>
                  <a:pt x="4270837" y="752766"/>
                </a:cubicBezTo>
                <a:cubicBezTo>
                  <a:pt x="4305461" y="752766"/>
                  <a:pt x="4343342" y="760866"/>
                  <a:pt x="4384478" y="777064"/>
                </a:cubicBezTo>
                <a:cubicBezTo>
                  <a:pt x="4425615" y="793263"/>
                  <a:pt x="4464812" y="814471"/>
                  <a:pt x="4502071" y="840690"/>
                </a:cubicBezTo>
                <a:cubicBezTo>
                  <a:pt x="4539330" y="866908"/>
                  <a:pt x="4572125" y="894685"/>
                  <a:pt x="4600459" y="924020"/>
                </a:cubicBezTo>
                <a:cubicBezTo>
                  <a:pt x="4628793" y="953356"/>
                  <a:pt x="4648470" y="981198"/>
                  <a:pt x="4659492" y="1007546"/>
                </a:cubicBezTo>
                <a:cubicBezTo>
                  <a:pt x="4705954" y="1065549"/>
                  <a:pt x="4738509" y="1120240"/>
                  <a:pt x="4757157" y="1171619"/>
                </a:cubicBezTo>
                <a:cubicBezTo>
                  <a:pt x="4775805" y="1222998"/>
                  <a:pt x="4785129" y="1258967"/>
                  <a:pt x="4785129" y="1279526"/>
                </a:cubicBezTo>
                <a:lnTo>
                  <a:pt x="4785129" y="2294637"/>
                </a:lnTo>
                <a:lnTo>
                  <a:pt x="5045197" y="2481783"/>
                </a:lnTo>
                <a:lnTo>
                  <a:pt x="5045197" y="664871"/>
                </a:lnTo>
                <a:lnTo>
                  <a:pt x="5277926" y="664871"/>
                </a:lnTo>
                <a:lnTo>
                  <a:pt x="5313177" y="664871"/>
                </a:lnTo>
                <a:lnTo>
                  <a:pt x="5330573" y="745305"/>
                </a:lnTo>
                <a:cubicBezTo>
                  <a:pt x="5379713" y="963273"/>
                  <a:pt x="5434797" y="1144148"/>
                  <a:pt x="5495827" y="1287932"/>
                </a:cubicBezTo>
                <a:cubicBezTo>
                  <a:pt x="5565576" y="1452255"/>
                  <a:pt x="5639072" y="1590249"/>
                  <a:pt x="5716317" y="1701914"/>
                </a:cubicBezTo>
                <a:cubicBezTo>
                  <a:pt x="5793562" y="1813578"/>
                  <a:pt x="5871762" y="1902243"/>
                  <a:pt x="5950918" y="1967910"/>
                </a:cubicBezTo>
                <a:cubicBezTo>
                  <a:pt x="6030074" y="2033576"/>
                  <a:pt x="6105667" y="2083406"/>
                  <a:pt x="6177698" y="2117399"/>
                </a:cubicBezTo>
                <a:cubicBezTo>
                  <a:pt x="6249729" y="2151392"/>
                  <a:pt x="6314894" y="2173120"/>
                  <a:pt x="6373195" y="2182583"/>
                </a:cubicBezTo>
                <a:cubicBezTo>
                  <a:pt x="6431494" y="2192046"/>
                  <a:pt x="6480146" y="2196777"/>
                  <a:pt x="6519148" y="2196777"/>
                </a:cubicBezTo>
                <a:cubicBezTo>
                  <a:pt x="6630775" y="2196777"/>
                  <a:pt x="6727142" y="2175615"/>
                  <a:pt x="6808246" y="2133291"/>
                </a:cubicBezTo>
                <a:cubicBezTo>
                  <a:pt x="6889350" y="2090967"/>
                  <a:pt x="6957039" y="2035942"/>
                  <a:pt x="7011312" y="1968216"/>
                </a:cubicBezTo>
                <a:cubicBezTo>
                  <a:pt x="7065586" y="1900490"/>
                  <a:pt x="7105488" y="1825314"/>
                  <a:pt x="7131020" y="1742689"/>
                </a:cubicBezTo>
                <a:cubicBezTo>
                  <a:pt x="7156552" y="1660063"/>
                  <a:pt x="7169318" y="1576556"/>
                  <a:pt x="7169318" y="1492167"/>
                </a:cubicBezTo>
                <a:cubicBezTo>
                  <a:pt x="7169318" y="1330961"/>
                  <a:pt x="7139490" y="1199266"/>
                  <a:pt x="7079836" y="1097083"/>
                </a:cubicBezTo>
                <a:cubicBezTo>
                  <a:pt x="7020182" y="994901"/>
                  <a:pt x="6949820" y="914353"/>
                  <a:pt x="6868754" y="855441"/>
                </a:cubicBezTo>
                <a:cubicBezTo>
                  <a:pt x="6787686" y="796528"/>
                  <a:pt x="6705228" y="755976"/>
                  <a:pt x="6621378" y="733784"/>
                </a:cubicBezTo>
                <a:cubicBezTo>
                  <a:pt x="6537527" y="711593"/>
                  <a:pt x="6472352" y="700497"/>
                  <a:pt x="6425854" y="700497"/>
                </a:cubicBezTo>
                <a:cubicBezTo>
                  <a:pt x="6348961" y="700497"/>
                  <a:pt x="6280892" y="714385"/>
                  <a:pt x="6221646" y="742162"/>
                </a:cubicBezTo>
                <a:cubicBezTo>
                  <a:pt x="6162399" y="769939"/>
                  <a:pt x="6112515" y="804767"/>
                  <a:pt x="6071990" y="846646"/>
                </a:cubicBezTo>
                <a:cubicBezTo>
                  <a:pt x="6031466" y="888524"/>
                  <a:pt x="6001156" y="933381"/>
                  <a:pt x="5981061" y="981216"/>
                </a:cubicBezTo>
                <a:cubicBezTo>
                  <a:pt x="5960966" y="1029051"/>
                  <a:pt x="5950918" y="1075457"/>
                  <a:pt x="5950918" y="1120435"/>
                </a:cubicBezTo>
                <a:cubicBezTo>
                  <a:pt x="5950918" y="1223082"/>
                  <a:pt x="5985022" y="1311163"/>
                  <a:pt x="6053231" y="1384678"/>
                </a:cubicBezTo>
                <a:cubicBezTo>
                  <a:pt x="6121439" y="1458193"/>
                  <a:pt x="6214271" y="1494950"/>
                  <a:pt x="6331724" y="1494950"/>
                </a:cubicBezTo>
                <a:cubicBezTo>
                  <a:pt x="6366273" y="1494950"/>
                  <a:pt x="6404061" y="1489170"/>
                  <a:pt x="6445086" y="1477611"/>
                </a:cubicBezTo>
                <a:cubicBezTo>
                  <a:pt x="6486112" y="1466051"/>
                  <a:pt x="6523936" y="1447598"/>
                  <a:pt x="6558559" y="1422252"/>
                </a:cubicBezTo>
                <a:cubicBezTo>
                  <a:pt x="6593183" y="1396905"/>
                  <a:pt x="6622287" y="1363868"/>
                  <a:pt x="6645870" y="1323140"/>
                </a:cubicBezTo>
                <a:cubicBezTo>
                  <a:pt x="6669454" y="1282411"/>
                  <a:pt x="6681246" y="1233472"/>
                  <a:pt x="6681246" y="1176323"/>
                </a:cubicBezTo>
                <a:cubicBezTo>
                  <a:pt x="6681246" y="1152795"/>
                  <a:pt x="6678342" y="1129675"/>
                  <a:pt x="6672534" y="1106964"/>
                </a:cubicBezTo>
                <a:lnTo>
                  <a:pt x="6650170" y="1049709"/>
                </a:lnTo>
                <a:lnTo>
                  <a:pt x="6677975" y="1051634"/>
                </a:lnTo>
                <a:cubicBezTo>
                  <a:pt x="6706392" y="1055646"/>
                  <a:pt x="6733180" y="1065674"/>
                  <a:pt x="6758342" y="1081720"/>
                </a:cubicBezTo>
                <a:cubicBezTo>
                  <a:pt x="6791889" y="1103114"/>
                  <a:pt x="6821308" y="1131215"/>
                  <a:pt x="6846599" y="1166025"/>
                </a:cubicBezTo>
                <a:cubicBezTo>
                  <a:pt x="6871890" y="1200834"/>
                  <a:pt x="6892216" y="1239104"/>
                  <a:pt x="6907580" y="1280834"/>
                </a:cubicBezTo>
                <a:cubicBezTo>
                  <a:pt x="6922944" y="1322565"/>
                  <a:pt x="6930626" y="1360463"/>
                  <a:pt x="6930626" y="1394530"/>
                </a:cubicBezTo>
                <a:cubicBezTo>
                  <a:pt x="6930626" y="1437467"/>
                  <a:pt x="6921904" y="1485627"/>
                  <a:pt x="6904463" y="1539009"/>
                </a:cubicBezTo>
                <a:cubicBezTo>
                  <a:pt x="6887021" y="1592392"/>
                  <a:pt x="6860496" y="1642268"/>
                  <a:pt x="6824890" y="1688638"/>
                </a:cubicBezTo>
                <a:cubicBezTo>
                  <a:pt x="6789282" y="1735007"/>
                  <a:pt x="6743664" y="1773694"/>
                  <a:pt x="6688037" y="1804700"/>
                </a:cubicBezTo>
                <a:cubicBezTo>
                  <a:pt x="6632408" y="1835705"/>
                  <a:pt x="6564460" y="1851208"/>
                  <a:pt x="6484191" y="1851208"/>
                </a:cubicBezTo>
                <a:cubicBezTo>
                  <a:pt x="6397501" y="1851208"/>
                  <a:pt x="6310942" y="1834805"/>
                  <a:pt x="6224513" y="1802000"/>
                </a:cubicBezTo>
                <a:cubicBezTo>
                  <a:pt x="6138083" y="1769194"/>
                  <a:pt x="6053500" y="1710876"/>
                  <a:pt x="5970763" y="1627044"/>
                </a:cubicBezTo>
                <a:cubicBezTo>
                  <a:pt x="5888025" y="1543212"/>
                  <a:pt x="5807673" y="1429618"/>
                  <a:pt x="5729705" y="1286262"/>
                </a:cubicBezTo>
                <a:cubicBezTo>
                  <a:pt x="5651736" y="1142905"/>
                  <a:pt x="5579019" y="956835"/>
                  <a:pt x="5511552" y="728051"/>
                </a:cubicBezTo>
                <a:lnTo>
                  <a:pt x="5349096" y="664871"/>
                </a:lnTo>
                <a:lnTo>
                  <a:pt x="7369212" y="664871"/>
                </a:lnTo>
                <a:lnTo>
                  <a:pt x="7228045" y="426179"/>
                </a:lnTo>
                <a:lnTo>
                  <a:pt x="5186252" y="426179"/>
                </a:lnTo>
                <a:lnTo>
                  <a:pt x="5146222" y="426179"/>
                </a:lnTo>
                <a:lnTo>
                  <a:pt x="5033875" y="426179"/>
                </a:lnTo>
                <a:lnTo>
                  <a:pt x="5032630" y="418817"/>
                </a:lnTo>
                <a:cubicBezTo>
                  <a:pt x="5031229" y="413742"/>
                  <a:pt x="5029128" y="407735"/>
                  <a:pt x="5026326" y="400795"/>
                </a:cubicBezTo>
                <a:cubicBezTo>
                  <a:pt x="5014970" y="353331"/>
                  <a:pt x="4997046" y="297397"/>
                  <a:pt x="4972553" y="232992"/>
                </a:cubicBezTo>
                <a:cubicBezTo>
                  <a:pt x="4948061" y="168587"/>
                  <a:pt x="4885585" y="120168"/>
                  <a:pt x="4785129" y="87734"/>
                </a:cubicBezTo>
                <a:close/>
                <a:moveTo>
                  <a:pt x="3021971" y="84171"/>
                </a:moveTo>
                <a:lnTo>
                  <a:pt x="3021971" y="503680"/>
                </a:lnTo>
                <a:lnTo>
                  <a:pt x="3015533" y="498430"/>
                </a:lnTo>
                <a:cubicBezTo>
                  <a:pt x="2991844" y="479570"/>
                  <a:pt x="2960071" y="455486"/>
                  <a:pt x="2920215" y="426179"/>
                </a:cubicBezTo>
                <a:lnTo>
                  <a:pt x="2696458" y="426179"/>
                </a:lnTo>
                <a:lnTo>
                  <a:pt x="2557445" y="426179"/>
                </a:lnTo>
                <a:lnTo>
                  <a:pt x="658945" y="426179"/>
                </a:lnTo>
                <a:lnTo>
                  <a:pt x="790649" y="664871"/>
                </a:lnTo>
                <a:lnTo>
                  <a:pt x="1458798" y="664871"/>
                </a:lnTo>
                <a:cubicBezTo>
                  <a:pt x="1420760" y="672182"/>
                  <a:pt x="1387389" y="700654"/>
                  <a:pt x="1358684" y="750289"/>
                </a:cubicBezTo>
                <a:cubicBezTo>
                  <a:pt x="1329980" y="799924"/>
                  <a:pt x="1303752" y="843445"/>
                  <a:pt x="1280001" y="880852"/>
                </a:cubicBezTo>
                <a:cubicBezTo>
                  <a:pt x="1255249" y="926089"/>
                  <a:pt x="1233345" y="962559"/>
                  <a:pt x="1214289" y="990262"/>
                </a:cubicBezTo>
                <a:cubicBezTo>
                  <a:pt x="1195233" y="1017965"/>
                  <a:pt x="1175685" y="1031816"/>
                  <a:pt x="1155645" y="1031816"/>
                </a:cubicBezTo>
                <a:cubicBezTo>
                  <a:pt x="1149634" y="1031816"/>
                  <a:pt x="1135151" y="1017946"/>
                  <a:pt x="1112199" y="990206"/>
                </a:cubicBezTo>
                <a:cubicBezTo>
                  <a:pt x="1089246" y="962466"/>
                  <a:pt x="1065078" y="923937"/>
                  <a:pt x="1039695" y="874617"/>
                </a:cubicBezTo>
                <a:lnTo>
                  <a:pt x="854552" y="953384"/>
                </a:lnTo>
                <a:cubicBezTo>
                  <a:pt x="932001" y="1113774"/>
                  <a:pt x="1009496" y="1220382"/>
                  <a:pt x="1087038" y="1273208"/>
                </a:cubicBezTo>
                <a:cubicBezTo>
                  <a:pt x="1164580" y="1326034"/>
                  <a:pt x="1225858" y="1352448"/>
                  <a:pt x="1270872" y="1352448"/>
                </a:cubicBezTo>
                <a:cubicBezTo>
                  <a:pt x="1319115" y="1352448"/>
                  <a:pt x="1358944" y="1331963"/>
                  <a:pt x="1390358" y="1290993"/>
                </a:cubicBezTo>
                <a:cubicBezTo>
                  <a:pt x="1413918" y="1260266"/>
                  <a:pt x="1425439" y="1226783"/>
                  <a:pt x="1424921" y="1190545"/>
                </a:cubicBezTo>
                <a:lnTo>
                  <a:pt x="1420775" y="1156550"/>
                </a:lnTo>
                <a:lnTo>
                  <a:pt x="1467049" y="1121794"/>
                </a:lnTo>
                <a:cubicBezTo>
                  <a:pt x="1510297" y="1086380"/>
                  <a:pt x="1543312" y="1049865"/>
                  <a:pt x="1566093" y="1012250"/>
                </a:cubicBezTo>
                <a:cubicBezTo>
                  <a:pt x="1596467" y="962095"/>
                  <a:pt x="1616906" y="914826"/>
                  <a:pt x="1627408" y="870443"/>
                </a:cubicBezTo>
                <a:cubicBezTo>
                  <a:pt x="1628559" y="903322"/>
                  <a:pt x="1644859" y="945758"/>
                  <a:pt x="1676310" y="997749"/>
                </a:cubicBezTo>
                <a:cubicBezTo>
                  <a:pt x="1707761" y="1049740"/>
                  <a:pt x="1744212" y="1098920"/>
                  <a:pt x="1785665" y="1145290"/>
                </a:cubicBezTo>
                <a:cubicBezTo>
                  <a:pt x="1827116" y="1191659"/>
                  <a:pt x="1871973" y="1233537"/>
                  <a:pt x="1920235" y="1270926"/>
                </a:cubicBezTo>
                <a:cubicBezTo>
                  <a:pt x="1968496" y="1308314"/>
                  <a:pt x="2011461" y="1328233"/>
                  <a:pt x="2049128" y="1330682"/>
                </a:cubicBezTo>
                <a:lnTo>
                  <a:pt x="1483291" y="1645135"/>
                </a:lnTo>
                <a:lnTo>
                  <a:pt x="1709236" y="1927358"/>
                </a:lnTo>
                <a:cubicBezTo>
                  <a:pt x="1719163" y="1923869"/>
                  <a:pt x="1726170" y="1921253"/>
                  <a:pt x="1730257" y="1919509"/>
                </a:cubicBezTo>
                <a:lnTo>
                  <a:pt x="1733703" y="1916933"/>
                </a:lnTo>
                <a:lnTo>
                  <a:pt x="1759467" y="1919085"/>
                </a:lnTo>
                <a:cubicBezTo>
                  <a:pt x="1766903" y="1919377"/>
                  <a:pt x="1773028" y="1919231"/>
                  <a:pt x="1777843" y="1918646"/>
                </a:cubicBezTo>
                <a:cubicBezTo>
                  <a:pt x="1787473" y="1917477"/>
                  <a:pt x="1801529" y="1917858"/>
                  <a:pt x="1820010" y="1919787"/>
                </a:cubicBezTo>
                <a:cubicBezTo>
                  <a:pt x="1839418" y="1922533"/>
                  <a:pt x="1853928" y="1925224"/>
                  <a:pt x="1863540" y="1927859"/>
                </a:cubicBezTo>
                <a:cubicBezTo>
                  <a:pt x="1873151" y="1930494"/>
                  <a:pt x="1886724" y="1934928"/>
                  <a:pt x="1904259" y="1941163"/>
                </a:cubicBezTo>
                <a:cubicBezTo>
                  <a:pt x="1921793" y="1947397"/>
                  <a:pt x="1940460" y="1954903"/>
                  <a:pt x="1960258" y="1963679"/>
                </a:cubicBezTo>
                <a:cubicBezTo>
                  <a:pt x="1980057" y="1972456"/>
                  <a:pt x="2004930" y="1983246"/>
                  <a:pt x="2034877" y="1996049"/>
                </a:cubicBezTo>
                <a:cubicBezTo>
                  <a:pt x="2069612" y="2019168"/>
                  <a:pt x="2092769" y="2033882"/>
                  <a:pt x="2104347" y="2040191"/>
                </a:cubicBezTo>
                <a:cubicBezTo>
                  <a:pt x="2115926" y="2046500"/>
                  <a:pt x="2122810" y="2050768"/>
                  <a:pt x="2124999" y="2052994"/>
                </a:cubicBezTo>
                <a:lnTo>
                  <a:pt x="2179607" y="2097415"/>
                </a:lnTo>
                <a:lnTo>
                  <a:pt x="2189738" y="2114282"/>
                </a:lnTo>
                <a:cubicBezTo>
                  <a:pt x="2202170" y="2126713"/>
                  <a:pt x="2210965" y="2132929"/>
                  <a:pt x="2216123" y="2132929"/>
                </a:cubicBezTo>
                <a:lnTo>
                  <a:pt x="2415009" y="2274943"/>
                </a:lnTo>
                <a:lnTo>
                  <a:pt x="2402324" y="2337610"/>
                </a:lnTo>
                <a:cubicBezTo>
                  <a:pt x="2405552" y="2340839"/>
                  <a:pt x="2407389" y="2342676"/>
                  <a:pt x="2407834" y="2343121"/>
                </a:cubicBezTo>
                <a:cubicBezTo>
                  <a:pt x="2408279" y="2343567"/>
                  <a:pt x="2408744" y="2344606"/>
                  <a:pt x="2409226" y="2346238"/>
                </a:cubicBezTo>
                <a:lnTo>
                  <a:pt x="2427150" y="2395892"/>
                </a:lnTo>
                <a:lnTo>
                  <a:pt x="2583124" y="2463970"/>
                </a:lnTo>
                <a:lnTo>
                  <a:pt x="2586853" y="1136355"/>
                </a:lnTo>
                <a:lnTo>
                  <a:pt x="2586853" y="1164410"/>
                </a:lnTo>
                <a:cubicBezTo>
                  <a:pt x="2589229" y="1164410"/>
                  <a:pt x="2590416" y="1155894"/>
                  <a:pt x="2590416" y="1138860"/>
                </a:cubicBezTo>
                <a:cubicBezTo>
                  <a:pt x="2593051" y="1136300"/>
                  <a:pt x="2596038" y="1128414"/>
                  <a:pt x="2599378" y="1115202"/>
                </a:cubicBezTo>
                <a:lnTo>
                  <a:pt x="2629604" y="1033653"/>
                </a:lnTo>
                <a:cubicBezTo>
                  <a:pt x="2629604" y="1036251"/>
                  <a:pt x="2619232" y="1030795"/>
                  <a:pt x="2598488" y="1017287"/>
                </a:cubicBezTo>
                <a:cubicBezTo>
                  <a:pt x="2621607" y="995689"/>
                  <a:pt x="2633167" y="984890"/>
                  <a:pt x="2633167" y="984890"/>
                </a:cubicBezTo>
                <a:cubicBezTo>
                  <a:pt x="2637249" y="995355"/>
                  <a:pt x="2640645" y="989974"/>
                  <a:pt x="2643354" y="968747"/>
                </a:cubicBezTo>
                <a:cubicBezTo>
                  <a:pt x="2646063" y="947520"/>
                  <a:pt x="2647417" y="927518"/>
                  <a:pt x="2647417" y="908740"/>
                </a:cubicBezTo>
                <a:cubicBezTo>
                  <a:pt x="2647417" y="860089"/>
                  <a:pt x="2638669" y="808905"/>
                  <a:pt x="2621171" y="755188"/>
                </a:cubicBezTo>
                <a:cubicBezTo>
                  <a:pt x="2603674" y="701471"/>
                  <a:pt x="2583291" y="671365"/>
                  <a:pt x="2560023" y="664871"/>
                </a:cubicBezTo>
                <a:lnTo>
                  <a:pt x="2707964" y="664871"/>
                </a:lnTo>
                <a:lnTo>
                  <a:pt x="2860392" y="664871"/>
                </a:lnTo>
                <a:lnTo>
                  <a:pt x="2871563" y="664871"/>
                </a:lnTo>
                <a:cubicBezTo>
                  <a:pt x="2878466" y="667840"/>
                  <a:pt x="2890508" y="679427"/>
                  <a:pt x="2907690" y="699634"/>
                </a:cubicBezTo>
                <a:cubicBezTo>
                  <a:pt x="2924872" y="719840"/>
                  <a:pt x="2942472" y="743470"/>
                  <a:pt x="2960489" y="770524"/>
                </a:cubicBezTo>
                <a:cubicBezTo>
                  <a:pt x="2978506" y="797577"/>
                  <a:pt x="2993257" y="823637"/>
                  <a:pt x="3004743" y="848705"/>
                </a:cubicBezTo>
                <a:cubicBezTo>
                  <a:pt x="3016228" y="873773"/>
                  <a:pt x="3021971" y="891465"/>
                  <a:pt x="3021971" y="901782"/>
                </a:cubicBezTo>
                <a:lnTo>
                  <a:pt x="3021971" y="2294859"/>
                </a:lnTo>
                <a:lnTo>
                  <a:pt x="3278476" y="2481783"/>
                </a:lnTo>
                <a:lnTo>
                  <a:pt x="3278476" y="664871"/>
                </a:lnTo>
                <a:lnTo>
                  <a:pt x="3669692" y="664871"/>
                </a:lnTo>
                <a:lnTo>
                  <a:pt x="3517391" y="426179"/>
                </a:lnTo>
                <a:lnTo>
                  <a:pt x="3265284" y="426179"/>
                </a:lnTo>
                <a:lnTo>
                  <a:pt x="3255932" y="396286"/>
                </a:lnTo>
                <a:cubicBezTo>
                  <a:pt x="3244873" y="351940"/>
                  <a:pt x="3225938" y="297925"/>
                  <a:pt x="3199125" y="234244"/>
                </a:cubicBezTo>
                <a:cubicBezTo>
                  <a:pt x="3172314" y="170563"/>
                  <a:pt x="3113262" y="120539"/>
                  <a:pt x="3021971" y="84171"/>
                </a:cubicBezTo>
                <a:close/>
                <a:moveTo>
                  <a:pt x="0" y="0"/>
                </a:moveTo>
                <a:lnTo>
                  <a:pt x="8024878" y="0"/>
                </a:lnTo>
                <a:lnTo>
                  <a:pt x="8024878" y="2590800"/>
                </a:lnTo>
                <a:lnTo>
                  <a:pt x="0" y="2590800"/>
                </a:lnTo>
                <a:close/>
              </a:path>
            </a:pathLst>
          </a:custGeom>
          <a:solidFill>
            <a:srgbClr val="0000CC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700" b="1" dirty="0">
              <a:solidFill>
                <a:srgbClr val="0000CC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0531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243568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54326" y="5360432"/>
            <a:ext cx="3460116" cy="610314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অটো</a:t>
            </a:r>
            <a:r>
              <a:rPr lang="en-US" sz="4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ইলেকট্রিসিটি</a:t>
            </a:r>
            <a:endParaRPr lang="en-US" sz="4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54326" y="2908560"/>
            <a:ext cx="3460116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13725" y="2091269"/>
            <a:ext cx="2541319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441842" y="4543142"/>
            <a:ext cx="2885084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27928" y="3725851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২.6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04B588-8B4F-4770-8CD7-16665DB11570}"/>
              </a:ext>
            </a:extLst>
          </p:cNvPr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CFB1A18-E1AB-420C-BAD3-0D7D70DDA0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5017"/>
          <a:stretch/>
        </p:blipFill>
        <p:spPr>
          <a:xfrm>
            <a:off x="1847833" y="1679612"/>
            <a:ext cx="2490994" cy="2490994"/>
          </a:xfrm>
          <a:prstGeom prst="ellipse">
            <a:avLst/>
          </a:prstGeom>
        </p:spPr>
      </p:pic>
      <p:sp>
        <p:nvSpPr>
          <p:cNvPr id="26" name="Rectangle 25">
            <a:hlinkClick r:id="rId3"/>
            <a:extLst>
              <a:ext uri="{FF2B5EF4-FFF2-40B4-BE49-F238E27FC236}">
                <a16:creationId xmlns:a16="http://schemas.microsoft.com/office/drawing/2014/main" id="{1787D924-D3A9-404F-8CF0-E88E98F17434}"/>
              </a:ext>
            </a:extLst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BB0100F-DAC2-446B-97FA-67F2217E5EA7}"/>
              </a:ext>
            </a:extLst>
          </p:cNvPr>
          <p:cNvGrpSpPr/>
          <p:nvPr/>
        </p:nvGrpSpPr>
        <p:grpSpPr>
          <a:xfrm>
            <a:off x="966531" y="4070948"/>
            <a:ext cx="4245854" cy="2000548"/>
            <a:chOff x="671103" y="4099084"/>
            <a:chExt cx="4245854" cy="200054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C5CE40B-FC92-4124-ABEE-EDB0ADEDC53E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72AA1C2-1EC2-48EC-A9D2-E87701E63596}"/>
                  </a:ext>
                </a:extLst>
              </p:cNvPr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87B9F255-B7AC-4166-BEAA-40AB529C26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FF60981D-34A3-42CE-9E68-379F4A0B4A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35" name="Picture 34">
                <a:hlinkClick r:id="rId4"/>
                <a:extLst>
                  <a:ext uri="{FF2B5EF4-FFF2-40B4-BE49-F238E27FC236}">
                    <a16:creationId xmlns:a16="http://schemas.microsoft.com/office/drawing/2014/main" id="{CF58DCF2-9ADB-4CEC-914F-C876A0856E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36" name="Picture 35">
                <a:hlinkClick r:id="rId6"/>
                <a:extLst>
                  <a:ext uri="{FF2B5EF4-FFF2-40B4-BE49-F238E27FC236}">
                    <a16:creationId xmlns:a16="http://schemas.microsoft.com/office/drawing/2014/main" id="{521B0B59-D9B2-4F38-8C7B-A2258221BE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37" name="Picture 36">
                <a:hlinkClick r:id="rId5"/>
                <a:extLst>
                  <a:ext uri="{FF2B5EF4-FFF2-40B4-BE49-F238E27FC236}">
                    <a16:creationId xmlns:a16="http://schemas.microsoft.com/office/drawing/2014/main" id="{B8519688-DDD5-421C-AE5B-6460A83ECD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BCAB95A2-B40B-402A-AA72-0354BF9A7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E383DFB-8188-4AD3-8EDC-93B5427524E8}"/>
                </a:ext>
              </a:extLst>
            </p:cNvPr>
            <p:cNvSpPr/>
            <p:nvPr/>
          </p:nvSpPr>
          <p:spPr>
            <a:xfrm>
              <a:off x="3483434" y="4485473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3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08669F-F453-441A-9B56-FF46B0F9E1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67" l="0" r="99750">
                        <a14:foregroundMark x1="35250" y1="89667" x2="63500" y2="8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4" t="3041" r="3798" b="6290"/>
          <a:stretch/>
        </p:blipFill>
        <p:spPr>
          <a:xfrm>
            <a:off x="2156460" y="758433"/>
            <a:ext cx="7833667" cy="57947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202085-042B-4A80-A25C-CB4A0879C1F4}"/>
              </a:ext>
            </a:extLst>
          </p:cNvPr>
          <p:cNvSpPr/>
          <p:nvPr/>
        </p:nvSpPr>
        <p:spPr>
          <a:xfrm>
            <a:off x="4610100" y="304800"/>
            <a:ext cx="297180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দেখেছো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69AE5-85DA-4855-A68F-0FE7DE2D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FDBB-11D7-4A96-89DD-7A386D336044}" type="datetime1">
              <a:rPr lang="en-US" smtClean="0"/>
              <a:t>28-Jul-21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A1F26A-C573-4E45-8DF8-9BF8AF934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Important Generator Info For All Generators[2]">
            <a:hlinkClick r:id="" action="ppaction://media"/>
            <a:extLst>
              <a:ext uri="{FF2B5EF4-FFF2-40B4-BE49-F238E27FC236}">
                <a16:creationId xmlns:a16="http://schemas.microsoft.com/office/drawing/2014/main" id="{D5390261-C140-42E4-A439-50245FEB329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1106" y="1219200"/>
            <a:ext cx="7269787" cy="40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2940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5C77EA-9232-4735-BC94-DAD04ECAC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67" l="0" r="99750">
                        <a14:foregroundMark x1="35250" y1="89667" x2="63500" y2="8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220" y="1233605"/>
            <a:ext cx="6051030" cy="4538273"/>
          </a:xfrm>
          <a:prstGeom prst="rect">
            <a:avLst/>
          </a:prstGeom>
        </p:spPr>
      </p:pic>
      <p:pic>
        <p:nvPicPr>
          <p:cNvPr id="6" name="Modified Honda City Only 1 In India   Bmw Type Tail Lights   Interior Lighting   Exterior Lighting[2]">
            <a:hlinkClick r:id="" action="ppaction://media"/>
            <a:extLst>
              <a:ext uri="{FF2B5EF4-FFF2-40B4-BE49-F238E27FC236}">
                <a16:creationId xmlns:a16="http://schemas.microsoft.com/office/drawing/2014/main" id="{25DAC806-DF4E-4BFD-BE89-D458051D4FE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05200" y="1661410"/>
            <a:ext cx="5196590" cy="29268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3960BE-DAD8-4640-8228-86BA69E38C8F}"/>
              </a:ext>
            </a:extLst>
          </p:cNvPr>
          <p:cNvSpPr/>
          <p:nvPr/>
        </p:nvSpPr>
        <p:spPr>
          <a:xfrm>
            <a:off x="2628900" y="378541"/>
            <a:ext cx="693420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1B2D2D-22D6-4783-948D-A3F3519B5C1E}"/>
              </a:ext>
            </a:extLst>
          </p:cNvPr>
          <p:cNvSpPr/>
          <p:nvPr/>
        </p:nvSpPr>
        <p:spPr>
          <a:xfrm>
            <a:off x="3810000" y="5578476"/>
            <a:ext cx="4572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0"/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অটো</a:t>
            </a:r>
            <a:r>
              <a:rPr lang="en-US" sz="5400" b="1" dirty="0">
                <a:ln w="0"/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0707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ইলেকট্রিসিটি</a:t>
            </a:r>
            <a:endParaRPr lang="en-US" sz="5400" b="1" dirty="0">
              <a:ln w="0"/>
              <a:solidFill>
                <a:srgbClr val="0707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CABDF-025C-406D-A8B7-B8CA47693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23E2-BAE9-49DF-8385-24C61091F32F}" type="datetime1">
              <a:rPr lang="en-US" smtClean="0"/>
              <a:t>28-Jul-21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40893-4DA9-45C9-BCED-2C4CCB611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8691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722590"/>
            <a:ext cx="28956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209800" y="2846832"/>
            <a:ext cx="7924800" cy="1094232"/>
          </a:xfrm>
          <a:prstGeom prst="rightArrow">
            <a:avLst>
              <a:gd name="adj1" fmla="val 62082"/>
              <a:gd name="adj2" fmla="val 5000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371600" y="1905371"/>
            <a:ext cx="9448800" cy="2977154"/>
          </a:xfrm>
          <a:prstGeom prst="rightArrow">
            <a:avLst>
              <a:gd name="adj1" fmla="val 100000"/>
              <a:gd name="adj2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>
              <a:spcBef>
                <a:spcPts val="600"/>
              </a:spcBef>
              <a:spcAft>
                <a:spcPts val="600"/>
              </a:spcAft>
            </a:pP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কমুটেটর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রেকটিফায়ার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 ও ডিসি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জেনারেটরের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9144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জেনারেটরের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কার্যপ্রণালী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209800" y="3995928"/>
            <a:ext cx="7924800" cy="1094232"/>
          </a:xfrm>
          <a:prstGeom prst="rightArrow">
            <a:avLst>
              <a:gd name="adj1" fmla="val 62082"/>
              <a:gd name="adj2" fmla="val 5000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186940" y="5110734"/>
            <a:ext cx="7924800" cy="1094232"/>
          </a:xfrm>
          <a:prstGeom prst="rightArrow">
            <a:avLst>
              <a:gd name="adj1" fmla="val 62082"/>
              <a:gd name="adj2" fmla="val 5000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99F72-8671-481A-876C-62793D8DB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7AC3-6C44-4165-AA39-0E8F8F8552F8}" type="datetime1">
              <a:rPr lang="en-US" smtClean="0"/>
              <a:t>28-Jul-21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B17024D-AD48-4371-955F-55A4140C5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0213EC-85C9-4E28-9A59-69A05F813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1" b="97938" l="0" r="100000">
                        <a14:foregroundMark x1="35907" y1="10825" x2="37838" y2="25773"/>
                        <a14:foregroundMark x1="38224" y1="29381" x2="55212" y2="21649"/>
                        <a14:foregroundMark x1="56371" y1="24227" x2="55985" y2="41237"/>
                        <a14:foregroundMark x1="20849" y1="18041" x2="33591" y2="23196"/>
                        <a14:foregroundMark x1="19691" y1="18557" x2="4633" y2="24742"/>
                        <a14:foregroundMark x1="41699" y1="50000" x2="55212" y2="57216"/>
                        <a14:foregroundMark x1="38996" y1="52062" x2="44015" y2="54639"/>
                        <a14:foregroundMark x1="57143" y1="48454" x2="86486" y2="44330"/>
                        <a14:foregroundMark x1="66023" y1="58763" x2="81081" y2="67526"/>
                        <a14:foregroundMark x1="82239" y1="71134" x2="81081" y2="81959"/>
                        <a14:foregroundMark x1="4247" y1="30412" x2="5019" y2="55670"/>
                        <a14:foregroundMark x1="40154" y1="61340" x2="45174" y2="64948"/>
                        <a14:foregroundMark x1="45174" y1="59794" x2="48649" y2="61340"/>
                        <a14:backgroundMark x1="72587" y1="68041" x2="72587" y2="68041"/>
                        <a14:backgroundMark x1="77606" y1="67526" x2="77606" y2="67526"/>
                        <a14:backgroundMark x1="55212" y1="59794" x2="55212" y2="59794"/>
                        <a14:backgroundMark x1="79151" y1="67526" x2="79151" y2="67526"/>
                        <a14:backgroundMark x1="82625" y1="68557" x2="82625" y2="685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2" y="914400"/>
            <a:ext cx="8040858" cy="54365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5C81F1-2D8B-47ED-96D9-B263DE21FD84}"/>
              </a:ext>
            </a:extLst>
          </p:cNvPr>
          <p:cNvSpPr/>
          <p:nvPr/>
        </p:nvSpPr>
        <p:spPr>
          <a:xfrm>
            <a:off x="771810" y="4581084"/>
            <a:ext cx="1676400" cy="668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চম্বুক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582B2AF-BAB6-4568-963F-6CB2AF81E26B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2448210" y="4915484"/>
            <a:ext cx="1742789" cy="1"/>
          </a:xfrm>
          <a:prstGeom prst="straightConnector1">
            <a:avLst/>
          </a:prstGeom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F0B30C9-8193-47DE-B0EA-4254761C142F}"/>
              </a:ext>
            </a:extLst>
          </p:cNvPr>
          <p:cNvSpPr/>
          <p:nvPr/>
        </p:nvSpPr>
        <p:spPr>
          <a:xfrm>
            <a:off x="594732" y="2707371"/>
            <a:ext cx="1676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স্লিপ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D1499E-44BC-40E3-91A1-4C141F4A0B1D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271132" y="3009644"/>
            <a:ext cx="1439593" cy="40627"/>
          </a:xfrm>
          <a:prstGeom prst="straightConnector1">
            <a:avLst/>
          </a:prstGeom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49481A4-1C44-47BA-9C8E-8DACE82516A7}"/>
              </a:ext>
            </a:extLst>
          </p:cNvPr>
          <p:cNvSpPr/>
          <p:nvPr/>
        </p:nvSpPr>
        <p:spPr>
          <a:xfrm>
            <a:off x="533400" y="3886785"/>
            <a:ext cx="1371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ব্রাশ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59814910-9BEE-487C-858F-1DC466D8AFD7}"/>
              </a:ext>
            </a:extLst>
          </p:cNvPr>
          <p:cNvCxnSpPr>
            <a:cxnSpLocks/>
          </p:cNvCxnSpPr>
          <p:nvPr/>
        </p:nvCxnSpPr>
        <p:spPr>
          <a:xfrm flipV="1">
            <a:off x="2339125" y="3825533"/>
            <a:ext cx="1371600" cy="404151"/>
          </a:xfrm>
          <a:prstGeom prst="bentConnector3">
            <a:avLst>
              <a:gd name="adj1" fmla="val 100256"/>
            </a:avLst>
          </a:prstGeom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E16B0D57-3FD1-42D8-9D28-DD3EE9CF188A}"/>
              </a:ext>
            </a:extLst>
          </p:cNvPr>
          <p:cNvCxnSpPr>
            <a:cxnSpLocks/>
          </p:cNvCxnSpPr>
          <p:nvPr/>
        </p:nvCxnSpPr>
        <p:spPr>
          <a:xfrm>
            <a:off x="2209800" y="1446628"/>
            <a:ext cx="2667000" cy="77372"/>
          </a:xfrm>
          <a:prstGeom prst="bentConnector3">
            <a:avLst/>
          </a:prstGeom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9870300A-62AF-489C-B915-5E3515D3380C}"/>
              </a:ext>
            </a:extLst>
          </p:cNvPr>
          <p:cNvSpPr/>
          <p:nvPr/>
        </p:nvSpPr>
        <p:spPr>
          <a:xfrm>
            <a:off x="533400" y="1131863"/>
            <a:ext cx="1676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বাল্ব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F830717-3EF7-4790-9EC8-49E81B9A4F93}"/>
              </a:ext>
            </a:extLst>
          </p:cNvPr>
          <p:cNvSpPr/>
          <p:nvPr/>
        </p:nvSpPr>
        <p:spPr>
          <a:xfrm>
            <a:off x="502919" y="5350119"/>
            <a:ext cx="269748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কয়েল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আর্মেচার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6E4EEA10-B0A0-44D9-8902-C85924E856C9}"/>
              </a:ext>
            </a:extLst>
          </p:cNvPr>
          <p:cNvCxnSpPr>
            <a:cxnSpLocks/>
            <a:stCxn id="45" idx="3"/>
          </p:cNvCxnSpPr>
          <p:nvPr/>
        </p:nvCxnSpPr>
        <p:spPr>
          <a:xfrm flipV="1">
            <a:off x="3200400" y="4611859"/>
            <a:ext cx="4343400" cy="1081160"/>
          </a:xfrm>
          <a:prstGeom prst="bentConnector3">
            <a:avLst>
              <a:gd name="adj1" fmla="val 84656"/>
            </a:avLst>
          </a:prstGeom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21A0B2CB-8234-4010-BA01-DBC39924743C}"/>
              </a:ext>
            </a:extLst>
          </p:cNvPr>
          <p:cNvSpPr/>
          <p:nvPr/>
        </p:nvSpPr>
        <p:spPr>
          <a:xfrm>
            <a:off x="4190999" y="389207"/>
            <a:ext cx="3809999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জেনারেটর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10AC40C-1C5D-4E85-AA49-0FFB93E72867}"/>
              </a:ext>
            </a:extLst>
          </p:cNvPr>
          <p:cNvSpPr/>
          <p:nvPr/>
        </p:nvSpPr>
        <p:spPr>
          <a:xfrm>
            <a:off x="756246" y="1968377"/>
            <a:ext cx="122250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পরিবাহি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DD9BAE6-CB4A-4EBB-AB1D-97206CFD5227}"/>
              </a:ext>
            </a:extLst>
          </p:cNvPr>
          <p:cNvCxnSpPr>
            <a:cxnSpLocks/>
          </p:cNvCxnSpPr>
          <p:nvPr/>
        </p:nvCxnSpPr>
        <p:spPr>
          <a:xfrm flipV="1">
            <a:off x="1978747" y="2356778"/>
            <a:ext cx="612053" cy="22492"/>
          </a:xfrm>
          <a:prstGeom prst="straightConnector1">
            <a:avLst/>
          </a:prstGeom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D708B1-66AF-4BAE-9389-1831FD9FC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FB96-84E6-4084-9CA6-3DD1AA795814}" type="datetime1">
              <a:rPr lang="en-US" smtClean="0"/>
              <a:t>28-Jul-21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CF304-9D16-411A-9790-E2A725B2E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8311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6" grpId="0"/>
      <p:bldP spid="44" grpId="0"/>
      <p:bldP spid="45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931230-3952-458A-974F-AB32AF986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47" b="89691" l="9653" r="89961">
                        <a14:foregroundMark x1="30502" y1="8247" x2="35135" y2="10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4400"/>
            <a:ext cx="7848600" cy="55934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E2471D-1DBA-45BD-9AF8-B7165C2CBB22}"/>
              </a:ext>
            </a:extLst>
          </p:cNvPr>
          <p:cNvSpPr/>
          <p:nvPr/>
        </p:nvSpPr>
        <p:spPr>
          <a:xfrm>
            <a:off x="685800" y="4652889"/>
            <a:ext cx="1676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চম্বুক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D45529-3C41-4473-8112-33B29D19A8FE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362200" y="4947139"/>
            <a:ext cx="1066800" cy="48650"/>
          </a:xfrm>
          <a:prstGeom prst="straightConnector1">
            <a:avLst/>
          </a:prstGeom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CBDD792-41CA-46A5-90E7-287A2F9E7D56}"/>
              </a:ext>
            </a:extLst>
          </p:cNvPr>
          <p:cNvSpPr/>
          <p:nvPr/>
        </p:nvSpPr>
        <p:spPr>
          <a:xfrm>
            <a:off x="502919" y="2514893"/>
            <a:ext cx="1817664" cy="1155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স্প্লিট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কমুটেটর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EDC35D2-7C69-4976-B596-D040D51F6976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2320583" y="3046243"/>
            <a:ext cx="1946617" cy="46452"/>
          </a:xfrm>
          <a:prstGeom prst="straightConnector1">
            <a:avLst/>
          </a:prstGeom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47A5B71-3B45-4C43-9C09-B1038917292B}"/>
              </a:ext>
            </a:extLst>
          </p:cNvPr>
          <p:cNvSpPr/>
          <p:nvPr/>
        </p:nvSpPr>
        <p:spPr>
          <a:xfrm>
            <a:off x="533400" y="3967089"/>
            <a:ext cx="1676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ব্রাশ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7BFEBC23-4562-4E7A-A132-C609BCB09FAF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2209800" y="3905837"/>
            <a:ext cx="1500925" cy="404152"/>
          </a:xfrm>
          <a:prstGeom prst="bentConnector3">
            <a:avLst>
              <a:gd name="adj1" fmla="val 99675"/>
            </a:avLst>
          </a:prstGeom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D3F15502-A184-459A-BACF-02FB191EBDA7}"/>
              </a:ext>
            </a:extLst>
          </p:cNvPr>
          <p:cNvCxnSpPr>
            <a:cxnSpLocks/>
          </p:cNvCxnSpPr>
          <p:nvPr/>
        </p:nvCxnSpPr>
        <p:spPr>
          <a:xfrm>
            <a:off x="2209800" y="1446628"/>
            <a:ext cx="2133599" cy="74442"/>
          </a:xfrm>
          <a:prstGeom prst="bentConnector3">
            <a:avLst/>
          </a:prstGeom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2D3D88-E86F-4AF4-B588-AB784133454A}"/>
              </a:ext>
            </a:extLst>
          </p:cNvPr>
          <p:cNvSpPr/>
          <p:nvPr/>
        </p:nvSpPr>
        <p:spPr>
          <a:xfrm>
            <a:off x="533400" y="1131863"/>
            <a:ext cx="1676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বাল্ব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EB632E-E8FC-47E5-BA9B-C332DCEE2944}"/>
              </a:ext>
            </a:extLst>
          </p:cNvPr>
          <p:cNvSpPr/>
          <p:nvPr/>
        </p:nvSpPr>
        <p:spPr>
          <a:xfrm>
            <a:off x="502919" y="5350119"/>
            <a:ext cx="269748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কয়েল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আর্মেচার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C4A911F-D420-4349-BA60-70A438E7AAFB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3200400" y="4561303"/>
            <a:ext cx="3810000" cy="1131716"/>
          </a:xfrm>
          <a:prstGeom prst="bentConnector3">
            <a:avLst>
              <a:gd name="adj1" fmla="val 82862"/>
            </a:avLst>
          </a:prstGeom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FB1E987-10B4-42DE-A843-5531148A1A61}"/>
              </a:ext>
            </a:extLst>
          </p:cNvPr>
          <p:cNvSpPr/>
          <p:nvPr/>
        </p:nvSpPr>
        <p:spPr>
          <a:xfrm>
            <a:off x="4374629" y="296161"/>
            <a:ext cx="350520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জেনারেটর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A99583-A73F-4BF4-8755-D0F0F90A8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7B5D-38B6-47B7-B585-EA3FCDE31424}" type="datetime1">
              <a:rPr lang="en-US" smtClean="0"/>
              <a:t>28-Jul-21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7883C-8CBE-4FA9-A5B9-B1A622230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096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6A729-A2CA-487B-91C0-E3B297385A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67" l="0" r="99750">
                        <a14:foregroundMark x1="35250" y1="89667" x2="63500" y2="8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6" t="2576" r="3846" b="5154"/>
          <a:stretch/>
        </p:blipFill>
        <p:spPr>
          <a:xfrm>
            <a:off x="2228538" y="643412"/>
            <a:ext cx="7772400" cy="58269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F72BBA-1C6B-4B4C-AB44-03E1FFC988BF}"/>
              </a:ext>
            </a:extLst>
          </p:cNvPr>
          <p:cNvSpPr/>
          <p:nvPr/>
        </p:nvSpPr>
        <p:spPr>
          <a:xfrm>
            <a:off x="4171951" y="98741"/>
            <a:ext cx="3848098" cy="749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জেনারেটর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0A513-BAC2-48C1-AFE9-2476AC52B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B10F-1F9E-4C87-93C3-9D79A75A8FB8}" type="datetime1">
              <a:rPr lang="en-US" smtClean="0"/>
              <a:t>28-Jul-21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1D222-70B5-453E-B362-20288207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Good_AC Generator    3D Animation Video    3D video">
            <a:hlinkClick r:id="" action="ppaction://media"/>
            <a:extLst>
              <a:ext uri="{FF2B5EF4-FFF2-40B4-BE49-F238E27FC236}">
                <a16:creationId xmlns:a16="http://schemas.microsoft.com/office/drawing/2014/main" id="{524BE630-1AA5-4D25-80DD-01DE43EDB34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03357" y="1143000"/>
            <a:ext cx="7250243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72247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E19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2477</TotalTime>
  <Words>369</Words>
  <Application>Microsoft Office PowerPoint</Application>
  <PresentationFormat>Widescreen</PresentationFormat>
  <Paragraphs>106</Paragraphs>
  <Slides>17</Slides>
  <Notes>0</Notes>
  <HiddenSlides>1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NikoshBAN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Debdas</dc:creator>
  <cp:lastModifiedBy>TSCM</cp:lastModifiedBy>
  <cp:revision>220</cp:revision>
  <dcterms:created xsi:type="dcterms:W3CDTF">2006-08-16T00:00:00Z</dcterms:created>
  <dcterms:modified xsi:type="dcterms:W3CDTF">2021-07-28T10:48:07Z</dcterms:modified>
</cp:coreProperties>
</file>