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3qucaaJVx4st3DnFJFxgQ==" hashData="09Y8q6ppLbBH0czKA5O/5rpMrXBf+/Nx8gcb126DPAPaloFDcsg/+yzauMSivPYl8sghY5mrpxMNzc5roEnCF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7DDDFF"/>
    <a:srgbClr val="FFFFFF"/>
    <a:srgbClr val="FFFFE1"/>
    <a:srgbClr val="FFFFCD"/>
    <a:srgbClr val="FFFFCC"/>
    <a:srgbClr val="FBFBFB"/>
    <a:srgbClr val="FFFFB9"/>
    <a:srgbClr val="FDEADB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26442073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4.gif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13" Type="http://schemas.openxmlformats.org/officeDocument/2006/relationships/image" Target="../media/image43.tmp"/><Relationship Id="rId3" Type="http://schemas.openxmlformats.org/officeDocument/2006/relationships/image" Target="../media/image34.png"/><Relationship Id="rId7" Type="http://schemas.openxmlformats.org/officeDocument/2006/relationships/image" Target="../media/image37.tmp"/><Relationship Id="rId12" Type="http://schemas.openxmlformats.org/officeDocument/2006/relationships/image" Target="../media/image42.tmp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11" Type="http://schemas.openxmlformats.org/officeDocument/2006/relationships/image" Target="../media/image41.tmp"/><Relationship Id="rId5" Type="http://schemas.openxmlformats.org/officeDocument/2006/relationships/image" Target="../media/image48.png"/><Relationship Id="rId15" Type="http://schemas.openxmlformats.org/officeDocument/2006/relationships/image" Target="../media/image45.tmp"/><Relationship Id="rId10" Type="http://schemas.openxmlformats.org/officeDocument/2006/relationships/image" Target="../media/image40.tmp"/><Relationship Id="rId4" Type="http://schemas.openxmlformats.org/officeDocument/2006/relationships/image" Target="../media/image35.png"/><Relationship Id="rId9" Type="http://schemas.openxmlformats.org/officeDocument/2006/relationships/image" Target="../media/image39.tmp"/><Relationship Id="rId14" Type="http://schemas.openxmlformats.org/officeDocument/2006/relationships/image" Target="../media/image44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mp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diagramData" Target="../diagrams/data8.xml"/><Relationship Id="rId21" Type="http://schemas.openxmlformats.org/officeDocument/2006/relationships/image" Target="../media/image73.png"/><Relationship Id="rId7" Type="http://schemas.microsoft.com/office/2007/relationships/diagramDrawing" Target="../diagrams/drawing8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7.png"/><Relationship Id="rId10" Type="http://schemas.openxmlformats.org/officeDocument/2006/relationships/image" Target="../media/image49.tmp"/><Relationship Id="rId19" Type="http://schemas.openxmlformats.org/officeDocument/2006/relationships/image" Target="../media/image71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8.tmp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8.png"/><Relationship Id="rId18" Type="http://schemas.openxmlformats.org/officeDocument/2006/relationships/image" Target="../media/image7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75.png"/><Relationship Id="rId10" Type="http://schemas.openxmlformats.org/officeDocument/2006/relationships/image" Target="../media/image60.png"/><Relationship Id="rId19" Type="http://schemas.openxmlformats.org/officeDocument/2006/relationships/image" Target="../media/image7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78.png"/><Relationship Id="rId3" Type="http://schemas.openxmlformats.org/officeDocument/2006/relationships/image" Target="../media/image54.png"/><Relationship Id="rId21" Type="http://schemas.openxmlformats.org/officeDocument/2006/relationships/image" Target="../media/image88.png"/><Relationship Id="rId7" Type="http://schemas.openxmlformats.org/officeDocument/2006/relationships/image" Target="../media/image59.png"/><Relationship Id="rId12" Type="http://schemas.openxmlformats.org/officeDocument/2006/relationships/image" Target="../media/image76.png"/><Relationship Id="rId17" Type="http://schemas.openxmlformats.org/officeDocument/2006/relationships/image" Target="../media/image84.png"/><Relationship Id="rId25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8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62.png"/><Relationship Id="rId19" Type="http://schemas.openxmlformats.org/officeDocument/2006/relationships/image" Target="../media/image86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85.png"/><Relationship Id="rId5" Type="http://schemas.openxmlformats.org/officeDocument/2006/relationships/image" Target="../media/image60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59.png"/><Relationship Id="rId9" Type="http://schemas.openxmlformats.org/officeDocument/2006/relationships/image" Target="../media/image76.png"/><Relationship Id="rId1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tmp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96.tmp"/><Relationship Id="rId2" Type="http://schemas.openxmlformats.org/officeDocument/2006/relationships/image" Target="../media/image1.png"/><Relationship Id="rId16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95.pn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820.png"/><Relationship Id="rId10" Type="http://schemas.openxmlformats.org/officeDocument/2006/relationships/image" Target="../media/image94.tmp"/><Relationship Id="rId4" Type="http://schemas.openxmlformats.org/officeDocument/2006/relationships/diagramLayout" Target="../diagrams/layout10.xml"/><Relationship Id="rId9" Type="http://schemas.openxmlformats.org/officeDocument/2006/relationships/image" Target="../media/image93.tmp"/><Relationship Id="rId14" Type="http://schemas.openxmlformats.org/officeDocument/2006/relationships/image" Target="../media/image9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image" Target="../media/image8.gif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microsoft.com/office/2007/relationships/hdphoto" Target="../media/hdphoto1.wdp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0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01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tmp"/><Relationship Id="rId5" Type="http://schemas.openxmlformats.org/officeDocument/2006/relationships/image" Target="../media/image105.tmp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gif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gif"/><Relationship Id="rId3" Type="http://schemas.openxmlformats.org/officeDocument/2006/relationships/image" Target="../media/image109.jpeg"/><Relationship Id="rId7" Type="http://schemas.openxmlformats.org/officeDocument/2006/relationships/image" Target="../media/image8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diagramColors" Target="../diagrams/colors12.xml"/><Relationship Id="rId3" Type="http://schemas.openxmlformats.org/officeDocument/2006/relationships/image" Target="../media/image111.png"/><Relationship Id="rId7" Type="http://schemas.microsoft.com/office/2007/relationships/hdphoto" Target="../media/hdphoto3.wdp"/><Relationship Id="rId12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diagramLayout" Target="../diagrams/layout12.xml"/><Relationship Id="rId5" Type="http://schemas.openxmlformats.org/officeDocument/2006/relationships/image" Target="../media/image109.jpeg"/><Relationship Id="rId10" Type="http://schemas.openxmlformats.org/officeDocument/2006/relationships/diagramData" Target="../diagrams/data12.xml"/><Relationship Id="rId4" Type="http://schemas.openxmlformats.org/officeDocument/2006/relationships/image" Target="../media/image112.jpg"/><Relationship Id="rId9" Type="http://schemas.openxmlformats.org/officeDocument/2006/relationships/image" Target="../media/image115.gif"/><Relationship Id="rId14" Type="http://schemas.microsoft.com/office/2007/relationships/diagramDrawing" Target="../diagrams/drawing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116.gif"/><Relationship Id="rId7" Type="http://schemas.openxmlformats.org/officeDocument/2006/relationships/diagramData" Target="../diagrams/data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gif"/><Relationship Id="rId11" Type="http://schemas.microsoft.com/office/2007/relationships/diagramDrawing" Target="../diagrams/drawing13.xml"/><Relationship Id="rId5" Type="http://schemas.openxmlformats.org/officeDocument/2006/relationships/image" Target="../media/image117.gif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.jpg"/><Relationship Id="rId9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em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25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22612895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 rot="16200000">
            <a:off x="9118156" y="3702901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810083563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2" name="Picture 41" descr="ice-volcano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1" y="2028825"/>
            <a:ext cx="7696200" cy="48291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287522" y="1295400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3322" y="0"/>
            <a:ext cx="870238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ln w="11430"/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8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9906000" y="5410200"/>
            <a:ext cx="1185077" cy="1292807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47800" y="5410200"/>
            <a:ext cx="1293223" cy="1136566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4333006" y="308376"/>
            <a:ext cx="3727813" cy="923330"/>
            <a:chOff x="3837645" y="1089044"/>
            <a:chExt cx="3727813" cy="105377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4063251" y="1089044"/>
              <a:ext cx="3276600" cy="10537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 smtClean="0">
                  <a:ln w="11430"/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" name="Picture 39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41" name="Picture 40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76600" y="3200400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276600" y="3810000"/>
            <a:ext cx="2545830" cy="1208806"/>
            <a:chOff x="2043660" y="2819400"/>
            <a:chExt cx="2545830" cy="1208806"/>
          </a:xfrm>
        </p:grpSpPr>
        <p:grpSp>
          <p:nvGrpSpPr>
            <p:cNvPr id="44" name="Group 22"/>
            <p:cNvGrpSpPr/>
            <p:nvPr/>
          </p:nvGrpSpPr>
          <p:grpSpPr>
            <a:xfrm>
              <a:off x="2667000" y="2819400"/>
              <a:ext cx="791980" cy="1208806"/>
              <a:chOff x="6553200" y="1905000"/>
              <a:chExt cx="791980" cy="1208806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22"/>
            <p:cNvGrpSpPr/>
            <p:nvPr/>
          </p:nvGrpSpPr>
          <p:grpSpPr>
            <a:xfrm>
              <a:off x="3797510" y="2819400"/>
              <a:ext cx="791980" cy="1208806"/>
              <a:chOff x="6553200" y="1905000"/>
              <a:chExt cx="791980" cy="120880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3352800" y="3077980"/>
              <a:ext cx="4138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43660" y="3077980"/>
              <a:ext cx="76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352800" y="4876800"/>
            <a:ext cx="2545830" cy="1208806"/>
            <a:chOff x="2043660" y="2819400"/>
            <a:chExt cx="2545830" cy="1208806"/>
          </a:xfrm>
        </p:grpSpPr>
        <p:grpSp>
          <p:nvGrpSpPr>
            <p:cNvPr id="85" name="Group 22"/>
            <p:cNvGrpSpPr/>
            <p:nvPr/>
          </p:nvGrpSpPr>
          <p:grpSpPr>
            <a:xfrm>
              <a:off x="2667000" y="2819400"/>
              <a:ext cx="791980" cy="1208806"/>
              <a:chOff x="6553200" y="1905000"/>
              <a:chExt cx="791980" cy="120880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১৩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22"/>
            <p:cNvGrpSpPr/>
            <p:nvPr/>
          </p:nvGrpSpPr>
          <p:grpSpPr>
            <a:xfrm>
              <a:off x="3797510" y="2819400"/>
              <a:ext cx="791980" cy="1208806"/>
              <a:chOff x="6553200" y="1905000"/>
              <a:chExt cx="791980" cy="120880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3352800" y="3077980"/>
              <a:ext cx="4138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43660" y="3077980"/>
              <a:ext cx="76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705600" y="3200400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705600" y="3810000"/>
            <a:ext cx="2545830" cy="1208806"/>
            <a:chOff x="2043660" y="2819400"/>
            <a:chExt cx="2545830" cy="1208806"/>
          </a:xfrm>
        </p:grpSpPr>
        <p:grpSp>
          <p:nvGrpSpPr>
            <p:cNvPr id="97" name="Group 22"/>
            <p:cNvGrpSpPr/>
            <p:nvPr/>
          </p:nvGrpSpPr>
          <p:grpSpPr>
            <a:xfrm>
              <a:off x="2667000" y="2819400"/>
              <a:ext cx="791980" cy="1208806"/>
              <a:chOff x="6553200" y="1905000"/>
              <a:chExt cx="791980" cy="1208806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১৪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22"/>
            <p:cNvGrpSpPr/>
            <p:nvPr/>
          </p:nvGrpSpPr>
          <p:grpSpPr>
            <a:xfrm>
              <a:off x="3797510" y="2819400"/>
              <a:ext cx="791980" cy="1208806"/>
              <a:chOff x="6553200" y="1905000"/>
              <a:chExt cx="791980" cy="120880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3352800" y="3077980"/>
              <a:ext cx="465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bn-IN" sz="3600" dirty="0"/>
                <a:t>-</a:t>
              </a:r>
              <a:endParaRPr lang="en-US" sz="36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043660" y="3077980"/>
              <a:ext cx="76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81800" y="4876800"/>
            <a:ext cx="2545830" cy="1208806"/>
            <a:chOff x="2043660" y="2819400"/>
            <a:chExt cx="2545830" cy="1208806"/>
          </a:xfrm>
        </p:grpSpPr>
        <p:grpSp>
          <p:nvGrpSpPr>
            <p:cNvPr id="108" name="Group 22"/>
            <p:cNvGrpSpPr/>
            <p:nvPr/>
          </p:nvGrpSpPr>
          <p:grpSpPr>
            <a:xfrm>
              <a:off x="2667000" y="2819400"/>
              <a:ext cx="791980" cy="1208806"/>
              <a:chOff x="6553200" y="1905000"/>
              <a:chExt cx="791980" cy="120880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১৭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22"/>
            <p:cNvGrpSpPr/>
            <p:nvPr/>
          </p:nvGrpSpPr>
          <p:grpSpPr>
            <a:xfrm>
              <a:off x="3797510" y="2819400"/>
              <a:ext cx="791980" cy="1208806"/>
              <a:chOff x="6553200" y="1905000"/>
              <a:chExt cx="791980" cy="120880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583180" y="240592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3352800" y="3077980"/>
              <a:ext cx="465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bn-IN" sz="3600" dirty="0"/>
                <a:t>-</a:t>
              </a:r>
              <a:endParaRPr lang="en-US" sz="36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43660" y="3077980"/>
              <a:ext cx="76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723FEA8-6D60-40B6-A5AC-D9858B3D3CF7}"/>
              </a:ext>
            </a:extLst>
          </p:cNvPr>
          <p:cNvSpPr txBox="1"/>
          <p:nvPr/>
        </p:nvSpPr>
        <p:spPr>
          <a:xfrm>
            <a:off x="685800" y="3886200"/>
            <a:ext cx="275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Arrow: Right 4">
            <a:extLst>
              <a:ext uri="{FF2B5EF4-FFF2-40B4-BE49-F238E27FC236}">
                <a16:creationId xmlns:a16="http://schemas.microsoft.com/office/drawing/2014/main" id="{393CE946-25D0-41FA-A322-EC507D2BD788}"/>
              </a:ext>
            </a:extLst>
          </p:cNvPr>
          <p:cNvSpPr/>
          <p:nvPr/>
        </p:nvSpPr>
        <p:spPr>
          <a:xfrm>
            <a:off x="3048000" y="4001869"/>
            <a:ext cx="1219200" cy="41709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CDF169-8D3C-47DD-90DD-8F0B6E18D06D}"/>
              </a:ext>
            </a:extLst>
          </p:cNvPr>
          <p:cNvSpPr txBox="1"/>
          <p:nvPr/>
        </p:nvSpPr>
        <p:spPr>
          <a:xfrm>
            <a:off x="4419600" y="3925669"/>
            <a:ext cx="233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712E39-2A4E-410F-BDD5-957278D25E71}"/>
              </a:ext>
            </a:extLst>
          </p:cNvPr>
          <p:cNvSpPr txBox="1"/>
          <p:nvPr/>
        </p:nvSpPr>
        <p:spPr>
          <a:xfrm>
            <a:off x="1143000" y="3886200"/>
            <a:ext cx="247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BAF29A-DCCF-4BAC-A4A1-94C516541E30}"/>
              </a:ext>
            </a:extLst>
          </p:cNvPr>
          <p:cNvSpPr txBox="1"/>
          <p:nvPr/>
        </p:nvSpPr>
        <p:spPr>
          <a:xfrm>
            <a:off x="4343400" y="3925669"/>
            <a:ext cx="275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Arrow: Right 8">
            <a:extLst>
              <a:ext uri="{FF2B5EF4-FFF2-40B4-BE49-F238E27FC236}">
                <a16:creationId xmlns:a16="http://schemas.microsoft.com/office/drawing/2014/main" id="{09F0099F-FFF0-4536-8D7B-86CF66C2E941}"/>
              </a:ext>
            </a:extLst>
          </p:cNvPr>
          <p:cNvSpPr/>
          <p:nvPr/>
        </p:nvSpPr>
        <p:spPr>
          <a:xfrm>
            <a:off x="3048000" y="4001869"/>
            <a:ext cx="1219200" cy="41709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463D8D-6542-41CC-A01C-D631A2BF6647}"/>
              </a:ext>
            </a:extLst>
          </p:cNvPr>
          <p:cNvSpPr txBox="1"/>
          <p:nvPr/>
        </p:nvSpPr>
        <p:spPr>
          <a:xfrm>
            <a:off x="1190613" y="1506940"/>
            <a:ext cx="231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745C09-6942-413D-81A2-0AE9A778F62F}"/>
              </a:ext>
            </a:extLst>
          </p:cNvPr>
          <p:cNvSpPr txBox="1"/>
          <p:nvPr/>
        </p:nvSpPr>
        <p:spPr>
          <a:xfrm>
            <a:off x="4739696" y="1494369"/>
            <a:ext cx="275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E1EAB6-E7BF-4254-B73E-BB543BA9F441}"/>
              </a:ext>
            </a:extLst>
          </p:cNvPr>
          <p:cNvSpPr txBox="1"/>
          <p:nvPr/>
        </p:nvSpPr>
        <p:spPr>
          <a:xfrm>
            <a:off x="8978986" y="1483229"/>
            <a:ext cx="292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F46DDE-44C7-4FC2-8D19-58DF6A10EA03}"/>
                  </a:ext>
                </a:extLst>
              </p:cNvPr>
              <p:cNvSpPr txBox="1"/>
              <p:nvPr/>
            </p:nvSpPr>
            <p:spPr>
              <a:xfrm>
                <a:off x="1274834" y="2208288"/>
                <a:ext cx="1544566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F46DDE-44C7-4FC2-8D19-58DF6A10E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34" y="2208288"/>
                <a:ext cx="1544566" cy="1039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A63363-DB4F-4317-BB8E-981E68FE54C2}"/>
                  </a:ext>
                </a:extLst>
              </p:cNvPr>
              <p:cNvSpPr txBox="1"/>
              <p:nvPr/>
            </p:nvSpPr>
            <p:spPr>
              <a:xfrm>
                <a:off x="7543800" y="4691501"/>
                <a:ext cx="1544566" cy="1175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A63363-DB4F-4317-BB8E-981E68FE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691501"/>
                <a:ext cx="1544566" cy="1175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BE6FA4-3577-4EE4-8D68-2797A4457B0C}"/>
                  </a:ext>
                </a:extLst>
              </p:cNvPr>
              <p:cNvSpPr txBox="1"/>
              <p:nvPr/>
            </p:nvSpPr>
            <p:spPr>
              <a:xfrm>
                <a:off x="5661113" y="2202255"/>
                <a:ext cx="564972" cy="1188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BE6FA4-3577-4EE4-8D68-2797A445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13" y="2202255"/>
                <a:ext cx="564972" cy="1188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2CA398D6-3F61-4D4E-81C6-336E74FA0FB9}"/>
              </a:ext>
            </a:extLst>
          </p:cNvPr>
          <p:cNvSpPr txBox="1"/>
          <p:nvPr/>
        </p:nvSpPr>
        <p:spPr>
          <a:xfrm>
            <a:off x="8604699" y="3546516"/>
            <a:ext cx="40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5702B2-57E1-458D-BE88-BD07E856919B}"/>
              </a:ext>
            </a:extLst>
          </p:cNvPr>
          <p:cNvSpPr txBox="1"/>
          <p:nvPr/>
        </p:nvSpPr>
        <p:spPr>
          <a:xfrm>
            <a:off x="7919713" y="3886200"/>
            <a:ext cx="63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643F49-4FBD-4EC3-953A-2F16EEC84F1B}"/>
              </a:ext>
            </a:extLst>
          </p:cNvPr>
          <p:cNvCxnSpPr/>
          <p:nvPr/>
        </p:nvCxnSpPr>
        <p:spPr>
          <a:xfrm>
            <a:off x="7445235" y="4442905"/>
            <a:ext cx="15185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D869087-59D1-4261-8383-7CBD4E558BA0}"/>
              </a:ext>
            </a:extLst>
          </p:cNvPr>
          <p:cNvSpPr txBox="1"/>
          <p:nvPr/>
        </p:nvSpPr>
        <p:spPr>
          <a:xfrm>
            <a:off x="7589048" y="3450264"/>
            <a:ext cx="50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F6BB455-491B-42C4-B787-17119EE2BB14}"/>
              </a:ext>
            </a:extLst>
          </p:cNvPr>
          <p:cNvSpPr txBox="1"/>
          <p:nvPr/>
        </p:nvSpPr>
        <p:spPr>
          <a:xfrm>
            <a:off x="7975516" y="4400316"/>
            <a:ext cx="36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F6FE6D-1D14-410B-A4F7-0A321A0BFDC8}"/>
              </a:ext>
            </a:extLst>
          </p:cNvPr>
          <p:cNvSpPr txBox="1"/>
          <p:nvPr/>
        </p:nvSpPr>
        <p:spPr>
          <a:xfrm>
            <a:off x="7905178" y="3466893"/>
            <a:ext cx="57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3FA329-6FA5-4D3E-B076-B1E65665E3F5}"/>
              </a:ext>
            </a:extLst>
          </p:cNvPr>
          <p:cNvSpPr txBox="1"/>
          <p:nvPr/>
        </p:nvSpPr>
        <p:spPr>
          <a:xfrm>
            <a:off x="8382000" y="3429000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922DD6-8707-4CE2-BF13-251ACA11FD7C}"/>
                  </a:ext>
                </a:extLst>
              </p:cNvPr>
              <p:cNvSpPr txBox="1"/>
              <p:nvPr/>
            </p:nvSpPr>
            <p:spPr>
              <a:xfrm>
                <a:off x="9230457" y="2261428"/>
                <a:ext cx="1544566" cy="118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922DD6-8707-4CE2-BF13-251ACA11F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457" y="2261428"/>
                <a:ext cx="1544566" cy="11864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7E81E9B-B79D-4934-BD12-89E9C46D1BE1}"/>
                  </a:ext>
                </a:extLst>
              </p:cNvPr>
              <p:cNvSpPr txBox="1"/>
              <p:nvPr/>
            </p:nvSpPr>
            <p:spPr>
              <a:xfrm>
                <a:off x="7772400" y="3733800"/>
                <a:ext cx="1964158" cy="10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4000" dirty="0" smtClean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⨯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7E81E9B-B79D-4934-BD12-89E9C46D1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733800"/>
                <a:ext cx="1964158" cy="1015599"/>
              </a:xfrm>
              <a:prstGeom prst="rect">
                <a:avLst/>
              </a:prstGeom>
              <a:blipFill>
                <a:blip r:embed="rId7"/>
                <a:stretch>
                  <a:fillRect l="-10870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2A68B43-8A09-4A30-975A-CEA04E8044B1}"/>
                  </a:ext>
                </a:extLst>
              </p:cNvPr>
              <p:cNvSpPr txBox="1"/>
              <p:nvPr/>
            </p:nvSpPr>
            <p:spPr>
              <a:xfrm>
                <a:off x="7340172" y="4830300"/>
                <a:ext cx="1544566" cy="117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2A68B43-8A09-4A30-975A-CEA04E804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72" y="4830300"/>
                <a:ext cx="1544566" cy="1177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469E81-0348-4930-B379-630FD2859731}"/>
                  </a:ext>
                </a:extLst>
              </p:cNvPr>
              <p:cNvSpPr txBox="1"/>
              <p:nvPr/>
            </p:nvSpPr>
            <p:spPr>
              <a:xfrm>
                <a:off x="5661113" y="2221482"/>
                <a:ext cx="564972" cy="1188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469E81-0348-4930-B379-630FD2859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13" y="2221482"/>
                <a:ext cx="564972" cy="1188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91BF06F-0D11-4D40-AF44-B3E5CE124FA3}"/>
                  </a:ext>
                </a:extLst>
              </p:cNvPr>
              <p:cNvSpPr txBox="1"/>
              <p:nvPr/>
            </p:nvSpPr>
            <p:spPr>
              <a:xfrm>
                <a:off x="9230457" y="2280478"/>
                <a:ext cx="1544566" cy="118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91BF06F-0D11-4D40-AF44-B3E5CE12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457" y="2280478"/>
                <a:ext cx="1544566" cy="11864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ounded Rectangle 90"/>
          <p:cNvSpPr/>
          <p:nvPr/>
        </p:nvSpPr>
        <p:spPr>
          <a:xfrm>
            <a:off x="3352800" y="381000"/>
            <a:ext cx="4956464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ধারণা থেকে জেনে নিই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352800" y="381000"/>
            <a:ext cx="4956464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ও মিশ্র ভগ্নাংশে রূপান্তর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469E81-0348-4930-B379-630FD2859731}"/>
                  </a:ext>
                </a:extLst>
              </p:cNvPr>
              <p:cNvSpPr txBox="1"/>
              <p:nvPr/>
            </p:nvSpPr>
            <p:spPr>
              <a:xfrm>
                <a:off x="6858000" y="4876800"/>
                <a:ext cx="564972" cy="1188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469E81-0348-4930-B379-630FD2859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876800"/>
                <a:ext cx="564972" cy="1188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2083 0.10671 " pathEditMode="relative" rAng="0" ptsTypes="AA">
                                      <p:cBhvr>
                                        <p:cTn id="64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2031 0.20324 " pathEditMode="relative" rAng="0" ptsTypes="AA">
                                      <p:cBhvr>
                                        <p:cTn id="182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8" grpId="1" animBg="1"/>
      <p:bldP spid="39" grpId="0"/>
      <p:bldP spid="39" grpId="1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8" grpId="0"/>
      <p:bldP spid="88" grpId="1"/>
      <p:bldP spid="89" grpId="0"/>
      <p:bldP spid="89" grpId="1"/>
      <p:bldP spid="89" grpId="2"/>
      <p:bldP spid="90" grpId="0"/>
      <p:bldP spid="90" grpId="1"/>
      <p:bldP spid="91" grpId="0" animBg="1"/>
      <p:bldP spid="92" grpId="0" animBg="1"/>
      <p:bldP spid="93" grpId="0"/>
      <p:bldP spid="9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B664A95-2823-467B-BAB5-84C9F15BF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990600"/>
            <a:ext cx="4433455" cy="1524000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457200"/>
            <a:ext cx="969818" cy="844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90800" y="237406"/>
                <a:ext cx="8550497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দৈর্ঘ্যের দুইটি ফিতা একত্রে কত মিটার?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37406"/>
                <a:ext cx="8550497" cy="829394"/>
              </a:xfrm>
              <a:prstGeom prst="rect">
                <a:avLst/>
              </a:prstGeom>
              <a:blipFill>
                <a:blip r:embed="rId5"/>
                <a:stretch>
                  <a:fillRect l="-1782" r="-499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716993"/>
            <a:ext cx="3634298" cy="1222834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43" y="3973930"/>
            <a:ext cx="1719573" cy="821854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092" y="4010174"/>
            <a:ext cx="2061109" cy="789110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724400"/>
            <a:ext cx="1761963" cy="8306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99" y="5487523"/>
            <a:ext cx="1923623" cy="808657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562600"/>
            <a:ext cx="1028504" cy="802735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713" y="2597987"/>
            <a:ext cx="3896269" cy="1314633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704" y="3912620"/>
            <a:ext cx="1696963" cy="1036313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085" y="3848249"/>
            <a:ext cx="1823389" cy="93568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97" y="4715979"/>
            <a:ext cx="1512054" cy="10080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384278" y="4648200"/>
            <a:ext cx="49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373222" y="2438400"/>
            <a:ext cx="72190" cy="3971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719727" y="3878374"/>
            <a:ext cx="3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8811622" y="4800600"/>
            <a:ext cx="649358" cy="4107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4" name="Picture 83" descr="Screen Clipping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622" y="5715000"/>
            <a:ext cx="1901510" cy="89426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040487" y="5913469"/>
            <a:ext cx="337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= 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5299811" y="5677742"/>
            <a:ext cx="3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971800" y="5076792"/>
            <a:ext cx="6400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সমাধানের চেষ্টা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2" grpId="0"/>
      <p:bldP spid="83" grpId="0" animBg="1"/>
      <p:bldP spid="85" grpId="0"/>
      <p:bldP spid="86" grpId="0"/>
      <p:bldP spid="87" grpId="0" animBg="1"/>
      <p:bldP spid="8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820"/>
          <a:stretch/>
        </p:blipFill>
        <p:spPr>
          <a:xfrm>
            <a:off x="5362419" y="2321462"/>
            <a:ext cx="2074698" cy="809942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91" y="3283803"/>
            <a:ext cx="2133600" cy="874371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90" y="4350603"/>
            <a:ext cx="2133600" cy="10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528890" y="3360003"/>
                <a:ext cx="190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3200" dirty="0"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90" y="3360003"/>
                <a:ext cx="1905000" cy="830997"/>
              </a:xfrm>
              <a:prstGeom prst="rect">
                <a:avLst/>
              </a:prstGeom>
              <a:blipFill>
                <a:blip r:embed="rId11"/>
                <a:stretch>
                  <a:fillRect l="-8333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05090" y="4426803"/>
                <a:ext cx="990977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0" y="4426803"/>
                <a:ext cx="990977" cy="829394"/>
              </a:xfrm>
              <a:prstGeom prst="rect">
                <a:avLst/>
              </a:prstGeom>
              <a:blipFill>
                <a:blip r:embed="rId12"/>
                <a:stretch>
                  <a:fillRect l="-15337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0085F4-A6A6-4BC8-B57F-D83EB05108ED}"/>
              </a:ext>
            </a:extLst>
          </p:cNvPr>
          <p:cNvCxnSpPr/>
          <p:nvPr/>
        </p:nvCxnSpPr>
        <p:spPr>
          <a:xfrm flipH="1">
            <a:off x="3986090" y="4960001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783672-BAD8-4056-A73C-C565562C1ADF}"/>
              </a:ext>
            </a:extLst>
          </p:cNvPr>
          <p:cNvCxnSpPr/>
          <p:nvPr/>
        </p:nvCxnSpPr>
        <p:spPr>
          <a:xfrm flipH="1">
            <a:off x="3986090" y="4503003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400E92F-0269-439D-BDCC-E9BF7B161125}"/>
              </a:ext>
            </a:extLst>
          </p:cNvPr>
          <p:cNvSpPr txBox="1"/>
          <p:nvPr/>
        </p:nvSpPr>
        <p:spPr>
          <a:xfrm>
            <a:off x="4704971" y="4274403"/>
            <a:ext cx="93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980530-18B1-4B90-BBEA-268BA13B9FF5}"/>
              </a:ext>
            </a:extLst>
          </p:cNvPr>
          <p:cNvSpPr txBox="1"/>
          <p:nvPr/>
        </p:nvSpPr>
        <p:spPr>
          <a:xfrm>
            <a:off x="4732048" y="4866005"/>
            <a:ext cx="93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681290" y="5417403"/>
                <a:ext cx="827471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290" y="5417403"/>
                <a:ext cx="827471" cy="858697"/>
              </a:xfrm>
              <a:prstGeom prst="rect">
                <a:avLst/>
              </a:prstGeom>
              <a:blipFill>
                <a:blip r:embed="rId13"/>
                <a:stretch>
                  <a:fillRect l="-19118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47690" y="2369403"/>
                <a:ext cx="2086020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cs typeface="NikoshBAN" panose="02000000000000000000" pitchFamily="2" charset="0"/>
                  </a:rPr>
                  <a:t>(১) </a:t>
                </a:r>
                <a14:m>
                  <m:oMath xmlns:m="http://schemas.openxmlformats.org/officeDocument/2006/math">
                    <m:r>
                      <a:rPr lang="bn-IN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90" y="2369403"/>
                <a:ext cx="2086020" cy="829394"/>
              </a:xfrm>
              <a:prstGeom prst="rect">
                <a:avLst/>
              </a:prstGeom>
              <a:blipFill>
                <a:blip r:embed="rId14"/>
                <a:stretch>
                  <a:fillRect l="-7602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05090" y="2369403"/>
                <a:ext cx="14748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0" y="2369403"/>
                <a:ext cx="1474891" cy="830997"/>
              </a:xfrm>
              <a:prstGeom prst="rect">
                <a:avLst/>
              </a:prstGeom>
              <a:blipFill>
                <a:blip r:embed="rId15"/>
                <a:stretch>
                  <a:fillRect l="-10331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id="{44DDC672-2D13-41B0-94AC-BB766013DEF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290" y="990599"/>
            <a:ext cx="7438779" cy="1066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415090" y="2293203"/>
                <a:ext cx="2368149" cy="8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cs typeface="NikoshBAN" panose="02000000000000000000" pitchFamily="2" charset="0"/>
                  </a:rPr>
                  <a:t>(২) </a:t>
                </a:r>
                <a14:m>
                  <m:oMath xmlns:m="http://schemas.openxmlformats.org/officeDocument/2006/math">
                    <m:r>
                      <a:rPr lang="bn-IN" sz="32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r>
                      <a:rPr lang="bn-IN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090" y="2293203"/>
                <a:ext cx="2368149" cy="851067"/>
              </a:xfrm>
              <a:prstGeom prst="rect">
                <a:avLst/>
              </a:prstGeom>
              <a:blipFill>
                <a:blip r:embed="rId17"/>
                <a:stretch>
                  <a:fillRect l="-64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9701090" y="2293203"/>
                <a:ext cx="1805110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090" y="2293203"/>
                <a:ext cx="1805110" cy="858697"/>
              </a:xfrm>
              <a:prstGeom prst="rect">
                <a:avLst/>
              </a:prstGeom>
              <a:blipFill>
                <a:blip r:embed="rId18"/>
                <a:stretch>
                  <a:fillRect l="-8418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9624890" y="3283803"/>
                <a:ext cx="1817934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৪৪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  <m:r>
                      <a:rPr lang="bn-IN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890" y="3283803"/>
                <a:ext cx="1817934" cy="858697"/>
              </a:xfrm>
              <a:prstGeom prst="rect">
                <a:avLst/>
              </a:prstGeom>
              <a:blipFill>
                <a:blip r:embed="rId19"/>
                <a:stretch>
                  <a:fillRect l="-8725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488532" y="4368601"/>
                <a:ext cx="1002197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532" y="4368601"/>
                <a:ext cx="1002197" cy="858697"/>
              </a:xfrm>
              <a:prstGeom prst="rect">
                <a:avLst/>
              </a:prstGeom>
              <a:blipFill>
                <a:blip r:embed="rId20"/>
                <a:stretch>
                  <a:fillRect l="-1585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F0085F4-A6A6-4BC8-B57F-D83EB05108ED}"/>
              </a:ext>
            </a:extLst>
          </p:cNvPr>
          <p:cNvCxnSpPr/>
          <p:nvPr/>
        </p:nvCxnSpPr>
        <p:spPr>
          <a:xfrm flipH="1">
            <a:off x="9869532" y="4901799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8783672-BAD8-4056-A73C-C565562C1ADF}"/>
              </a:ext>
            </a:extLst>
          </p:cNvPr>
          <p:cNvCxnSpPr/>
          <p:nvPr/>
        </p:nvCxnSpPr>
        <p:spPr>
          <a:xfrm flipH="1">
            <a:off x="9869532" y="4444801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400E92F-0269-439D-BDCC-E9BF7B161125}"/>
              </a:ext>
            </a:extLst>
          </p:cNvPr>
          <p:cNvSpPr txBox="1"/>
          <p:nvPr/>
        </p:nvSpPr>
        <p:spPr>
          <a:xfrm>
            <a:off x="10588413" y="4216201"/>
            <a:ext cx="48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980530-18B1-4B90-BBEA-268BA13B9FF5}"/>
              </a:ext>
            </a:extLst>
          </p:cNvPr>
          <p:cNvSpPr txBox="1"/>
          <p:nvPr/>
        </p:nvSpPr>
        <p:spPr>
          <a:xfrm>
            <a:off x="10615490" y="480780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9472490" y="5493603"/>
                <a:ext cx="8322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490" y="5493603"/>
                <a:ext cx="832279" cy="830997"/>
              </a:xfrm>
              <a:prstGeom prst="rect">
                <a:avLst/>
              </a:prstGeom>
              <a:blipFill>
                <a:blip r:embed="rId21"/>
                <a:stretch>
                  <a:fillRect l="-19118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ounded Rectangle 90"/>
          <p:cNvSpPr/>
          <p:nvPr/>
        </p:nvSpPr>
        <p:spPr>
          <a:xfrm>
            <a:off x="2919290" y="152400"/>
            <a:ext cx="6632864" cy="71913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 দু’টি ভালো করে বুঝে নিইঃ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48" grpId="0"/>
      <p:bldP spid="49" grpId="0"/>
      <p:bldP spid="50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 descr="Baby_Boy_Girl4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866878" y="400537"/>
            <a:ext cx="1248922" cy="2348523"/>
          </a:xfrm>
          <a:prstGeom prst="rect">
            <a:avLst/>
          </a:prstGeom>
        </p:spPr>
      </p:pic>
      <p:pic>
        <p:nvPicPr>
          <p:cNvPr id="40" name="Picture 39" descr="Baby_Boy_Girl4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763" y="470877"/>
            <a:ext cx="1182729" cy="234852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714006" y="308376"/>
            <a:ext cx="3727813" cy="1291823"/>
            <a:chOff x="3837645" y="1089044"/>
            <a:chExt cx="3727813" cy="147432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4063251" y="1089044"/>
              <a:ext cx="3276600" cy="1474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 smtClean="0">
                  <a:ln w="11430"/>
                  <a:latin typeface="NikoshBAN" pitchFamily="2" charset="0"/>
                  <a:cs typeface="NikoshBAN" pitchFamily="2" charset="0"/>
                </a:rPr>
                <a:t>জোড়ায় </a:t>
              </a:r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7B07444-7322-4BE7-A23F-1C996688630F}"/>
              </a:ext>
            </a:extLst>
          </p:cNvPr>
          <p:cNvSpPr txBox="1"/>
          <p:nvPr/>
        </p:nvSpPr>
        <p:spPr>
          <a:xfrm>
            <a:off x="2514600" y="3505200"/>
            <a:ext cx="693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 দুইটির সমাধান তোমাদের খাতায় লেখ।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F5E7F1-8E23-4B0A-9E08-1642F497ECAB}"/>
              </a:ext>
            </a:extLst>
          </p:cNvPr>
          <p:cNvGrpSpPr/>
          <p:nvPr/>
        </p:nvGrpSpPr>
        <p:grpSpPr>
          <a:xfrm>
            <a:off x="2286000" y="4114800"/>
            <a:ext cx="3166071" cy="1677165"/>
            <a:chOff x="1220798" y="3047234"/>
            <a:chExt cx="3166071" cy="167716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6703278-4CB9-42B4-81F9-163C965AE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0554" y="3047234"/>
              <a:ext cx="2216315" cy="167716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12DBF61-9547-48CD-ABFD-A32231F803F5}"/>
                </a:ext>
              </a:extLst>
            </p:cNvPr>
            <p:cNvSpPr txBox="1"/>
            <p:nvPr/>
          </p:nvSpPr>
          <p:spPr>
            <a:xfrm>
              <a:off x="1220798" y="351565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B28EB2-4A04-490D-AE30-CF30573461DE}"/>
              </a:ext>
            </a:extLst>
          </p:cNvPr>
          <p:cNvGrpSpPr/>
          <p:nvPr/>
        </p:nvGrpSpPr>
        <p:grpSpPr>
          <a:xfrm>
            <a:off x="7450331" y="4295065"/>
            <a:ext cx="3320069" cy="1201225"/>
            <a:chOff x="1066800" y="4716996"/>
            <a:chExt cx="3320069" cy="120122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F2A0217-C424-4898-84C0-64BC85C8E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9843" y="4716996"/>
              <a:ext cx="2287026" cy="120122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ADEA3B-F605-4501-B4BB-7E3780632E56}"/>
                </a:ext>
              </a:extLst>
            </p:cNvPr>
            <p:cNvSpPr txBox="1"/>
            <p:nvPr/>
          </p:nvSpPr>
          <p:spPr>
            <a:xfrm>
              <a:off x="1066800" y="490951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65782 0.00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5943600" y="1022133"/>
            <a:ext cx="4099249" cy="1272006"/>
            <a:chOff x="4640887" y="192374"/>
            <a:chExt cx="4099249" cy="1272006"/>
          </a:xfrm>
          <a:effectLst/>
        </p:grpSpPr>
        <p:sp>
          <p:nvSpPr>
            <p:cNvPr id="38" name="Plus 37"/>
            <p:cNvSpPr/>
            <p:nvPr/>
          </p:nvSpPr>
          <p:spPr>
            <a:xfrm>
              <a:off x="7411722" y="655628"/>
              <a:ext cx="381703" cy="368249"/>
            </a:xfrm>
            <a:prstGeom prst="mathPlus">
              <a:avLst>
                <a:gd name="adj1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275969" y="204129"/>
              <a:ext cx="874228" cy="1218999"/>
              <a:chOff x="3397347" y="1298353"/>
              <a:chExt cx="769908" cy="116664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737809" y="1728600"/>
                <a:ext cx="429446" cy="736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80507" y="1298353"/>
                <a:ext cx="360271" cy="736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97347" y="1515143"/>
                <a:ext cx="360271" cy="736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917391" y="1706422"/>
                <a:ext cx="12588" cy="3361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8122659" y="192374"/>
              <a:ext cx="617477" cy="1272006"/>
              <a:chOff x="3737808" y="1272987"/>
              <a:chExt cx="543794" cy="121737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737808" y="1753966"/>
                <a:ext cx="543794" cy="736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৬ </a:t>
                </a:r>
                <a:endPara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80507" y="1272987"/>
                <a:ext cx="360270" cy="73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917391" y="1706422"/>
                <a:ext cx="12588" cy="3361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640887" y="421410"/>
              <a:ext cx="1414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44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</p:txBody>
        </p:sp>
      </p:grpSp>
      <p:sp>
        <p:nvSpPr>
          <p:cNvPr id="49" name="Plus 48"/>
          <p:cNvSpPr/>
          <p:nvPr/>
        </p:nvSpPr>
        <p:spPr>
          <a:xfrm>
            <a:off x="8659550" y="4923570"/>
            <a:ext cx="501445" cy="471948"/>
          </a:xfrm>
          <a:prstGeom prst="mathPlus">
            <a:avLst>
              <a:gd name="adj1" fmla="val 0"/>
            </a:avLst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TextBox 49"/>
          <p:cNvSpPr txBox="1"/>
          <p:nvPr/>
        </p:nvSpPr>
        <p:spPr>
          <a:xfrm>
            <a:off x="7814499" y="4991134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62449" y="4472542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858217" y="5154629"/>
            <a:ext cx="398207" cy="314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366269" y="5066655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429194" y="4527504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9411714" y="5159544"/>
            <a:ext cx="398207" cy="314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Equal 85"/>
          <p:cNvSpPr/>
          <p:nvPr/>
        </p:nvSpPr>
        <p:spPr>
          <a:xfrm>
            <a:off x="6308767" y="4948150"/>
            <a:ext cx="1210236" cy="427704"/>
          </a:xfrm>
          <a:prstGeom prst="mathEqual">
            <a:avLst/>
          </a:prstGeom>
          <a:solidFill>
            <a:schemeClr val="tx1"/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972989"/>
              </p:ext>
            </p:extLst>
          </p:nvPr>
        </p:nvGraphicFramePr>
        <p:xfrm>
          <a:off x="1863214" y="3109030"/>
          <a:ext cx="663677" cy="365760"/>
        </p:xfrm>
        <a:graphic>
          <a:graphicData uri="http://schemas.openxmlformats.org/drawingml/2006/table">
            <a:tbl>
              <a:tblPr/>
              <a:tblGrid>
                <a:gridCol w="66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7850150" y="2866299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78601" y="2383225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90854" y="2658892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282953" y="2894697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 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12279" y="2405193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Plus 92"/>
          <p:cNvSpPr/>
          <p:nvPr/>
        </p:nvSpPr>
        <p:spPr>
          <a:xfrm>
            <a:off x="8659550" y="2832899"/>
            <a:ext cx="419221" cy="463301"/>
          </a:xfrm>
          <a:prstGeom prst="mathPlus">
            <a:avLst>
              <a:gd name="adj1" fmla="val 0"/>
            </a:avLst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rot="5400000" flipH="1" flipV="1">
            <a:off x="8055429" y="2805352"/>
            <a:ext cx="13153" cy="38170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9515527" y="2820101"/>
            <a:ext cx="13153" cy="38170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Equal 95"/>
          <p:cNvSpPr/>
          <p:nvPr/>
        </p:nvSpPr>
        <p:spPr>
          <a:xfrm>
            <a:off x="6369115" y="2832898"/>
            <a:ext cx="1126997" cy="42770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7" name="Picture 96" descr="sagdff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997" y="1928141"/>
            <a:ext cx="930164" cy="121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" name="Picture 97" descr="sagdf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4223" y="2546133"/>
            <a:ext cx="327629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Picture 98" descr="sagdf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5713" y="2546133"/>
            <a:ext cx="432822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Picture 99" descr="sagdff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2823" y="2546133"/>
            <a:ext cx="287021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" name="Picture 100" descr="sagdff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6216" y="1483704"/>
            <a:ext cx="317077" cy="91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Picture 101" descr="sagdff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020" y="2552225"/>
            <a:ext cx="309263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Picture 102" descr="sagdff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1553" y="2546133"/>
            <a:ext cx="408561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Picture 103" descr="sagdff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7213" y="2546133"/>
            <a:ext cx="270932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" name="Picture 104" descr="sagdff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020" y="3174160"/>
            <a:ext cx="309263" cy="5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" name="Picture 105" descr="sagdff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066" y="3168068"/>
            <a:ext cx="408561" cy="55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106" descr="sagdff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5026" y="3168068"/>
            <a:ext cx="270932" cy="56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 descr="sagdff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7067" y="1724408"/>
            <a:ext cx="367269" cy="59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Plus 108"/>
          <p:cNvSpPr/>
          <p:nvPr/>
        </p:nvSpPr>
        <p:spPr>
          <a:xfrm>
            <a:off x="3909448" y="2172144"/>
            <a:ext cx="788519" cy="546815"/>
          </a:xfrm>
          <a:prstGeom prst="mathPlus">
            <a:avLst>
              <a:gd name="adj1" fmla="val 228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Minus 109"/>
          <p:cNvSpPr/>
          <p:nvPr/>
        </p:nvSpPr>
        <p:spPr>
          <a:xfrm>
            <a:off x="4599306" y="2449980"/>
            <a:ext cx="1135118" cy="45719"/>
          </a:xfrm>
          <a:prstGeom prst="mathMin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2880864" y="2418449"/>
            <a:ext cx="1135118" cy="45719"/>
          </a:xfrm>
          <a:prstGeom prst="mathMin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 descr="sagdf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8224" y="5289333"/>
            <a:ext cx="327629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" name="Picture 112" descr="sagdf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714" y="5289333"/>
            <a:ext cx="432822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113" descr="sagdff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6824" y="5289333"/>
            <a:ext cx="287021" cy="118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Picture 114" descr="sagdff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4798" y="4037495"/>
            <a:ext cx="243493" cy="109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Picture 115" descr="sagdff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9745" y="5208712"/>
            <a:ext cx="309263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Picture 116" descr="sagdff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6278" y="5202620"/>
            <a:ext cx="408561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" name="Picture 117" descr="sagdff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1938" y="5202620"/>
            <a:ext cx="270932" cy="5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9" name="Picture 118" descr="sagdff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9745" y="5846413"/>
            <a:ext cx="309263" cy="5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119" descr="sagdff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7791" y="5840321"/>
            <a:ext cx="408561" cy="55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Picture 120" descr="sagdff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51" y="5840321"/>
            <a:ext cx="270932" cy="56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" name="Picture 121" descr="sagdff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021" y="4298733"/>
            <a:ext cx="299544" cy="7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" name="Plus 122"/>
          <p:cNvSpPr/>
          <p:nvPr/>
        </p:nvSpPr>
        <p:spPr>
          <a:xfrm>
            <a:off x="3875825" y="4837157"/>
            <a:ext cx="754102" cy="546815"/>
          </a:xfrm>
          <a:prstGeom prst="mathPlus">
            <a:avLst>
              <a:gd name="adj1" fmla="val 228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Minus 123"/>
          <p:cNvSpPr/>
          <p:nvPr/>
        </p:nvSpPr>
        <p:spPr>
          <a:xfrm>
            <a:off x="4608265" y="5099227"/>
            <a:ext cx="1135118" cy="45719"/>
          </a:xfrm>
          <a:prstGeom prst="mathMin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2390587" y="5165970"/>
            <a:ext cx="1650121" cy="57807"/>
          </a:xfrm>
          <a:prstGeom prst="mathMin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 descr="sagdff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5620" y="4085852"/>
            <a:ext cx="341508" cy="101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126" descr="sagdff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3696" y="4085852"/>
            <a:ext cx="451158" cy="101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8" name="Picture 127" descr="sagdff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2286" y="4085852"/>
            <a:ext cx="299180" cy="101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" name="Rounded Rectangle 128"/>
          <p:cNvSpPr/>
          <p:nvPr/>
        </p:nvSpPr>
        <p:spPr>
          <a:xfrm>
            <a:off x="2739736" y="152400"/>
            <a:ext cx="6632864" cy="79808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খেয়াল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0" dur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3" dur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2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2" dur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5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81" grpId="0"/>
      <p:bldP spid="83" grpId="0"/>
      <p:bldP spid="84" grpId="0"/>
      <p:bldP spid="86" grpId="0" animBg="1"/>
      <p:bldP spid="88" grpId="0"/>
      <p:bldP spid="89" grpId="0"/>
      <p:bldP spid="90" grpId="0"/>
      <p:bldP spid="92" grpId="0"/>
      <p:bldP spid="93" grpId="0" animBg="1"/>
      <p:bldP spid="96" grpId="0" animBg="1"/>
      <p:bldP spid="109" grpId="0" animBg="1"/>
      <p:bldP spid="110" grpId="0" animBg="1"/>
      <p:bldP spid="111" grpId="0" animBg="1"/>
      <p:bldP spid="123" grpId="0" animBg="1"/>
      <p:bldP spid="124" grpId="0" animBg="1"/>
      <p:bldP spid="125" grpId="0" animBg="1"/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7921280" y="1533226"/>
            <a:ext cx="1200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6751" y="961388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8005366" y="1651520"/>
            <a:ext cx="860337" cy="14114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654981" y="963478"/>
            <a:ext cx="479619" cy="1282882"/>
            <a:chOff x="3726141" y="1234939"/>
            <a:chExt cx="422387" cy="1227780"/>
          </a:xfrm>
        </p:grpSpPr>
        <p:sp>
          <p:nvSpPr>
            <p:cNvPr id="41" name="TextBox 40"/>
            <p:cNvSpPr txBox="1"/>
            <p:nvPr/>
          </p:nvSpPr>
          <p:spPr>
            <a:xfrm>
              <a:off x="3726141" y="1726326"/>
              <a:ext cx="422387" cy="736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80517" y="1234939"/>
              <a:ext cx="367331" cy="736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3741077" y="1865201"/>
              <a:ext cx="394465" cy="131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Plus 43"/>
          <p:cNvSpPr/>
          <p:nvPr/>
        </p:nvSpPr>
        <p:spPr>
          <a:xfrm>
            <a:off x="9072170" y="1376217"/>
            <a:ext cx="501445" cy="471948"/>
          </a:xfrm>
          <a:prstGeom prst="mathPlus">
            <a:avLst>
              <a:gd name="adj1" fmla="val 0"/>
            </a:avLst>
          </a:prstGeom>
          <a:ln w="285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Equal 44"/>
          <p:cNvSpPr/>
          <p:nvPr/>
        </p:nvSpPr>
        <p:spPr>
          <a:xfrm>
            <a:off x="7020990" y="1376218"/>
            <a:ext cx="866176" cy="550586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lus 45"/>
          <p:cNvSpPr/>
          <p:nvPr/>
        </p:nvSpPr>
        <p:spPr>
          <a:xfrm>
            <a:off x="8718755" y="4854373"/>
            <a:ext cx="501445" cy="471948"/>
          </a:xfrm>
          <a:prstGeom prst="mathPlus">
            <a:avLst>
              <a:gd name="adj1" fmla="val 0"/>
            </a:avLst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TextBox 46"/>
          <p:cNvSpPr txBox="1"/>
          <p:nvPr/>
        </p:nvSpPr>
        <p:spPr>
          <a:xfrm>
            <a:off x="7990503" y="4965245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12486" y="442292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008650" y="5085430"/>
            <a:ext cx="398207" cy="314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426093" y="4986394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86406" y="4504045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9495887" y="5134591"/>
            <a:ext cx="398207" cy="314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Equal 82"/>
          <p:cNvSpPr/>
          <p:nvPr/>
        </p:nvSpPr>
        <p:spPr>
          <a:xfrm>
            <a:off x="6710098" y="4888765"/>
            <a:ext cx="1242306" cy="427704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Plus 83"/>
          <p:cNvSpPr/>
          <p:nvPr/>
        </p:nvSpPr>
        <p:spPr>
          <a:xfrm>
            <a:off x="3875658" y="4635662"/>
            <a:ext cx="848787" cy="738796"/>
          </a:xfrm>
          <a:prstGeom prst="mathPlus">
            <a:avLst>
              <a:gd name="adj1" fmla="val 228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064705" y="1850133"/>
            <a:ext cx="1185621" cy="1187667"/>
            <a:chOff x="-4444115" y="3182717"/>
            <a:chExt cx="5635790" cy="4235136"/>
          </a:xfrm>
        </p:grpSpPr>
        <p:pic>
          <p:nvPicPr>
            <p:cNvPr id="86" name="Picture 85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4444115" y="3182717"/>
              <a:ext cx="1557368" cy="4235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86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583180" y="3182717"/>
              <a:ext cx="2057400" cy="4235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87" descr="sagdff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72665" y="3182717"/>
              <a:ext cx="1364340" cy="4235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9" name="Minus 88"/>
          <p:cNvSpPr/>
          <p:nvPr/>
        </p:nvSpPr>
        <p:spPr>
          <a:xfrm>
            <a:off x="5525346" y="1512775"/>
            <a:ext cx="1520913" cy="354051"/>
          </a:xfrm>
          <a:prstGeom prst="mathMinus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858563" y="1866825"/>
            <a:ext cx="1090939" cy="1198180"/>
            <a:chOff x="1862199" y="1017270"/>
            <a:chExt cx="5493672" cy="4496009"/>
          </a:xfrm>
        </p:grpSpPr>
        <p:pic>
          <p:nvPicPr>
            <p:cNvPr id="91" name="Picture 90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4" name="Picture 93" descr="sagdff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Picture 94" descr="sagdff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6" name="Picture 95" descr="sagdff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7" name="Picture 96" descr="sagdff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0342" y="721197"/>
            <a:ext cx="299544" cy="7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Minus 97"/>
          <p:cNvSpPr/>
          <p:nvPr/>
        </p:nvSpPr>
        <p:spPr>
          <a:xfrm flipV="1">
            <a:off x="2162689" y="4908952"/>
            <a:ext cx="1823544" cy="250450"/>
          </a:xfrm>
          <a:prstGeom prst="mathMinu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822359" y="475284"/>
            <a:ext cx="820438" cy="1079938"/>
            <a:chOff x="10593798" y="5431221"/>
            <a:chExt cx="1031671" cy="914400"/>
          </a:xfrm>
        </p:grpSpPr>
        <p:pic>
          <p:nvPicPr>
            <p:cNvPr id="100" name="Picture 99" descr="sagdff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3798" y="5431221"/>
              <a:ext cx="552108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1" name="Picture 100" descr="sagdff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59344" y="5431221"/>
              <a:ext cx="366125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2" name="Group 101"/>
          <p:cNvGrpSpPr/>
          <p:nvPr/>
        </p:nvGrpSpPr>
        <p:grpSpPr>
          <a:xfrm>
            <a:off x="3835964" y="1900054"/>
            <a:ext cx="804664" cy="1206062"/>
            <a:chOff x="10593798" y="5431221"/>
            <a:chExt cx="990774" cy="914400"/>
          </a:xfrm>
        </p:grpSpPr>
        <p:pic>
          <p:nvPicPr>
            <p:cNvPr id="103" name="Picture 102" descr="sagdff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3798" y="5431221"/>
              <a:ext cx="552108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4" name="Picture 103" descr="sagdff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18448" y="5431221"/>
              <a:ext cx="366124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5" name="Minus 104"/>
          <p:cNvSpPr/>
          <p:nvPr/>
        </p:nvSpPr>
        <p:spPr>
          <a:xfrm>
            <a:off x="4762543" y="4933886"/>
            <a:ext cx="1423105" cy="163079"/>
          </a:xfrm>
          <a:prstGeom prst="mathMinu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005063" y="5154398"/>
            <a:ext cx="1090939" cy="1198180"/>
            <a:chOff x="1862199" y="1017270"/>
            <a:chExt cx="5493672" cy="4496009"/>
          </a:xfrm>
        </p:grpSpPr>
        <p:pic>
          <p:nvPicPr>
            <p:cNvPr id="107" name="Picture 106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8" name="Picture 107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9" name="Picture 108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0" name="Picture 109" descr="sagdff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1" name="Picture 110" descr="sagdff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" name="Picture 111" descr="sagdff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3" name="Picture 112" descr="sagdff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2703" y="3896865"/>
            <a:ext cx="299544" cy="7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4" name="Multiply 113"/>
          <p:cNvSpPr/>
          <p:nvPr/>
        </p:nvSpPr>
        <p:spPr>
          <a:xfrm>
            <a:off x="3253261" y="2207482"/>
            <a:ext cx="504496" cy="662152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ultiply 114"/>
          <p:cNvSpPr/>
          <p:nvPr/>
        </p:nvSpPr>
        <p:spPr>
          <a:xfrm>
            <a:off x="3300546" y="940417"/>
            <a:ext cx="504496" cy="662152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Minus 115"/>
          <p:cNvSpPr/>
          <p:nvPr/>
        </p:nvSpPr>
        <p:spPr>
          <a:xfrm>
            <a:off x="1524001" y="1556671"/>
            <a:ext cx="3621740" cy="272129"/>
          </a:xfrm>
          <a:prstGeom prst="mathMinus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us 116"/>
          <p:cNvSpPr/>
          <p:nvPr/>
        </p:nvSpPr>
        <p:spPr>
          <a:xfrm>
            <a:off x="4677728" y="1310463"/>
            <a:ext cx="916444" cy="662152"/>
          </a:xfrm>
          <a:prstGeom prst="mathPlus">
            <a:avLst>
              <a:gd name="adj1" fmla="val 228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726792" y="5170165"/>
            <a:ext cx="1090939" cy="1198180"/>
            <a:chOff x="1862199" y="1017270"/>
            <a:chExt cx="5493672" cy="4496009"/>
          </a:xfrm>
        </p:grpSpPr>
        <p:pic>
          <p:nvPicPr>
            <p:cNvPr id="119" name="Picture 118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0" name="Picture 119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1" name="Picture 120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2" name="Picture 121" descr="sagdff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3" name="Picture 122" descr="sagdff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4" name="Picture 123" descr="sagdff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5" name="Group 124"/>
          <p:cNvGrpSpPr/>
          <p:nvPr/>
        </p:nvGrpSpPr>
        <p:grpSpPr>
          <a:xfrm>
            <a:off x="2444559" y="3779088"/>
            <a:ext cx="912262" cy="1082564"/>
            <a:chOff x="1862199" y="1017270"/>
            <a:chExt cx="5493672" cy="4496009"/>
          </a:xfrm>
        </p:grpSpPr>
        <p:pic>
          <p:nvPicPr>
            <p:cNvPr id="126" name="Picture 125" descr="sagdff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7" name="Picture 126" descr="sagdff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8" name="Picture 127" descr="sagdff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9" name="Picture 128" descr="sagdff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0" name="Picture 129" descr="sagdff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1" name="Picture 130" descr="sagdff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2" name="Picture 131" descr="sagdff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5908" y="3726534"/>
            <a:ext cx="237753" cy="58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" name="Picture 132" descr="sagdff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2536" y="4354566"/>
            <a:ext cx="309263" cy="5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4" name="Group 133"/>
          <p:cNvGrpSpPr/>
          <p:nvPr/>
        </p:nvGrpSpPr>
        <p:grpSpPr>
          <a:xfrm>
            <a:off x="1830389" y="388290"/>
            <a:ext cx="1551158" cy="1099438"/>
            <a:chOff x="288460" y="567584"/>
            <a:chExt cx="1551158" cy="1099438"/>
          </a:xfrm>
        </p:grpSpPr>
        <p:pic>
          <p:nvPicPr>
            <p:cNvPr id="135" name="Picture 134" descr="sagdff.pn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96125" y="567584"/>
              <a:ext cx="243493" cy="1099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36" name="Group 135"/>
            <p:cNvGrpSpPr/>
            <p:nvPr/>
          </p:nvGrpSpPr>
          <p:grpSpPr>
            <a:xfrm>
              <a:off x="288460" y="630930"/>
              <a:ext cx="1235846" cy="1019503"/>
              <a:chOff x="-4444115" y="3182717"/>
              <a:chExt cx="5635790" cy="4235136"/>
            </a:xfrm>
          </p:grpSpPr>
          <p:pic>
            <p:nvPicPr>
              <p:cNvPr id="137" name="Picture 136" descr="sagdff.png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4444115" y="3182717"/>
                <a:ext cx="1557368" cy="42351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8" name="Picture 137" descr="sagdff.png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583180" y="3182717"/>
                <a:ext cx="2057400" cy="42351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9" name="Picture 138" descr="sagdff.png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72665" y="3182717"/>
                <a:ext cx="1364340" cy="42351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50"/>
                            </p:stCondLst>
                            <p:childTnLst>
                              <p:par>
                                <p:cTn id="1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 animBg="1"/>
      <p:bldP spid="46" grpId="0" animBg="1"/>
      <p:bldP spid="47" grpId="0"/>
      <p:bldP spid="48" grpId="0"/>
      <p:bldP spid="50" grpId="0"/>
      <p:bldP spid="81" grpId="0"/>
      <p:bldP spid="83" grpId="0" animBg="1"/>
      <p:bldP spid="84" grpId="0" animBg="1"/>
      <p:bldP spid="89" grpId="0" animBg="1"/>
      <p:bldP spid="98" grpId="0" animBg="1"/>
      <p:bldP spid="105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7847546" y="169223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৬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49451" y="1176506"/>
            <a:ext cx="1189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৮+১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615474" y="1845848"/>
            <a:ext cx="1145461" cy="314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Equal 39"/>
          <p:cNvSpPr/>
          <p:nvPr/>
        </p:nvSpPr>
        <p:spPr>
          <a:xfrm>
            <a:off x="6477000" y="4494371"/>
            <a:ext cx="1070138" cy="772447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>
            <a:off x="6558285" y="1383864"/>
            <a:ext cx="925380" cy="875610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6695" y="4716959"/>
            <a:ext cx="531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৬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23176" y="4164945"/>
            <a:ext cx="565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702566" y="4870739"/>
            <a:ext cx="565355" cy="985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Minus 44"/>
          <p:cNvSpPr/>
          <p:nvPr/>
        </p:nvSpPr>
        <p:spPr>
          <a:xfrm>
            <a:off x="2953407" y="1814756"/>
            <a:ext cx="3752193" cy="94593"/>
          </a:xfrm>
          <a:prstGeom prst="mathMin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101171" y="2002220"/>
            <a:ext cx="1090939" cy="1198180"/>
            <a:chOff x="1862199" y="1017270"/>
            <a:chExt cx="5493672" cy="4496009"/>
          </a:xfrm>
        </p:grpSpPr>
        <p:pic>
          <p:nvPicPr>
            <p:cNvPr id="47" name="Picture 46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4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" name="Picture 47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2" y="1017270"/>
              <a:ext cx="2057402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48" descr="sagdff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49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7"/>
              <a:ext cx="1557364" cy="2080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" name="Picture 80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2" name="Picture 81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3" name="Picture 82" descr="sagdff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5381" y="958163"/>
            <a:ext cx="299544" cy="7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4" name="Group 83"/>
          <p:cNvGrpSpPr/>
          <p:nvPr/>
        </p:nvGrpSpPr>
        <p:grpSpPr>
          <a:xfrm>
            <a:off x="3302386" y="669128"/>
            <a:ext cx="912262" cy="1082564"/>
            <a:chOff x="1862199" y="1017270"/>
            <a:chExt cx="5493672" cy="4496009"/>
          </a:xfrm>
        </p:grpSpPr>
        <p:pic>
          <p:nvPicPr>
            <p:cNvPr id="85" name="Picture 84" descr="sagdff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6" name="Picture 85" descr="sagdff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86" descr="sagdff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87" descr="sagdff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9" name="Picture 88" descr="sagdff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0" name="Picture 89" descr="sagdff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1" name="Picture 90" descr="sagdff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2204" y="533400"/>
            <a:ext cx="237753" cy="58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" name="Picture 91" descr="sagdff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4598" y="1208729"/>
            <a:ext cx="309263" cy="5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" name="Plus 92"/>
          <p:cNvSpPr/>
          <p:nvPr/>
        </p:nvSpPr>
        <p:spPr>
          <a:xfrm>
            <a:off x="4719143" y="1143000"/>
            <a:ext cx="520262" cy="551793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Minus 93"/>
          <p:cNvSpPr/>
          <p:nvPr/>
        </p:nvSpPr>
        <p:spPr>
          <a:xfrm>
            <a:off x="2541031" y="4648200"/>
            <a:ext cx="3752193" cy="94593"/>
          </a:xfrm>
          <a:prstGeom prst="mathMin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22"/>
          <p:cNvGrpSpPr/>
          <p:nvPr/>
        </p:nvGrpSpPr>
        <p:grpSpPr>
          <a:xfrm>
            <a:off x="3864964" y="4821620"/>
            <a:ext cx="1090939" cy="1198180"/>
            <a:chOff x="1862199" y="1017270"/>
            <a:chExt cx="5493672" cy="4496009"/>
          </a:xfrm>
        </p:grpSpPr>
        <p:pic>
          <p:nvPicPr>
            <p:cNvPr id="96" name="Picture 95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7" name="Picture 96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8" name="Picture 97" descr="sagdff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9" name="Picture 98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0" name="Picture 99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1" name="Picture 100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2" name="Group 101"/>
          <p:cNvGrpSpPr/>
          <p:nvPr/>
        </p:nvGrpSpPr>
        <p:grpSpPr>
          <a:xfrm>
            <a:off x="3369766" y="3404685"/>
            <a:ext cx="1809662" cy="1150884"/>
            <a:chOff x="348980" y="3179377"/>
            <a:chExt cx="1809662" cy="1150884"/>
          </a:xfrm>
        </p:grpSpPr>
        <p:pic>
          <p:nvPicPr>
            <p:cNvPr id="103" name="Picture 102" descr="sagdff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59098" y="3508492"/>
              <a:ext cx="299544" cy="7387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4" name="Group 30"/>
            <p:cNvGrpSpPr/>
            <p:nvPr/>
          </p:nvGrpSpPr>
          <p:grpSpPr>
            <a:xfrm>
              <a:off x="348980" y="3247697"/>
              <a:ext cx="912261" cy="1082564"/>
              <a:chOff x="1862199" y="1017270"/>
              <a:chExt cx="5493672" cy="4496009"/>
            </a:xfrm>
          </p:grpSpPr>
          <p:pic>
            <p:nvPicPr>
              <p:cNvPr id="107" name="Picture 106" descr="sagdff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2199" y="1040129"/>
                <a:ext cx="1557365" cy="21717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8" name="Picture 107" descr="sagdff.p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598" y="1017270"/>
                <a:ext cx="2057400" cy="21716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9" name="Picture 108" descr="sagdff.p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01830" y="1017270"/>
                <a:ext cx="1364340" cy="21717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0" name="Picture 109" descr="sagdff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2199" y="3433016"/>
                <a:ext cx="1557364" cy="20802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1" name="Picture 110" descr="sagdff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5221" y="3410161"/>
                <a:ext cx="2057402" cy="2080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2" name="Picture 111" descr="sagdff.png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91531" y="3410161"/>
                <a:ext cx="1364340" cy="21031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5" name="Picture 104" descr="sagdff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8797" y="3179377"/>
              <a:ext cx="237753" cy="5863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6" name="Picture 105" descr="sagdff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21191" y="3854706"/>
              <a:ext cx="256597" cy="445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 animBg="1"/>
      <p:bldP spid="42" grpId="0"/>
      <p:bldP spid="43" grpId="0"/>
      <p:bldP spid="45" grpId="0" animBg="1"/>
      <p:bldP spid="93" grpId="0" animBg="1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Equal 36"/>
          <p:cNvSpPr/>
          <p:nvPr/>
        </p:nvSpPr>
        <p:spPr>
          <a:xfrm>
            <a:off x="6901833" y="1778990"/>
            <a:ext cx="1691201" cy="523220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534400" y="1066800"/>
            <a:ext cx="1120280" cy="1854378"/>
            <a:chOff x="6781305" y="4692158"/>
            <a:chExt cx="1120280" cy="1854378"/>
          </a:xfrm>
        </p:grpSpPr>
        <p:grpSp>
          <p:nvGrpSpPr>
            <p:cNvPr id="39" name="Group 80"/>
            <p:cNvGrpSpPr/>
            <p:nvPr/>
          </p:nvGrpSpPr>
          <p:grpSpPr>
            <a:xfrm>
              <a:off x="6956326" y="5008534"/>
              <a:ext cx="771556" cy="1326506"/>
              <a:chOff x="3781705" y="1243192"/>
              <a:chExt cx="236215" cy="126956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828877" y="1776346"/>
                <a:ext cx="189043" cy="736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b="1" dirty="0">
                    <a:latin typeface="NikoshBAN" pitchFamily="2" charset="0"/>
                    <a:cs typeface="NikoshBAN" pitchFamily="2" charset="0"/>
                  </a:rPr>
                  <a:t>৬ </a:t>
                </a:r>
                <a:endParaRPr lang="en-US" sz="4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16631" y="1243192"/>
                <a:ext cx="136531" cy="736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b="1" dirty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4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>
                <a:cxnSpLocks/>
              </p:cNvCxnSpPr>
              <p:nvPr/>
            </p:nvCxnSpPr>
            <p:spPr>
              <a:xfrm>
                <a:off x="3781705" y="1865200"/>
                <a:ext cx="23621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rot="5400000">
              <a:off x="7160343" y="5744497"/>
              <a:ext cx="353962" cy="3392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7109408" y="5182957"/>
              <a:ext cx="353962" cy="3392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433187" y="5777095"/>
              <a:ext cx="4683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81305" y="4692158"/>
              <a:ext cx="4732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3019002" y="4488359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014194" y="3807967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8839200" y="5029200"/>
            <a:ext cx="7269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Equal 49"/>
          <p:cNvSpPr/>
          <p:nvPr/>
        </p:nvSpPr>
        <p:spPr>
          <a:xfrm>
            <a:off x="6858000" y="4800600"/>
            <a:ext cx="1807581" cy="436906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Minus 80"/>
          <p:cNvSpPr/>
          <p:nvPr/>
        </p:nvSpPr>
        <p:spPr>
          <a:xfrm>
            <a:off x="2572407" y="4958914"/>
            <a:ext cx="3752193" cy="228191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22"/>
          <p:cNvGrpSpPr/>
          <p:nvPr/>
        </p:nvGrpSpPr>
        <p:grpSpPr>
          <a:xfrm>
            <a:off x="-1882306" y="4948736"/>
            <a:ext cx="309263" cy="1192088"/>
            <a:chOff x="1862199" y="1040129"/>
            <a:chExt cx="1557365" cy="4473150"/>
          </a:xfrm>
        </p:grpSpPr>
        <p:pic>
          <p:nvPicPr>
            <p:cNvPr id="83" name="Picture 82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4" name="Picture 83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5" name="Group 22"/>
          <p:cNvGrpSpPr/>
          <p:nvPr/>
        </p:nvGrpSpPr>
        <p:grpSpPr>
          <a:xfrm>
            <a:off x="2886457" y="736962"/>
            <a:ext cx="1090939" cy="1198180"/>
            <a:chOff x="1862199" y="1017270"/>
            <a:chExt cx="5493672" cy="4496009"/>
          </a:xfrm>
        </p:grpSpPr>
        <p:pic>
          <p:nvPicPr>
            <p:cNvPr id="86" name="Picture 85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86" descr="sagdff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87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9" name="Picture 88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0" name="Picture 89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1" name="Picture 90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2" name="Group 22"/>
          <p:cNvGrpSpPr/>
          <p:nvPr/>
        </p:nvGrpSpPr>
        <p:grpSpPr>
          <a:xfrm>
            <a:off x="-1945056" y="3629689"/>
            <a:ext cx="766607" cy="1192088"/>
            <a:chOff x="1862199" y="1040129"/>
            <a:chExt cx="3860424" cy="4473150"/>
          </a:xfrm>
        </p:grpSpPr>
        <p:pic>
          <p:nvPicPr>
            <p:cNvPr id="93" name="Picture 92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4" name="Picture 93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Picture 94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6" name="Division 95"/>
          <p:cNvSpPr/>
          <p:nvPr/>
        </p:nvSpPr>
        <p:spPr>
          <a:xfrm>
            <a:off x="4257771" y="2528047"/>
            <a:ext cx="770849" cy="842682"/>
          </a:xfrm>
          <a:prstGeom prst="mathDivide">
            <a:avLst>
              <a:gd name="adj1" fmla="val 6499"/>
              <a:gd name="adj2" fmla="val 5880"/>
              <a:gd name="adj3" fmla="val 1176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ivision 96"/>
          <p:cNvSpPr/>
          <p:nvPr/>
        </p:nvSpPr>
        <p:spPr>
          <a:xfrm>
            <a:off x="4831512" y="1039906"/>
            <a:ext cx="733916" cy="842682"/>
          </a:xfrm>
          <a:prstGeom prst="mathDivide">
            <a:avLst>
              <a:gd name="adj1" fmla="val 6499"/>
              <a:gd name="adj2" fmla="val 5880"/>
              <a:gd name="adj3" fmla="val 1176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010807" y="2133598"/>
            <a:ext cx="73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41114" y="555811"/>
            <a:ext cx="73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0" name="Group 22"/>
          <p:cNvGrpSpPr/>
          <p:nvPr/>
        </p:nvGrpSpPr>
        <p:grpSpPr>
          <a:xfrm>
            <a:off x="4078763" y="859594"/>
            <a:ext cx="766607" cy="1192088"/>
            <a:chOff x="1862199" y="1040129"/>
            <a:chExt cx="3860424" cy="4473150"/>
          </a:xfrm>
        </p:grpSpPr>
        <p:pic>
          <p:nvPicPr>
            <p:cNvPr id="101" name="Picture 100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" name="Picture 101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" name="Picture 102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4" name="Minus 103"/>
          <p:cNvSpPr/>
          <p:nvPr/>
        </p:nvSpPr>
        <p:spPr>
          <a:xfrm>
            <a:off x="2428972" y="2186610"/>
            <a:ext cx="3752193" cy="167708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22"/>
          <p:cNvGrpSpPr/>
          <p:nvPr/>
        </p:nvGrpSpPr>
        <p:grpSpPr>
          <a:xfrm>
            <a:off x="3056784" y="2359573"/>
            <a:ext cx="1090939" cy="1198180"/>
            <a:chOff x="1862199" y="1017270"/>
            <a:chExt cx="5493672" cy="4496009"/>
          </a:xfrm>
        </p:grpSpPr>
        <p:pic>
          <p:nvPicPr>
            <p:cNvPr id="106" name="Picture 105" descr="sagdf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1040129"/>
              <a:ext cx="1557365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7" name="Picture 106" descr="sagdff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7600" y="1017270"/>
              <a:ext cx="205740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8" name="Picture 107" descr="sagdff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01830" y="1017270"/>
              <a:ext cx="1364340" cy="217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9" name="Picture 108" descr="sagdff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2199" y="3433016"/>
              <a:ext cx="1557364" cy="2080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0" name="Picture 109" descr="sagdf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5221" y="3410161"/>
              <a:ext cx="2057402" cy="208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1" name="Picture 110" descr="sagdff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1531" y="3410161"/>
              <a:ext cx="1364340" cy="2103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49 -0.40486 L 0.43138 0.01042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2076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1 -0.39583 L -0.33685 0.08264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7 -0.375 L 0.43789 0.013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93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23 -0.34375 L -0.33698 0.06782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 animBg="1"/>
      <p:bldP spid="81" grpId="0" animBg="1"/>
      <p:bldP spid="96" grpId="0" animBg="1"/>
      <p:bldP spid="97" grpId="0" animBg="1"/>
      <p:bldP spid="98" grpId="0"/>
      <p:bldP spid="99" grpId="0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2369403"/>
            <a:ext cx="2550477" cy="93161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436203"/>
            <a:ext cx="2576889" cy="974454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074003"/>
            <a:ext cx="7205215" cy="1100908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445603"/>
            <a:ext cx="2355565" cy="941089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765" y="2477381"/>
            <a:ext cx="2038635" cy="876422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3588603"/>
            <a:ext cx="2076740" cy="857370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655403"/>
            <a:ext cx="2105319" cy="866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273842" y="4521001"/>
                <a:ext cx="1002197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২৪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42" y="4521001"/>
                <a:ext cx="1002197" cy="858697"/>
              </a:xfrm>
              <a:prstGeom prst="rect">
                <a:avLst/>
              </a:prstGeom>
              <a:blipFill>
                <a:blip r:embed="rId15"/>
                <a:stretch>
                  <a:fillRect l="-1515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0085F4-A6A6-4BC8-B57F-D83EB05108ED}"/>
              </a:ext>
            </a:extLst>
          </p:cNvPr>
          <p:cNvCxnSpPr/>
          <p:nvPr/>
        </p:nvCxnSpPr>
        <p:spPr>
          <a:xfrm flipH="1">
            <a:off x="5654842" y="5054199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783672-BAD8-4056-A73C-C565562C1ADF}"/>
              </a:ext>
            </a:extLst>
          </p:cNvPr>
          <p:cNvCxnSpPr/>
          <p:nvPr/>
        </p:nvCxnSpPr>
        <p:spPr>
          <a:xfrm flipH="1">
            <a:off x="5654842" y="4597201"/>
            <a:ext cx="673768" cy="27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400E92F-0269-439D-BDCC-E9BF7B161125}"/>
              </a:ext>
            </a:extLst>
          </p:cNvPr>
          <p:cNvSpPr txBox="1"/>
          <p:nvPr/>
        </p:nvSpPr>
        <p:spPr>
          <a:xfrm>
            <a:off x="6373723" y="4368601"/>
            <a:ext cx="48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980530-18B1-4B90-BBEA-268BA13B9FF5}"/>
              </a:ext>
            </a:extLst>
          </p:cNvPr>
          <p:cNvSpPr txBox="1"/>
          <p:nvPr/>
        </p:nvSpPr>
        <p:spPr>
          <a:xfrm>
            <a:off x="6400800" y="496020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34000" y="5493603"/>
                <a:ext cx="8531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93603"/>
                <a:ext cx="853119" cy="830997"/>
              </a:xfrm>
              <a:prstGeom prst="rect">
                <a:avLst/>
              </a:prstGeom>
              <a:blipFill>
                <a:blip r:embed="rId16"/>
                <a:stretch>
                  <a:fillRect l="-17857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2739736" y="152400"/>
            <a:ext cx="6632864" cy="79808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খেয়াল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93686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 rot="16200000">
            <a:off x="9508534" y="4169478"/>
            <a:ext cx="4795837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2936839" y="653718"/>
            <a:ext cx="2016161" cy="2257508"/>
            <a:chOff x="1331836" y="743905"/>
            <a:chExt cx="2150572" cy="2408008"/>
          </a:xfrm>
        </p:grpSpPr>
        <p:sp>
          <p:nvSpPr>
            <p:cNvPr id="83" name="Bevel 82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93" name="TextBox 6"/>
          <p:cNvSpPr txBox="1"/>
          <p:nvPr/>
        </p:nvSpPr>
        <p:spPr>
          <a:xfrm>
            <a:off x="7315200" y="3288224"/>
            <a:ext cx="36450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 NikoshBAN"/>
                <a:cs typeface="NikoshBAN" panose="02000000000000000000" pitchFamily="2" charset="0"/>
              </a:rPr>
              <a:t>প্রাথমিক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গণিত</a:t>
            </a:r>
            <a:endParaRPr lang="bn-IN" sz="2800" dirty="0" smtClean="0">
              <a:latin typeface=" NikoshBAN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 NikoshBAN"/>
                <a:cs typeface="NikoshBAN" panose="02000000000000000000" pitchFamily="2" charset="0"/>
              </a:rPr>
              <a:t>অধ্যায়ঃ 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০৬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2800" spc="113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ভগ্নাং</a:t>
            </a:r>
            <a:r>
              <a:rPr lang="bn-BD" sz="2800" spc="113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spc="113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spc="113" dirty="0" smtClean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৪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৩/03/২০21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95177" y="3288223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76787" y="448489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172199" y="1693967"/>
            <a:ext cx="1014413" cy="4779365"/>
            <a:chOff x="5319712" y="2286000"/>
            <a:chExt cx="685800" cy="4114800"/>
          </a:xfrm>
        </p:grpSpPr>
        <p:grpSp>
          <p:nvGrpSpPr>
            <p:cNvPr id="97" name="Group 96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99" name="Curved Left Arrow 98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Curved Left Arrow 99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Flowchart: Sort 97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899257" y="653718"/>
            <a:ext cx="2006743" cy="2257508"/>
            <a:chOff x="8520547" y="911723"/>
            <a:chExt cx="2006743" cy="2257508"/>
          </a:xfrm>
        </p:grpSpPr>
        <p:sp>
          <p:nvSpPr>
            <p:cNvPr id="102" name="Bevel 101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103" name="Picture 102" descr="Screen Clippi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Rectangle 103"/>
          <p:cNvSpPr/>
          <p:nvPr/>
        </p:nvSpPr>
        <p:spPr>
          <a:xfrm flipH="1">
            <a:off x="10134600" y="448489"/>
            <a:ext cx="1006285" cy="16764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84515" y="448489"/>
            <a:ext cx="1006285" cy="16764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349387" y="381000"/>
            <a:ext cx="3727813" cy="990600"/>
            <a:chOff x="3837645" y="1089044"/>
            <a:chExt cx="3727813" cy="101566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025" y="228600"/>
            <a:ext cx="2059975" cy="22225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448800" y="228600"/>
            <a:ext cx="1828799" cy="1547138"/>
            <a:chOff x="7076341" y="212366"/>
            <a:chExt cx="1416177" cy="139717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1" name="Rectangle 40"/>
            <p:cNvSpPr/>
            <p:nvPr/>
          </p:nvSpPr>
          <p:spPr>
            <a:xfrm>
              <a:off x="7076341" y="1192621"/>
              <a:ext cx="1416177" cy="4169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400" b="1" kern="0" dirty="0" smtClean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24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2400" b="1" kern="0" dirty="0" smtClean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400" b="1" kern="0" dirty="0">
                <a:ln w="0"/>
                <a:solidFill>
                  <a:srgbClr val="0070C0"/>
                </a:solidFill>
              </a:endParaRPr>
            </a:p>
          </p:txBody>
        </p:sp>
      </p:grpSp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276600"/>
            <a:ext cx="8708331" cy="12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1" name="Rounded Rectangle 30"/>
          <p:cNvSpPr/>
          <p:nvPr/>
        </p:nvSpPr>
        <p:spPr>
          <a:xfrm>
            <a:off x="1143000" y="431800"/>
            <a:ext cx="10134600" cy="7112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৪২, ৪৩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৫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নিরবে পড়ঃ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00200"/>
            <a:ext cx="10363200" cy="4267200"/>
            <a:chOff x="381000" y="1219200"/>
            <a:chExt cx="11353800" cy="4572000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1219200"/>
              <a:ext cx="2895600" cy="4572000"/>
            </a:xfrm>
            <a:prstGeom prst="rect">
              <a:avLst/>
            </a:prstGeom>
          </p:spPr>
        </p:pic>
        <p:pic>
          <p:nvPicPr>
            <p:cNvPr id="34" name="Picture 3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1219200"/>
              <a:ext cx="2895600" cy="4572000"/>
            </a:xfrm>
            <a:prstGeom prst="rect">
              <a:avLst/>
            </a:prstGeom>
          </p:spPr>
        </p:pic>
        <p:pic>
          <p:nvPicPr>
            <p:cNvPr id="35" name="Picture 34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1" y="1219200"/>
              <a:ext cx="2895600" cy="4572000"/>
            </a:xfrm>
            <a:prstGeom prst="rect">
              <a:avLst/>
            </a:prstGeom>
          </p:spPr>
        </p:pic>
        <p:pic>
          <p:nvPicPr>
            <p:cNvPr id="36" name="Picture 35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1219200"/>
              <a:ext cx="28194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5" name="Picture 34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5057691"/>
            <a:ext cx="1371600" cy="18003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CC710C-6FED-4B77-B430-BF8A6A9C82A6}"/>
              </a:ext>
            </a:extLst>
          </p:cNvPr>
          <p:cNvSpPr txBox="1"/>
          <p:nvPr/>
        </p:nvSpPr>
        <p:spPr>
          <a:xfrm>
            <a:off x="1295400" y="1447800"/>
            <a:ext cx="665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সংখ্যা বা শব্দ দিয়ে শুন্যস্থান পুরণ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32AD93-A558-47CD-92B8-49ACDC5AEC3D}"/>
              </a:ext>
            </a:extLst>
          </p:cNvPr>
          <p:cNvSpPr txBox="1"/>
          <p:nvPr/>
        </p:nvSpPr>
        <p:spPr>
          <a:xfrm>
            <a:off x="3733800" y="2209800"/>
            <a:ext cx="54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6CBE6A-7E0C-425B-973E-3F659A007128}"/>
              </a:ext>
            </a:extLst>
          </p:cNvPr>
          <p:cNvSpPr txBox="1"/>
          <p:nvPr/>
        </p:nvSpPr>
        <p:spPr>
          <a:xfrm>
            <a:off x="4882416" y="3045368"/>
            <a:ext cx="54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1325AC-41B3-4380-BF90-16A11E685A75}"/>
              </a:ext>
            </a:extLst>
          </p:cNvPr>
          <p:cNvSpPr txBox="1"/>
          <p:nvPr/>
        </p:nvSpPr>
        <p:spPr>
          <a:xfrm>
            <a:off x="6324600" y="4267200"/>
            <a:ext cx="9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6045B2-A46F-4722-91F2-D4F5F2F39624}"/>
              </a:ext>
            </a:extLst>
          </p:cNvPr>
          <p:cNvSpPr txBox="1"/>
          <p:nvPr/>
        </p:nvSpPr>
        <p:spPr>
          <a:xfrm>
            <a:off x="1219200" y="4419600"/>
            <a:ext cx="1041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ভগ্নাংশের যোগফল বা বিয়োগফল ..................আকারে প্রকাশ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A5CDF9-FFBE-42FE-8201-F6AF65A230D5}"/>
              </a:ext>
            </a:extLst>
          </p:cNvPr>
          <p:cNvGrpSpPr/>
          <p:nvPr/>
        </p:nvGrpSpPr>
        <p:grpSpPr>
          <a:xfrm>
            <a:off x="1246375" y="3044843"/>
            <a:ext cx="4011238" cy="1323190"/>
            <a:chOff x="1065627" y="3494560"/>
            <a:chExt cx="4011238" cy="13231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1ECA506-80FD-437E-8F80-19AA610C7150}"/>
                </a:ext>
              </a:extLst>
            </p:cNvPr>
            <p:cNvGrpSpPr/>
            <p:nvPr/>
          </p:nvGrpSpPr>
          <p:grpSpPr>
            <a:xfrm>
              <a:off x="1713327" y="3494560"/>
              <a:ext cx="3363538" cy="1323190"/>
              <a:chOff x="1295400" y="3266817"/>
              <a:chExt cx="3363538" cy="132319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C45912C-D7E3-4F6F-BC96-604650E9ED7B}"/>
                  </a:ext>
                </a:extLst>
              </p:cNvPr>
              <p:cNvGrpSpPr/>
              <p:nvPr/>
            </p:nvGrpSpPr>
            <p:grpSpPr>
              <a:xfrm>
                <a:off x="1295400" y="3429000"/>
                <a:ext cx="2053985" cy="1161007"/>
                <a:chOff x="1212608" y="4026436"/>
                <a:chExt cx="2053985" cy="1161007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FC990E3C-35B0-4CD6-8CE2-7AC8B51FF37D}"/>
                    </a:ext>
                  </a:extLst>
                </p:cNvPr>
                <p:cNvGrpSpPr/>
                <p:nvPr/>
              </p:nvGrpSpPr>
              <p:grpSpPr>
                <a:xfrm>
                  <a:off x="1212608" y="4110225"/>
                  <a:ext cx="448565" cy="1077218"/>
                  <a:chOff x="4790609" y="4386189"/>
                  <a:chExt cx="448565" cy="1077218"/>
                </a:xfrm>
              </p:grpSpPr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0FA468DA-747B-423B-A3D1-DCC0E5739377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22" y="4386189"/>
                    <a:ext cx="432652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</a:p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8</a:t>
                    </a:r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B297A116-D816-477D-8C55-63A50B03A0AC}"/>
                      </a:ext>
                    </a:extLst>
                  </p:cNvPr>
                  <p:cNvCxnSpPr/>
                  <p:nvPr/>
                </p:nvCxnSpPr>
                <p:spPr>
                  <a:xfrm>
                    <a:off x="4790609" y="4931753"/>
                    <a:ext cx="432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7C6F8421-0C94-4A84-8AD2-99940E0133CE}"/>
                    </a:ext>
                  </a:extLst>
                </p:cNvPr>
                <p:cNvGrpSpPr/>
                <p:nvPr/>
              </p:nvGrpSpPr>
              <p:grpSpPr>
                <a:xfrm>
                  <a:off x="2818028" y="4026436"/>
                  <a:ext cx="448565" cy="1077218"/>
                  <a:chOff x="4790609" y="4386189"/>
                  <a:chExt cx="448565" cy="1077218"/>
                </a:xfrm>
              </p:grpSpPr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BF30331-13E5-4F8D-BA28-FA4F67461682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22" y="4386189"/>
                    <a:ext cx="432652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</a:t>
                    </a:r>
                    <a:endPara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8</a:t>
                    </a: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DE594EFF-C75E-433C-9799-1E8D388376D5}"/>
                      </a:ext>
                    </a:extLst>
                  </p:cNvPr>
                  <p:cNvCxnSpPr/>
                  <p:nvPr/>
                </p:nvCxnSpPr>
                <p:spPr>
                  <a:xfrm>
                    <a:off x="4790609" y="4931753"/>
                    <a:ext cx="432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66CC4D4-8465-4C99-88FE-C09CC107E057}"/>
                    </a:ext>
                  </a:extLst>
                </p:cNvPr>
                <p:cNvCxnSpPr/>
                <p:nvPr/>
              </p:nvCxnSpPr>
              <p:spPr>
                <a:xfrm>
                  <a:off x="2057400" y="4648834"/>
                  <a:ext cx="432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6915C4-5307-4962-B530-7C33B16D266A}"/>
                  </a:ext>
                </a:extLst>
              </p:cNvPr>
              <p:cNvSpPr txBox="1"/>
              <p:nvPr/>
            </p:nvSpPr>
            <p:spPr>
              <a:xfrm>
                <a:off x="4226286" y="3266817"/>
                <a:ext cx="432652" cy="10772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FFA2C18-CD6A-4C61-B6ED-23401A7A97F0}"/>
                  </a:ext>
                </a:extLst>
              </p:cNvPr>
              <p:cNvCxnSpPr/>
              <p:nvPr/>
            </p:nvCxnSpPr>
            <p:spPr>
              <a:xfrm>
                <a:off x="4226286" y="3812126"/>
                <a:ext cx="4326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29094F-A63E-43CF-9CC0-6972493CE329}"/>
                  </a:ext>
                </a:extLst>
              </p:cNvPr>
              <p:cNvSpPr txBox="1"/>
              <p:nvPr/>
            </p:nvSpPr>
            <p:spPr>
              <a:xfrm>
                <a:off x="3462849" y="3582888"/>
                <a:ext cx="5964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417FFE-38DC-46DC-800E-AE5EDA2704E3}"/>
                </a:ext>
              </a:extLst>
            </p:cNvPr>
            <p:cNvSpPr txBox="1"/>
            <p:nvPr/>
          </p:nvSpPr>
          <p:spPr>
            <a:xfrm>
              <a:off x="1065627" y="392615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F58C59-057A-4064-8C8E-86E232520306}"/>
              </a:ext>
            </a:extLst>
          </p:cNvPr>
          <p:cNvGrpSpPr/>
          <p:nvPr/>
        </p:nvGrpSpPr>
        <p:grpSpPr>
          <a:xfrm>
            <a:off x="1295400" y="2209800"/>
            <a:ext cx="2907192" cy="1077218"/>
            <a:chOff x="1275473" y="2515514"/>
            <a:chExt cx="2907192" cy="107721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14C0DFC-2CDB-4ABB-A77E-DCAECBADBC66}"/>
                </a:ext>
              </a:extLst>
            </p:cNvPr>
            <p:cNvGrpSpPr/>
            <p:nvPr/>
          </p:nvGrpSpPr>
          <p:grpSpPr>
            <a:xfrm>
              <a:off x="1918325" y="2515514"/>
              <a:ext cx="2264340" cy="1077218"/>
              <a:chOff x="1645260" y="2433191"/>
              <a:chExt cx="2264340" cy="1077218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CFEBF00-E924-4AAB-859D-D2BE35D28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45260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8F05ED-1545-4465-BC3D-72734F3910DF}"/>
                  </a:ext>
                </a:extLst>
              </p:cNvPr>
              <p:cNvSpPr txBox="1"/>
              <p:nvPr/>
            </p:nvSpPr>
            <p:spPr>
              <a:xfrm>
                <a:off x="3476948" y="2433191"/>
                <a:ext cx="432652" cy="10772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72DF20A-C6B1-4A27-B551-4B315EED380B}"/>
                  </a:ext>
                </a:extLst>
              </p:cNvPr>
              <p:cNvCxnSpPr/>
              <p:nvPr/>
            </p:nvCxnSpPr>
            <p:spPr>
              <a:xfrm>
                <a:off x="3476948" y="2971800"/>
                <a:ext cx="4326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F9BB83A-876F-4685-9A2A-41F4726D26AF}"/>
                  </a:ext>
                </a:extLst>
              </p:cNvPr>
              <p:cNvSpPr txBox="1"/>
              <p:nvPr/>
            </p:nvSpPr>
            <p:spPr>
              <a:xfrm>
                <a:off x="2618529" y="2587079"/>
                <a:ext cx="5964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dirty="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939F735-EEA4-446C-B541-B635B7ED6662}"/>
                </a:ext>
              </a:extLst>
            </p:cNvPr>
            <p:cNvSpPr txBox="1"/>
            <p:nvPr/>
          </p:nvSpPr>
          <p:spPr>
            <a:xfrm>
              <a:off x="1275473" y="273643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886200" y="152400"/>
            <a:ext cx="3727813" cy="1137528"/>
            <a:chOff x="3837645" y="1089044"/>
            <a:chExt cx="3727813" cy="1097043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3" name="Picture 92" descr="shadow14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105400"/>
            <a:ext cx="1135856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53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3886200" y="228600"/>
            <a:ext cx="3727813" cy="1137528"/>
            <a:chOff x="3837645" y="1089044"/>
            <a:chExt cx="3727813" cy="109704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D15D0B8-6976-406C-8909-471A7B088E70}"/>
              </a:ext>
            </a:extLst>
          </p:cNvPr>
          <p:cNvSpPr txBox="1"/>
          <p:nvPr/>
        </p:nvSpPr>
        <p:spPr>
          <a:xfrm>
            <a:off x="4648200" y="2442421"/>
            <a:ext cx="1905000" cy="1215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7876B2-75AD-48CB-9B95-D1DB73D8C857}"/>
              </a:ext>
            </a:extLst>
          </p:cNvPr>
          <p:cNvSpPr txBox="1"/>
          <p:nvPr/>
        </p:nvSpPr>
        <p:spPr>
          <a:xfrm>
            <a:off x="4648200" y="3810000"/>
            <a:ext cx="1905000" cy="1295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CE67ED-FF52-4E68-B512-C2179B0BC6D5}"/>
                  </a:ext>
                </a:extLst>
              </p:cNvPr>
              <p:cNvSpPr txBox="1"/>
              <p:nvPr/>
            </p:nvSpPr>
            <p:spPr>
              <a:xfrm>
                <a:off x="4876800" y="2513928"/>
                <a:ext cx="1219200" cy="10674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CE67ED-FF52-4E68-B512-C2179B0BC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13928"/>
                <a:ext cx="1219200" cy="1067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FAFBB2-47E9-4DCC-8DC8-CFDF6DE4F21E}"/>
                  </a:ext>
                </a:extLst>
              </p:cNvPr>
              <p:cNvSpPr txBox="1"/>
              <p:nvPr/>
            </p:nvSpPr>
            <p:spPr>
              <a:xfrm>
                <a:off x="4953000" y="4114800"/>
                <a:ext cx="1219200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FAFBB2-47E9-4DCC-8DC8-CFDF6DE4F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114800"/>
                <a:ext cx="12192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E0E89F7-71F9-42F3-876E-9A0B9B4938A1}"/>
              </a:ext>
            </a:extLst>
          </p:cNvPr>
          <p:cNvSpPr txBox="1"/>
          <p:nvPr/>
        </p:nvSpPr>
        <p:spPr>
          <a:xfrm>
            <a:off x="457200" y="1442328"/>
            <a:ext cx="10515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খালি ঘরে সঠিক সংখ্যা বসাওঃ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2977EE-92CB-494E-A412-C4BCB62B6953}"/>
              </a:ext>
            </a:extLst>
          </p:cNvPr>
          <p:cNvSpPr txBox="1"/>
          <p:nvPr/>
        </p:nvSpPr>
        <p:spPr>
          <a:xfrm>
            <a:off x="7924800" y="4983296"/>
            <a:ext cx="315702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955460-5397-44CE-BE5A-8DDB9476A224}"/>
              </a:ext>
            </a:extLst>
          </p:cNvPr>
          <p:cNvGrpSpPr/>
          <p:nvPr/>
        </p:nvGrpSpPr>
        <p:grpSpPr>
          <a:xfrm>
            <a:off x="1981200" y="2286000"/>
            <a:ext cx="2971800" cy="914674"/>
            <a:chOff x="687809" y="295535"/>
            <a:chExt cx="2743200" cy="914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E204F3-E467-49DC-B422-8C09E380B9A6}"/>
                    </a:ext>
                  </a:extLst>
                </p:cNvPr>
                <p:cNvSpPr txBox="1"/>
                <p:nvPr/>
              </p:nvSpPr>
              <p:spPr>
                <a:xfrm>
                  <a:off x="1297409" y="295535"/>
                  <a:ext cx="2133600" cy="914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  <m:r>
                        <a:rPr lang="bn-IN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bn-IN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a14:m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=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4E204F3-E467-49DC-B422-8C09E380B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409" y="295535"/>
                  <a:ext cx="2133600" cy="914674"/>
                </a:xfrm>
                <a:prstGeom prst="rect">
                  <a:avLst/>
                </a:prstGeom>
                <a:blipFill>
                  <a:blip r:embed="rId6"/>
                  <a:stretch>
                    <a:fillRect b="-1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1034D3-184A-4BC0-96E4-570730A50010}"/>
                </a:ext>
              </a:extLst>
            </p:cNvPr>
            <p:cNvSpPr txBox="1"/>
            <p:nvPr/>
          </p:nvSpPr>
          <p:spPr>
            <a:xfrm>
              <a:off x="687809" y="523022"/>
              <a:ext cx="645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(১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C78E93-396D-4F07-9388-5063D8B754AF}"/>
              </a:ext>
            </a:extLst>
          </p:cNvPr>
          <p:cNvGrpSpPr/>
          <p:nvPr/>
        </p:nvGrpSpPr>
        <p:grpSpPr>
          <a:xfrm>
            <a:off x="1752600" y="3810000"/>
            <a:ext cx="2971800" cy="1467774"/>
            <a:chOff x="1174092" y="502971"/>
            <a:chExt cx="2514600" cy="1467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360F49E-8063-46BF-BF1A-9E420BE41E32}"/>
                    </a:ext>
                  </a:extLst>
                </p:cNvPr>
                <p:cNvSpPr txBox="1"/>
                <p:nvPr/>
              </p:nvSpPr>
              <p:spPr>
                <a:xfrm>
                  <a:off x="1737585" y="502971"/>
                  <a:ext cx="1951107" cy="146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f>
                        <m:fPr>
                          <m:ctrlPr>
                            <a:rPr lang="bn-IN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−</m:t>
                      </m:r>
                      <m:f>
                        <m:fPr>
                          <m:ctrlPr>
                            <a:rPr lang="bn-IN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=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360F49E-8063-46BF-BF1A-9E420BE41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585" y="502971"/>
                  <a:ext cx="1951107" cy="14677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B43914-6B1C-4EEA-846D-D7E1FC3C3FED}"/>
                </a:ext>
              </a:extLst>
            </p:cNvPr>
            <p:cNvSpPr txBox="1"/>
            <p:nvPr/>
          </p:nvSpPr>
          <p:spPr>
            <a:xfrm>
              <a:off x="1174092" y="719066"/>
              <a:ext cx="645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6" name="Picture 45" descr="shadow14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2971800"/>
            <a:ext cx="1135856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17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24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13538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25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pic>
        <p:nvPicPr>
          <p:cNvPr id="33" name="Picture 32" descr="System-Home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36" y="4419600"/>
            <a:ext cx="2210537" cy="196775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096180" y="152400"/>
            <a:ext cx="5362020" cy="1778629"/>
            <a:chOff x="2895600" y="304800"/>
            <a:chExt cx="5362020" cy="177862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304800"/>
              <a:ext cx="5362020" cy="1778629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12703" y="672148"/>
              <a:ext cx="3727813" cy="1043932"/>
              <a:chOff x="3837645" y="1089044"/>
              <a:chExt cx="3727813" cy="100677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7645" y="1097931"/>
                <a:ext cx="3727813" cy="997891"/>
              </a:xfrm>
              <a:prstGeom prst="roundRect">
                <a:avLst>
                  <a:gd name="adj" fmla="val 4758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063251" y="1089044"/>
                <a:ext cx="3276600" cy="97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 smtClean="0">
                    <a:ln w="11430"/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6000" b="1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343400"/>
            <a:ext cx="2743200" cy="2743200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2362200"/>
            <a:ext cx="6934200" cy="2346377"/>
          </a:xfrm>
          <a:prstGeom prst="rect">
            <a:avLst/>
          </a:prstGeom>
        </p:spPr>
      </p:pic>
      <p:pic>
        <p:nvPicPr>
          <p:cNvPr id="43" name="Picture 42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22490">
            <a:off x="8912995" y="4263897"/>
            <a:ext cx="2745664" cy="20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3836" y="4794722"/>
            <a:ext cx="2475560" cy="20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07440802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95264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24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25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pic>
        <p:nvPicPr>
          <p:cNvPr id="33" name="Picture 4" descr="flower_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708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103985" y="1752600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bn-IN" sz="18656" b="1" dirty="0" smtClean="0">
                <a:ln w="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8656" b="1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6428" y="152400"/>
            <a:ext cx="93953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 smtClean="0">
                <a:ln w="11430"/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9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265236"/>
            <a:ext cx="8627188" cy="45927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7773">
            <a:off x="910836" y="4623344"/>
            <a:ext cx="2430761" cy="990005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91211254"/>
              </p:ext>
            </p:extLst>
          </p:nvPr>
        </p:nvGraphicFramePr>
        <p:xfrm>
          <a:off x="0" y="0"/>
          <a:ext cx="12192000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1907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F3C700B-93A8-4106-88C2-3CD64EFE9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295401"/>
            <a:ext cx="7696200" cy="421459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8" name="Rounded Rectangle 37"/>
          <p:cNvSpPr/>
          <p:nvPr/>
        </p:nvSpPr>
        <p:spPr>
          <a:xfrm>
            <a:off x="2895600" y="304800"/>
            <a:ext cx="70104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14800" y="5638800"/>
            <a:ext cx="38862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 যোগ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4953699"/>
            <a:ext cx="1491666" cy="17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ounded Rectangle 36"/>
          <p:cNvSpPr/>
          <p:nvPr/>
        </p:nvSpPr>
        <p:spPr>
          <a:xfrm>
            <a:off x="2500449" y="302225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270069" y="3611336"/>
            <a:ext cx="5912069" cy="13416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convex"/>
            <a:bevelB prst="convex"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276600" y="3581400"/>
            <a:ext cx="5912069" cy="1350941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convex"/>
            <a:bevelB prst="convex"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বিয়োগ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058886" y="1302796"/>
            <a:ext cx="6426926" cy="2308541"/>
            <a:chOff x="3807650" y="235516"/>
            <a:chExt cx="4696691" cy="238299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17493" y="352941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200" y="4648200"/>
            <a:ext cx="1921164" cy="1981200"/>
          </a:xfrm>
          <a:prstGeom prst="rect">
            <a:avLst/>
          </a:prstGeom>
        </p:spPr>
      </p:pic>
      <p:pic>
        <p:nvPicPr>
          <p:cNvPr id="45" name="Picture 44" descr="island-clipart-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60707" y="5105400"/>
            <a:ext cx="2575991" cy="1738312"/>
          </a:xfrm>
          <a:prstGeom prst="rect">
            <a:avLst/>
          </a:prstGeom>
        </p:spPr>
      </p:pic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793700" y="5700011"/>
            <a:ext cx="363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/>
              <a:t>+</a:t>
            </a:r>
          </a:p>
        </p:txBody>
      </p:sp>
      <p:pic>
        <p:nvPicPr>
          <p:cNvPr id="47" name="Picture 13" descr="B:\MA125\ch6\3eighth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371600" cy="1371600"/>
          </a:xfrm>
          <a:prstGeom prst="rect">
            <a:avLst/>
          </a:prstGeom>
          <a:noFill/>
        </p:spPr>
      </p:pic>
      <p:pic>
        <p:nvPicPr>
          <p:cNvPr id="48" name="Picture 14" descr="B:\MA125\ch6\one-eighth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3294 L -3.125E-6 -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4038600" y="304800"/>
            <a:ext cx="3727813" cy="1015663"/>
            <a:chOff x="3837645" y="1089044"/>
            <a:chExt cx="3727813" cy="10156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990600" y="2667000"/>
            <a:ext cx="9220200" cy="1066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সমহবিশিষ্ট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6800" y="1600200"/>
            <a:ext cx="578315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6800" y="3886200"/>
            <a:ext cx="9220200" cy="11430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রূপান্তর করে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বিয়োগ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pl-PL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90600" y="5181600"/>
            <a:ext cx="9296399" cy="1066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২০.১.৪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পূর্ণ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ও ভগ্নাংশকে আলাদা করে বিভিন্ন হরবিশিষ্ট মিশ্র ভগ্নাংশের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23639"/>
              </p:ext>
            </p:extLst>
          </p:nvPr>
        </p:nvGraphicFramePr>
        <p:xfrm>
          <a:off x="2001982" y="1517221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724400" y="1143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ight Brace 38"/>
          <p:cNvSpPr/>
          <p:nvPr/>
        </p:nvSpPr>
        <p:spPr>
          <a:xfrm rot="16200000">
            <a:off x="4778597" y="-1815624"/>
            <a:ext cx="511934" cy="6085271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18561"/>
              </p:ext>
            </p:extLst>
          </p:nvPr>
        </p:nvGraphicFramePr>
        <p:xfrm>
          <a:off x="1981200" y="1517221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2001982" y="1526679"/>
            <a:ext cx="1219200" cy="439065"/>
          </a:xfrm>
          <a:prstGeom prst="rect">
            <a:avLst/>
          </a:prstGeom>
          <a:solidFill>
            <a:srgbClr val="3B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30378" y="2032993"/>
                <a:ext cx="1523999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78" y="2032993"/>
                <a:ext cx="1523999" cy="829394"/>
              </a:xfrm>
              <a:prstGeom prst="rect">
                <a:avLst/>
              </a:prstGeom>
              <a:blipFill>
                <a:blip r:embed="rId3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0080"/>
              </p:ext>
            </p:extLst>
          </p:nvPr>
        </p:nvGraphicFramePr>
        <p:xfrm>
          <a:off x="2012710" y="3352800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03306" y="22927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ight Brace 44"/>
          <p:cNvSpPr/>
          <p:nvPr/>
        </p:nvSpPr>
        <p:spPr>
          <a:xfrm rot="16200000">
            <a:off x="4789325" y="19955"/>
            <a:ext cx="511934" cy="6085271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77933"/>
              </p:ext>
            </p:extLst>
          </p:nvPr>
        </p:nvGraphicFramePr>
        <p:xfrm>
          <a:off x="1991928" y="3352800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56044" y="3889962"/>
                <a:ext cx="1523999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4" y="3889962"/>
                <a:ext cx="1523999" cy="796500"/>
              </a:xfrm>
              <a:prstGeom prst="rect">
                <a:avLst/>
              </a:prstGeom>
              <a:blipFill>
                <a:blip r:embed="rId4"/>
                <a:stretch>
                  <a:fillRect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5022"/>
              </p:ext>
            </p:extLst>
          </p:nvPr>
        </p:nvGraphicFramePr>
        <p:xfrm>
          <a:off x="1991928" y="3373038"/>
          <a:ext cx="3652233" cy="44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1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30572"/>
              </p:ext>
            </p:extLst>
          </p:nvPr>
        </p:nvGraphicFramePr>
        <p:xfrm>
          <a:off x="2022764" y="5079163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513360" y="40191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ight Brace 80"/>
          <p:cNvSpPr/>
          <p:nvPr/>
        </p:nvSpPr>
        <p:spPr>
          <a:xfrm rot="16200000">
            <a:off x="4799379" y="1746318"/>
            <a:ext cx="511934" cy="6085271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96801"/>
              </p:ext>
            </p:extLst>
          </p:nvPr>
        </p:nvGraphicFramePr>
        <p:xfrm>
          <a:off x="2001982" y="5079163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056044" y="5638800"/>
                <a:ext cx="15239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4" y="5638800"/>
                <a:ext cx="1523999" cy="832344"/>
              </a:xfrm>
              <a:prstGeom prst="rect">
                <a:avLst/>
              </a:prstGeom>
              <a:blipFill>
                <a:blip r:embed="rId5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63618"/>
              </p:ext>
            </p:extLst>
          </p:nvPr>
        </p:nvGraphicFramePr>
        <p:xfrm>
          <a:off x="2001981" y="5099401"/>
          <a:ext cx="4928996" cy="44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249">
                  <a:extLst>
                    <a:ext uri="{9D8B030D-6E8A-4147-A177-3AD203B41FA5}">
                      <a16:colId xmlns:a16="http://schemas.microsoft.com/office/drawing/2014/main" val="2228656376"/>
                    </a:ext>
                  </a:extLst>
                </a:gridCol>
              </a:tblGrid>
              <a:tr h="4411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686800" y="51448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15400" y="3239869"/>
            <a:ext cx="12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09489" y="2057400"/>
                <a:ext cx="1267111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89" y="2057400"/>
                <a:ext cx="1267111" cy="829394"/>
              </a:xfrm>
              <a:prstGeom prst="rect">
                <a:avLst/>
              </a:prstGeom>
              <a:blipFill>
                <a:blip r:embed="rId6"/>
                <a:stretch>
                  <a:fillRect l="-1250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971800" y="3886200"/>
                <a:ext cx="1267111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86200"/>
                <a:ext cx="1267111" cy="796500"/>
              </a:xfrm>
              <a:prstGeom prst="rect">
                <a:avLst/>
              </a:prstGeom>
              <a:blipFill>
                <a:blip r:embed="rId7"/>
                <a:stretch>
                  <a:fillRect l="-12560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937164" y="5647606"/>
                <a:ext cx="1101436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64" y="5647606"/>
                <a:ext cx="1101436" cy="829394"/>
              </a:xfrm>
              <a:prstGeom prst="rect">
                <a:avLst/>
              </a:prstGeom>
              <a:blipFill>
                <a:blip r:embed="rId8"/>
                <a:stretch>
                  <a:fillRect l="-14365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905000" y="76200"/>
                <a:ext cx="8550497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দৈর্ঘ্যের দুইটি ফিতা একত্রে কত মিটার?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200"/>
                <a:ext cx="8550497" cy="829394"/>
              </a:xfrm>
              <a:prstGeom prst="rect">
                <a:avLst/>
              </a:prstGeom>
              <a:blipFill>
                <a:blip r:embed="rId9"/>
                <a:stretch>
                  <a:fillRect l="-1854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90" descr="Screen Clippi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52400"/>
            <a:ext cx="99309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52695 0.1548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1459 -0.1097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48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50768 -0.0893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-446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1" grpId="0" animBg="1"/>
      <p:bldP spid="42" grpId="0"/>
      <p:bldP spid="44" grpId="0"/>
      <p:bldP spid="45" grpId="0" animBg="1"/>
      <p:bldP spid="47" grpId="0"/>
      <p:bldP spid="50" grpId="0"/>
      <p:bldP spid="81" grpId="0" animBg="1"/>
      <p:bldP spid="83" grpId="0"/>
      <p:bldP spid="85" grpId="0" build="allAtOnce"/>
      <p:bldP spid="86" grpId="0" build="allAtOnce"/>
      <p:bldP spid="87" grpId="0"/>
      <p:bldP spid="87" grpId="1"/>
      <p:bldP spid="88" grpId="0"/>
      <p:bldP spid="88" grpId="1"/>
      <p:bldP spid="89" grpId="0"/>
      <p:bldP spid="8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47432"/>
              </p:ext>
            </p:extLst>
          </p:nvPr>
        </p:nvGraphicFramePr>
        <p:xfrm>
          <a:off x="2154382" y="1745821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53238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80903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81855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673905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4740498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5200" y="1305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3406999" y="-63025"/>
            <a:ext cx="511934" cy="3037273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9953"/>
              </p:ext>
            </p:extLst>
          </p:nvPr>
        </p:nvGraphicFramePr>
        <p:xfrm>
          <a:off x="2133600" y="1752600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82778" y="2261593"/>
                <a:ext cx="1523999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778" y="2261593"/>
                <a:ext cx="1523999" cy="796500"/>
              </a:xfrm>
              <a:prstGeom prst="rect">
                <a:avLst/>
              </a:prstGeom>
              <a:blipFill>
                <a:blip r:embed="rId8"/>
                <a:stretch>
                  <a:fillRect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25069"/>
              </p:ext>
            </p:extLst>
          </p:nvPr>
        </p:nvGraphicFramePr>
        <p:xfrm>
          <a:off x="2165110" y="3581400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5922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61633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35228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143321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80440323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657600" y="25213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ight Brace 45"/>
          <p:cNvSpPr/>
          <p:nvPr/>
        </p:nvSpPr>
        <p:spPr>
          <a:xfrm rot="16200000">
            <a:off x="3419290" y="1770993"/>
            <a:ext cx="511934" cy="3040396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66043"/>
              </p:ext>
            </p:extLst>
          </p:nvPr>
        </p:nvGraphicFramePr>
        <p:xfrm>
          <a:off x="2147455" y="3581400"/>
          <a:ext cx="6109853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08444" y="4118562"/>
                <a:ext cx="15239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44" y="4118562"/>
                <a:ext cx="1523999" cy="832344"/>
              </a:xfrm>
              <a:prstGeom prst="rect">
                <a:avLst/>
              </a:prstGeom>
              <a:blipFill>
                <a:blip r:embed="rId9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64464"/>
              </p:ext>
            </p:extLst>
          </p:nvPr>
        </p:nvGraphicFramePr>
        <p:xfrm>
          <a:off x="2144328" y="3601638"/>
          <a:ext cx="2427672" cy="44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18">
                  <a:extLst>
                    <a:ext uri="{9D8B030D-6E8A-4147-A177-3AD203B41FA5}">
                      <a16:colId xmlns:a16="http://schemas.microsoft.com/office/drawing/2014/main" val="786738926"/>
                    </a:ext>
                  </a:extLst>
                </a:gridCol>
              </a:tblGrid>
              <a:tr h="4411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14964"/>
              </p:ext>
            </p:extLst>
          </p:nvPr>
        </p:nvGraphicFramePr>
        <p:xfrm>
          <a:off x="2175164" y="5307763"/>
          <a:ext cx="6096000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88403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013027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8458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28087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161015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4665760" y="42477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ight Brace 81"/>
          <p:cNvSpPr/>
          <p:nvPr/>
        </p:nvSpPr>
        <p:spPr>
          <a:xfrm rot="16200000">
            <a:off x="4951779" y="1974918"/>
            <a:ext cx="511934" cy="6085271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86553"/>
              </p:ext>
            </p:extLst>
          </p:nvPr>
        </p:nvGraphicFramePr>
        <p:xfrm>
          <a:off x="2175164" y="5323525"/>
          <a:ext cx="6082145" cy="46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208444" y="5867400"/>
                <a:ext cx="15239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44" y="5867400"/>
                <a:ext cx="1523999" cy="832344"/>
              </a:xfrm>
              <a:prstGeom prst="rect">
                <a:avLst/>
              </a:prstGeom>
              <a:blipFill>
                <a:blip r:embed="rId10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59747"/>
              </p:ext>
            </p:extLst>
          </p:nvPr>
        </p:nvGraphicFramePr>
        <p:xfrm>
          <a:off x="2209799" y="5328001"/>
          <a:ext cx="4190998" cy="44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228656376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393271368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1066925337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631477364"/>
                    </a:ext>
                  </a:extLst>
                </a:gridCol>
              </a:tblGrid>
              <a:tr h="4411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8686800" y="4953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67800" y="3468469"/>
            <a:ext cx="12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61889" y="2251500"/>
                <a:ext cx="1267111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89" y="2251500"/>
                <a:ext cx="1267111" cy="796500"/>
              </a:xfrm>
              <a:prstGeom prst="rect">
                <a:avLst/>
              </a:prstGeom>
              <a:blipFill>
                <a:blip r:embed="rId11"/>
                <a:stretch>
                  <a:fillRect l="-12500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124200" y="4114800"/>
                <a:ext cx="126711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14800"/>
                <a:ext cx="1267111" cy="832344"/>
              </a:xfrm>
              <a:prstGeom prst="rect">
                <a:avLst/>
              </a:prstGeom>
              <a:blipFill>
                <a:blip r:embed="rId12"/>
                <a:stretch>
                  <a:fillRect l="-12560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124200" y="5874603"/>
                <a:ext cx="11014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74603"/>
                <a:ext cx="1101436" cy="830997"/>
              </a:xfrm>
              <a:prstGeom prst="rect">
                <a:avLst/>
              </a:prstGeom>
              <a:blipFill>
                <a:blip r:embed="rId13"/>
                <a:stretch>
                  <a:fillRect l="-14444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65410"/>
              </p:ext>
            </p:extLst>
          </p:nvPr>
        </p:nvGraphicFramePr>
        <p:xfrm>
          <a:off x="2133599" y="1752600"/>
          <a:ext cx="1828800" cy="44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1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Right Brace 91"/>
          <p:cNvSpPr/>
          <p:nvPr/>
        </p:nvSpPr>
        <p:spPr>
          <a:xfrm rot="16200000">
            <a:off x="6454996" y="-43469"/>
            <a:ext cx="511934" cy="3037273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TextBox 92"/>
          <p:cNvSpPr txBox="1"/>
          <p:nvPr/>
        </p:nvSpPr>
        <p:spPr>
          <a:xfrm>
            <a:off x="6553200" y="1305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ight Brace 93"/>
          <p:cNvSpPr/>
          <p:nvPr/>
        </p:nvSpPr>
        <p:spPr>
          <a:xfrm rot="16200000">
            <a:off x="6449637" y="1779967"/>
            <a:ext cx="511934" cy="3048002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/>
          <p:cNvSpPr txBox="1"/>
          <p:nvPr/>
        </p:nvSpPr>
        <p:spPr>
          <a:xfrm>
            <a:off x="6477000" y="2514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ight Brace 95"/>
          <p:cNvSpPr/>
          <p:nvPr/>
        </p:nvSpPr>
        <p:spPr>
          <a:xfrm rot="16200000">
            <a:off x="3436271" y="3525642"/>
            <a:ext cx="511934" cy="3061852"/>
          </a:xfrm>
          <a:prstGeom prst="rightBrace">
            <a:avLst>
              <a:gd name="adj1" fmla="val 58925"/>
              <a:gd name="adj2" fmla="val 484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TextBox 96"/>
          <p:cNvSpPr txBox="1"/>
          <p:nvPr/>
        </p:nvSpPr>
        <p:spPr>
          <a:xfrm>
            <a:off x="3429000" y="487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8" name="Picture 97" descr="Screen Clippi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906" y="304800"/>
            <a:ext cx="851224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819400" y="152400"/>
                <a:ext cx="8550497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দৈর্ঘ্যের দুইটি ফিতা একত্রে কত মিটার?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52400"/>
                <a:ext cx="8550497" cy="829394"/>
              </a:xfrm>
              <a:prstGeom prst="rect">
                <a:avLst/>
              </a:prstGeom>
              <a:blipFill>
                <a:blip r:embed="rId15"/>
                <a:stretch>
                  <a:fillRect l="-1854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610600" y="5562600"/>
                <a:ext cx="2514600" cy="82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562600"/>
                <a:ext cx="2514600" cy="822661"/>
              </a:xfrm>
              <a:prstGeom prst="rect">
                <a:avLst/>
              </a:prstGeom>
              <a:blipFill>
                <a:blip r:embed="rId16"/>
                <a:stretch>
                  <a:fillRect l="-6311" r="-1456" b="-1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52695 0.1548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51446 -0.1199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-599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49232 -0.1504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-752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3" grpId="0"/>
      <p:bldP spid="45" grpId="0"/>
      <p:bldP spid="46" grpId="0" animBg="1"/>
      <p:bldP spid="48" grpId="0"/>
      <p:bldP spid="81" grpId="0"/>
      <p:bldP spid="82" grpId="0" animBg="1"/>
      <p:bldP spid="84" grpId="0"/>
      <p:bldP spid="86" grpId="0" build="allAtOnce"/>
      <p:bldP spid="87" grpId="0" build="allAtOnce"/>
      <p:bldP spid="88" grpId="0"/>
      <p:bldP spid="88" grpId="1"/>
      <p:bldP spid="89" grpId="0"/>
      <p:bldP spid="89" grpId="1"/>
      <p:bldP spid="90" grpId="0"/>
      <p:bldP spid="90" grpId="1"/>
      <p:bldP spid="92" grpId="0" animBg="1"/>
      <p:bldP spid="93" grpId="0"/>
      <p:bldP spid="94" grpId="0" animBg="1"/>
      <p:bldP spid="95" grpId="0"/>
      <p:bldP spid="96" grpId="0" animBg="1"/>
      <p:bldP spid="97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800600" y="2829794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7391400" y="2829794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13" descr="B:\MA125\ch6\3eighth.e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921" y="2393382"/>
            <a:ext cx="1562100" cy="1562100"/>
          </a:xfrm>
          <a:prstGeom prst="rect">
            <a:avLst/>
          </a:prstGeom>
          <a:noFill/>
        </p:spPr>
      </p:pic>
      <p:pic>
        <p:nvPicPr>
          <p:cNvPr id="42" name="Picture 14" descr="B:\MA125\ch6\one-eighth.em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121" y="2393382"/>
            <a:ext cx="1562100" cy="1562100"/>
          </a:xfrm>
          <a:prstGeom prst="rect">
            <a:avLst/>
          </a:prstGeom>
          <a:noFill/>
        </p:spPr>
      </p:pic>
      <p:grpSp>
        <p:nvGrpSpPr>
          <p:cNvPr id="43" name="Group 22"/>
          <p:cNvGrpSpPr/>
          <p:nvPr/>
        </p:nvGrpSpPr>
        <p:grpSpPr>
          <a:xfrm>
            <a:off x="3217921" y="3972794"/>
            <a:ext cx="791980" cy="1208806"/>
            <a:chOff x="6553200" y="1905000"/>
            <a:chExt cx="791980" cy="1208806"/>
          </a:xfrm>
        </p:grpSpPr>
        <p:sp>
          <p:nvSpPr>
            <p:cNvPr id="44" name="TextBox 43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22"/>
          <p:cNvGrpSpPr/>
          <p:nvPr/>
        </p:nvGrpSpPr>
        <p:grpSpPr>
          <a:xfrm>
            <a:off x="5884921" y="3896594"/>
            <a:ext cx="791980" cy="1208806"/>
            <a:chOff x="6553200" y="1905000"/>
            <a:chExt cx="791980" cy="1208806"/>
          </a:xfrm>
        </p:grpSpPr>
        <p:sp>
          <p:nvSpPr>
            <p:cNvPr id="48" name="TextBox 47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2667001" y="1610595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>
              <a:solidFill>
                <a:srgbClr val="00FF00"/>
              </a:solidFill>
            </a:endParaRPr>
          </a:p>
        </p:txBody>
      </p:sp>
      <p:pic>
        <p:nvPicPr>
          <p:cNvPr id="82" name="Picture 10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905994"/>
            <a:ext cx="787400" cy="571500"/>
          </a:xfrm>
          <a:prstGeom prst="rect">
            <a:avLst/>
          </a:prstGeom>
          <a:noFill/>
        </p:spPr>
      </p:pic>
      <p:pic>
        <p:nvPicPr>
          <p:cNvPr id="83" name="Picture 12" descr="B:\MA125\ch6\empty-pizza.e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372594"/>
            <a:ext cx="1549400" cy="1549400"/>
          </a:xfrm>
          <a:prstGeom prst="rect">
            <a:avLst/>
          </a:prstGeom>
          <a:noFill/>
        </p:spPr>
      </p:pic>
      <p:pic>
        <p:nvPicPr>
          <p:cNvPr id="84" name="Picture 13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524994"/>
            <a:ext cx="787400" cy="571500"/>
          </a:xfrm>
          <a:prstGeom prst="rect">
            <a:avLst/>
          </a:prstGeom>
          <a:noFill/>
        </p:spPr>
      </p:pic>
      <p:pic>
        <p:nvPicPr>
          <p:cNvPr id="85" name="Picture 14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220194"/>
            <a:ext cx="787400" cy="571500"/>
          </a:xfrm>
          <a:prstGeom prst="rect">
            <a:avLst/>
          </a:prstGeom>
          <a:noFill/>
        </p:spPr>
      </p:pic>
      <p:pic>
        <p:nvPicPr>
          <p:cNvPr id="86" name="Picture 15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915394"/>
            <a:ext cx="787400" cy="571500"/>
          </a:xfrm>
          <a:prstGeom prst="rect">
            <a:avLst/>
          </a:prstGeom>
          <a:noFill/>
        </p:spPr>
      </p:pic>
      <p:pic>
        <p:nvPicPr>
          <p:cNvPr id="87" name="Picture 16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762994"/>
            <a:ext cx="787400" cy="571500"/>
          </a:xfrm>
          <a:prstGeom prst="rect">
            <a:avLst/>
          </a:prstGeom>
          <a:noFill/>
        </p:spPr>
      </p:pic>
      <p:pic>
        <p:nvPicPr>
          <p:cNvPr id="88" name="Picture 17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10594"/>
            <a:ext cx="787400" cy="571500"/>
          </a:xfrm>
          <a:prstGeom prst="rect">
            <a:avLst/>
          </a:prstGeom>
          <a:noFill/>
        </p:spPr>
      </p:pic>
      <p:pic>
        <p:nvPicPr>
          <p:cNvPr id="89" name="Picture 18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34394"/>
            <a:ext cx="787400" cy="571500"/>
          </a:xfrm>
          <a:prstGeom prst="rect">
            <a:avLst/>
          </a:prstGeom>
          <a:noFill/>
        </p:spPr>
      </p:pic>
      <p:pic>
        <p:nvPicPr>
          <p:cNvPr id="90" name="Picture 19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686794"/>
            <a:ext cx="787400" cy="571500"/>
          </a:xfrm>
          <a:prstGeom prst="rect">
            <a:avLst/>
          </a:prstGeom>
          <a:noFill/>
        </p:spPr>
      </p:pic>
      <p:pic>
        <p:nvPicPr>
          <p:cNvPr id="91" name="Picture 20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991594"/>
            <a:ext cx="787400" cy="571500"/>
          </a:xfrm>
          <a:prstGeom prst="rect">
            <a:avLst/>
          </a:prstGeom>
          <a:noFill/>
        </p:spPr>
      </p:pic>
      <p:pic>
        <p:nvPicPr>
          <p:cNvPr id="92" name="Picture 21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96394"/>
            <a:ext cx="787400" cy="571500"/>
          </a:xfrm>
          <a:prstGeom prst="rect">
            <a:avLst/>
          </a:prstGeom>
          <a:noFill/>
        </p:spPr>
      </p:pic>
      <p:pic>
        <p:nvPicPr>
          <p:cNvPr id="93" name="Picture 22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77394"/>
            <a:ext cx="787400" cy="571500"/>
          </a:xfrm>
          <a:prstGeom prst="rect">
            <a:avLst/>
          </a:prstGeom>
          <a:noFill/>
        </p:spPr>
      </p:pic>
      <p:pic>
        <p:nvPicPr>
          <p:cNvPr id="94" name="Picture 23" descr="B:\MA125\ch6\one-eighth.e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134594"/>
            <a:ext cx="787400" cy="571500"/>
          </a:xfrm>
          <a:prstGeom prst="rect">
            <a:avLst/>
          </a:prstGeom>
          <a:noFill/>
        </p:spPr>
      </p:pic>
      <p:pic>
        <p:nvPicPr>
          <p:cNvPr id="95" name="Picture 12" descr="B:\MA125\ch6\empty-pizza.e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2372594"/>
            <a:ext cx="1600200" cy="1600200"/>
          </a:xfrm>
          <a:prstGeom prst="rect">
            <a:avLst/>
          </a:prstGeom>
          <a:noFill/>
        </p:spPr>
      </p:pic>
      <p:pic>
        <p:nvPicPr>
          <p:cNvPr id="96" name="Picture 24" descr="B:\MA125\ch6\one-eighth.em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372594"/>
            <a:ext cx="1562100" cy="1562100"/>
          </a:xfrm>
          <a:prstGeom prst="rect">
            <a:avLst/>
          </a:prstGeom>
          <a:noFill/>
        </p:spPr>
      </p:pic>
      <p:pic>
        <p:nvPicPr>
          <p:cNvPr id="97" name="Picture 8" descr="B:\MA125\ch6\empty-pizza.e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86881"/>
            <a:ext cx="1549400" cy="1549400"/>
          </a:xfrm>
          <a:prstGeom prst="rect">
            <a:avLst/>
          </a:prstGeom>
          <a:noFill/>
        </p:spPr>
      </p:pic>
      <p:pic>
        <p:nvPicPr>
          <p:cNvPr id="98" name="Picture 11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301281"/>
            <a:ext cx="1333500" cy="787400"/>
          </a:xfrm>
          <a:prstGeom prst="rect">
            <a:avLst/>
          </a:prstGeom>
          <a:noFill/>
        </p:spPr>
      </p:pic>
      <p:pic>
        <p:nvPicPr>
          <p:cNvPr id="99" name="Picture 16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29881"/>
            <a:ext cx="1333500" cy="787400"/>
          </a:xfrm>
          <a:prstGeom prst="rect">
            <a:avLst/>
          </a:prstGeom>
          <a:noFill/>
        </p:spPr>
      </p:pic>
      <p:pic>
        <p:nvPicPr>
          <p:cNvPr id="100" name="Picture 17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758481"/>
            <a:ext cx="1333500" cy="787400"/>
          </a:xfrm>
          <a:prstGeom prst="rect">
            <a:avLst/>
          </a:prstGeom>
          <a:noFill/>
        </p:spPr>
      </p:pic>
      <p:pic>
        <p:nvPicPr>
          <p:cNvPr id="101" name="Picture 18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910881"/>
            <a:ext cx="1333500" cy="787400"/>
          </a:xfrm>
          <a:prstGeom prst="rect">
            <a:avLst/>
          </a:prstGeom>
          <a:noFill/>
        </p:spPr>
      </p:pic>
      <p:pic>
        <p:nvPicPr>
          <p:cNvPr id="102" name="Picture 19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987081"/>
            <a:ext cx="1333500" cy="787400"/>
          </a:xfrm>
          <a:prstGeom prst="rect">
            <a:avLst/>
          </a:prstGeom>
          <a:noFill/>
        </p:spPr>
      </p:pic>
      <p:pic>
        <p:nvPicPr>
          <p:cNvPr id="103" name="Picture 20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987081"/>
            <a:ext cx="1333500" cy="787400"/>
          </a:xfrm>
          <a:prstGeom prst="rect">
            <a:avLst/>
          </a:prstGeom>
          <a:noFill/>
        </p:spPr>
      </p:pic>
      <p:pic>
        <p:nvPicPr>
          <p:cNvPr id="104" name="Picture 21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3910881"/>
            <a:ext cx="1333500" cy="787400"/>
          </a:xfrm>
          <a:prstGeom prst="rect">
            <a:avLst/>
          </a:prstGeom>
          <a:noFill/>
        </p:spPr>
      </p:pic>
      <p:pic>
        <p:nvPicPr>
          <p:cNvPr id="105" name="Picture 22" descr="B:\MA125\ch6\3eighth.e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3453681"/>
            <a:ext cx="1333500" cy="787400"/>
          </a:xfrm>
          <a:prstGeom prst="rect">
            <a:avLst/>
          </a:prstGeom>
          <a:noFill/>
        </p:spPr>
      </p:pic>
      <p:pic>
        <p:nvPicPr>
          <p:cNvPr id="106" name="Picture 25" descr="B:\MA125\ch6\3eighth.e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372594"/>
            <a:ext cx="1562100" cy="1562100"/>
          </a:xfrm>
          <a:prstGeom prst="rect">
            <a:avLst/>
          </a:prstGeom>
          <a:noFill/>
        </p:spPr>
      </p:pic>
      <p:grpSp>
        <p:nvGrpSpPr>
          <p:cNvPr id="107" name="Group 22"/>
          <p:cNvGrpSpPr/>
          <p:nvPr/>
        </p:nvGrpSpPr>
        <p:grpSpPr>
          <a:xfrm>
            <a:off x="9418820" y="3827601"/>
            <a:ext cx="791980" cy="1208806"/>
            <a:chOff x="6553200" y="1905000"/>
            <a:chExt cx="791980" cy="1208806"/>
          </a:xfrm>
        </p:grpSpPr>
        <p:sp>
          <p:nvSpPr>
            <p:cNvPr id="108" name="TextBox 107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22"/>
          <p:cNvGrpSpPr/>
          <p:nvPr/>
        </p:nvGrpSpPr>
        <p:grpSpPr>
          <a:xfrm>
            <a:off x="3124200" y="5119140"/>
            <a:ext cx="791980" cy="1208806"/>
            <a:chOff x="6553200" y="1905000"/>
            <a:chExt cx="791980" cy="1208806"/>
          </a:xfrm>
        </p:grpSpPr>
        <p:sp>
          <p:nvSpPr>
            <p:cNvPr id="112" name="TextBox 111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22"/>
          <p:cNvGrpSpPr/>
          <p:nvPr/>
        </p:nvGrpSpPr>
        <p:grpSpPr>
          <a:xfrm>
            <a:off x="4359640" y="5105400"/>
            <a:ext cx="791980" cy="1208806"/>
            <a:chOff x="6553200" y="1905000"/>
            <a:chExt cx="791980" cy="1208806"/>
          </a:xfrm>
        </p:grpSpPr>
        <p:sp>
          <p:nvSpPr>
            <p:cNvPr id="116" name="TextBox 115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3930962" y="537347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20" name="Text Box 9"/>
          <p:cNvSpPr txBox="1">
            <a:spLocks noChangeArrowheads="1"/>
          </p:cNvSpPr>
          <p:nvPr/>
        </p:nvSpPr>
        <p:spPr bwMode="auto">
          <a:xfrm>
            <a:off x="5166402" y="534774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5595080" y="5119140"/>
            <a:ext cx="1260420" cy="1208806"/>
            <a:chOff x="4059840" y="3959900"/>
            <a:chExt cx="1260420" cy="1208806"/>
          </a:xfrm>
        </p:grpSpPr>
        <p:sp>
          <p:nvSpPr>
            <p:cNvPr id="122" name="TextBox 121"/>
            <p:cNvSpPr txBox="1"/>
            <p:nvPr/>
          </p:nvSpPr>
          <p:spPr>
            <a:xfrm>
              <a:off x="4059840" y="3959900"/>
              <a:ext cx="1260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1 + 3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179760" y="4460820"/>
              <a:ext cx="1080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17300" y="455451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6870282" y="538846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26" name="Group 22"/>
          <p:cNvGrpSpPr/>
          <p:nvPr/>
        </p:nvGrpSpPr>
        <p:grpSpPr>
          <a:xfrm>
            <a:off x="7298960" y="5119140"/>
            <a:ext cx="791980" cy="1208806"/>
            <a:chOff x="6553200" y="1905000"/>
            <a:chExt cx="791980" cy="1208806"/>
          </a:xfrm>
        </p:grpSpPr>
        <p:sp>
          <p:nvSpPr>
            <p:cNvPr id="127" name="TextBox 126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 Box 9"/>
          <p:cNvSpPr txBox="1">
            <a:spLocks noChangeArrowheads="1"/>
          </p:cNvSpPr>
          <p:nvPr/>
        </p:nvSpPr>
        <p:spPr bwMode="auto">
          <a:xfrm>
            <a:off x="8105722" y="538846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31" name="Group 22"/>
          <p:cNvGrpSpPr/>
          <p:nvPr/>
        </p:nvGrpSpPr>
        <p:grpSpPr>
          <a:xfrm>
            <a:off x="8534400" y="5119140"/>
            <a:ext cx="791980" cy="1208806"/>
            <a:chOff x="6553200" y="1905000"/>
            <a:chExt cx="791980" cy="1208806"/>
          </a:xfrm>
        </p:grpSpPr>
        <p:sp>
          <p:nvSpPr>
            <p:cNvPr id="132" name="TextBox 131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3124200" y="1244025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6172200" y="896409"/>
            <a:ext cx="2027420" cy="1160991"/>
            <a:chOff x="9584960" y="762000"/>
            <a:chExt cx="2027420" cy="1160991"/>
          </a:xfrm>
        </p:grpSpPr>
        <p:grpSp>
          <p:nvGrpSpPr>
            <p:cNvPr id="137" name="Group 22"/>
            <p:cNvGrpSpPr/>
            <p:nvPr/>
          </p:nvGrpSpPr>
          <p:grpSpPr>
            <a:xfrm>
              <a:off x="9584960" y="775740"/>
              <a:ext cx="791980" cy="1147251"/>
              <a:chOff x="6553200" y="1905000"/>
              <a:chExt cx="791980" cy="1147251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6553200" y="19050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6583180" y="240592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22"/>
            <p:cNvGrpSpPr/>
            <p:nvPr/>
          </p:nvGrpSpPr>
          <p:grpSpPr>
            <a:xfrm>
              <a:off x="10820400" y="762000"/>
              <a:ext cx="791980" cy="1147251"/>
              <a:chOff x="6553200" y="1905000"/>
              <a:chExt cx="791980" cy="1147251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553200" y="19050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6583180" y="240592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10391722" y="1094971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sp>
        <p:nvSpPr>
          <p:cNvPr id="146" name="Rounded Rectangle 145"/>
          <p:cNvSpPr/>
          <p:nvPr/>
        </p:nvSpPr>
        <p:spPr>
          <a:xfrm>
            <a:off x="2438400" y="228600"/>
            <a:ext cx="6632864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করে খেয়াল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7" name="Group 22"/>
          <p:cNvGrpSpPr/>
          <p:nvPr/>
        </p:nvGrpSpPr>
        <p:grpSpPr>
          <a:xfrm>
            <a:off x="8534400" y="3810000"/>
            <a:ext cx="791980" cy="1208806"/>
            <a:chOff x="6553200" y="1905000"/>
            <a:chExt cx="791980" cy="1208806"/>
          </a:xfrm>
        </p:grpSpPr>
        <p:sp>
          <p:nvSpPr>
            <p:cNvPr id="148" name="TextBox 147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 Box 9"/>
          <p:cNvSpPr txBox="1">
            <a:spLocks noChangeArrowheads="1"/>
          </p:cNvSpPr>
          <p:nvPr/>
        </p:nvSpPr>
        <p:spPr bwMode="auto">
          <a:xfrm>
            <a:off x="9144000" y="411480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50"/>
                            </p:stCondLst>
                            <p:childTnLst>
                              <p:par>
                                <p:cTn id="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"/>
                            </p:stCondLst>
                            <p:childTnLst>
                              <p:par>
                                <p:cTn id="1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5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9" grpId="0"/>
      <p:bldP spid="120" grpId="0"/>
      <p:bldP spid="125" grpId="0"/>
      <p:bldP spid="130" grpId="0"/>
      <p:bldP spid="146" grpId="0" animBg="1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10" descr="B:\MA125\ch6\one-eight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17903" y="2722457"/>
            <a:ext cx="808560" cy="566034"/>
          </a:xfrm>
          <a:prstGeom prst="rect">
            <a:avLst/>
          </a:prstGeom>
          <a:noFill/>
        </p:spPr>
      </p:pic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800600" y="2982194"/>
            <a:ext cx="46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n-IN" sz="3600" b="1" dirty="0"/>
              <a:t>-</a:t>
            </a:r>
            <a:endParaRPr lang="en-US" sz="3600" b="1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391400" y="2982194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13" descr="B:\MA125\ch6\3eighth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921" y="2545782"/>
            <a:ext cx="1562100" cy="1562100"/>
          </a:xfrm>
          <a:prstGeom prst="rect">
            <a:avLst/>
          </a:prstGeom>
          <a:noFill/>
        </p:spPr>
      </p:pic>
      <p:grpSp>
        <p:nvGrpSpPr>
          <p:cNvPr id="41" name="Group 22"/>
          <p:cNvGrpSpPr/>
          <p:nvPr/>
        </p:nvGrpSpPr>
        <p:grpSpPr>
          <a:xfrm>
            <a:off x="3124200" y="4038600"/>
            <a:ext cx="791980" cy="1208806"/>
            <a:chOff x="6553200" y="1905000"/>
            <a:chExt cx="791980" cy="1208806"/>
          </a:xfrm>
        </p:grpSpPr>
        <p:sp>
          <p:nvSpPr>
            <p:cNvPr id="42" name="TextBox 41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2"/>
          <p:cNvGrpSpPr/>
          <p:nvPr/>
        </p:nvGrpSpPr>
        <p:grpSpPr>
          <a:xfrm>
            <a:off x="5884921" y="3962400"/>
            <a:ext cx="791980" cy="1208806"/>
            <a:chOff x="6553200" y="1905000"/>
            <a:chExt cx="791980" cy="1208806"/>
          </a:xfrm>
        </p:grpSpPr>
        <p:sp>
          <p:nvSpPr>
            <p:cNvPr id="46" name="TextBox 45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2667001" y="1762995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>
              <a:solidFill>
                <a:srgbClr val="00FF00"/>
              </a:solidFill>
            </a:endParaRPr>
          </a:p>
        </p:txBody>
      </p:sp>
      <p:pic>
        <p:nvPicPr>
          <p:cNvPr id="50" name="Picture 12" descr="B:\MA125\ch6\empty-pizza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524994"/>
            <a:ext cx="1549400" cy="1549400"/>
          </a:xfrm>
          <a:prstGeom prst="rect">
            <a:avLst/>
          </a:prstGeom>
          <a:noFill/>
        </p:spPr>
      </p:pic>
      <p:pic>
        <p:nvPicPr>
          <p:cNvPr id="81" name="Picture 24" descr="B:\MA125\ch6\one-eighth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524994"/>
            <a:ext cx="1562100" cy="1562100"/>
          </a:xfrm>
          <a:prstGeom prst="rect">
            <a:avLst/>
          </a:prstGeom>
          <a:noFill/>
        </p:spPr>
      </p:pic>
      <p:pic>
        <p:nvPicPr>
          <p:cNvPr id="82" name="Picture 8" descr="B:\MA125\ch6\empty-pizza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524994"/>
            <a:ext cx="1549400" cy="1549400"/>
          </a:xfrm>
          <a:prstGeom prst="rect">
            <a:avLst/>
          </a:prstGeom>
          <a:noFill/>
        </p:spPr>
      </p:pic>
      <p:pic>
        <p:nvPicPr>
          <p:cNvPr id="83" name="Picture 11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53681"/>
            <a:ext cx="1333500" cy="787400"/>
          </a:xfrm>
          <a:prstGeom prst="rect">
            <a:avLst/>
          </a:prstGeom>
          <a:noFill/>
        </p:spPr>
      </p:pic>
      <p:pic>
        <p:nvPicPr>
          <p:cNvPr id="84" name="Picture 16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682281"/>
            <a:ext cx="1333500" cy="787400"/>
          </a:xfrm>
          <a:prstGeom prst="rect">
            <a:avLst/>
          </a:prstGeom>
          <a:noFill/>
        </p:spPr>
      </p:pic>
      <p:pic>
        <p:nvPicPr>
          <p:cNvPr id="85" name="Picture 17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10881"/>
            <a:ext cx="1333500" cy="787400"/>
          </a:xfrm>
          <a:prstGeom prst="rect">
            <a:avLst/>
          </a:prstGeom>
          <a:noFill/>
        </p:spPr>
      </p:pic>
      <p:pic>
        <p:nvPicPr>
          <p:cNvPr id="86" name="Picture 18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063281"/>
            <a:ext cx="1333500" cy="787400"/>
          </a:xfrm>
          <a:prstGeom prst="rect">
            <a:avLst/>
          </a:prstGeom>
          <a:noFill/>
        </p:spPr>
      </p:pic>
      <p:pic>
        <p:nvPicPr>
          <p:cNvPr id="87" name="Picture 19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139481"/>
            <a:ext cx="1333500" cy="787400"/>
          </a:xfrm>
          <a:prstGeom prst="rect">
            <a:avLst/>
          </a:prstGeom>
          <a:noFill/>
        </p:spPr>
      </p:pic>
      <p:pic>
        <p:nvPicPr>
          <p:cNvPr id="88" name="Picture 20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139481"/>
            <a:ext cx="1333500" cy="787400"/>
          </a:xfrm>
          <a:prstGeom prst="rect">
            <a:avLst/>
          </a:prstGeom>
          <a:noFill/>
        </p:spPr>
      </p:pic>
      <p:pic>
        <p:nvPicPr>
          <p:cNvPr id="89" name="Picture 21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063281"/>
            <a:ext cx="1333500" cy="787400"/>
          </a:xfrm>
          <a:prstGeom prst="rect">
            <a:avLst/>
          </a:prstGeom>
          <a:noFill/>
        </p:spPr>
      </p:pic>
      <p:pic>
        <p:nvPicPr>
          <p:cNvPr id="90" name="Picture 22" descr="B:\MA125\ch6\3eighth.e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3606081"/>
            <a:ext cx="1333500" cy="787400"/>
          </a:xfrm>
          <a:prstGeom prst="rect">
            <a:avLst/>
          </a:prstGeom>
          <a:noFill/>
        </p:spPr>
      </p:pic>
      <p:pic>
        <p:nvPicPr>
          <p:cNvPr id="91" name="Picture 25" descr="B:\MA125\ch6\3eighth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524994"/>
            <a:ext cx="1562100" cy="1562100"/>
          </a:xfrm>
          <a:prstGeom prst="rect">
            <a:avLst/>
          </a:prstGeom>
          <a:noFill/>
        </p:spPr>
      </p:pic>
      <p:grpSp>
        <p:nvGrpSpPr>
          <p:cNvPr id="92" name="Group 22"/>
          <p:cNvGrpSpPr/>
          <p:nvPr/>
        </p:nvGrpSpPr>
        <p:grpSpPr>
          <a:xfrm>
            <a:off x="9495020" y="3980001"/>
            <a:ext cx="791980" cy="1208806"/>
            <a:chOff x="6553200" y="1905000"/>
            <a:chExt cx="791980" cy="1208806"/>
          </a:xfrm>
        </p:grpSpPr>
        <p:sp>
          <p:nvSpPr>
            <p:cNvPr id="93" name="TextBox 92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22"/>
          <p:cNvGrpSpPr/>
          <p:nvPr/>
        </p:nvGrpSpPr>
        <p:grpSpPr>
          <a:xfrm>
            <a:off x="3167920" y="5268194"/>
            <a:ext cx="791980" cy="1208806"/>
            <a:chOff x="6553200" y="1905000"/>
            <a:chExt cx="791980" cy="1208806"/>
          </a:xfrm>
        </p:grpSpPr>
        <p:sp>
          <p:nvSpPr>
            <p:cNvPr id="97" name="TextBox 96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22"/>
          <p:cNvGrpSpPr/>
          <p:nvPr/>
        </p:nvGrpSpPr>
        <p:grpSpPr>
          <a:xfrm>
            <a:off x="4403360" y="5254454"/>
            <a:ext cx="791980" cy="1208806"/>
            <a:chOff x="6553200" y="1905000"/>
            <a:chExt cx="791980" cy="1208806"/>
          </a:xfrm>
        </p:grpSpPr>
        <p:sp>
          <p:nvSpPr>
            <p:cNvPr id="101" name="TextBox 100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3974682" y="5522524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n-IN" sz="3600" dirty="0"/>
              <a:t>-</a:t>
            </a:r>
            <a:endParaRPr lang="en-US" sz="3600" dirty="0"/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5210122" y="5496794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5638800" y="5268194"/>
            <a:ext cx="1260420" cy="1208806"/>
            <a:chOff x="4059840" y="3959900"/>
            <a:chExt cx="1260420" cy="1208806"/>
          </a:xfrm>
        </p:grpSpPr>
        <p:sp>
          <p:nvSpPr>
            <p:cNvPr id="107" name="TextBox 106"/>
            <p:cNvSpPr txBox="1"/>
            <p:nvPr/>
          </p:nvSpPr>
          <p:spPr>
            <a:xfrm>
              <a:off x="4059840" y="3959900"/>
              <a:ext cx="1260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179760" y="4460820"/>
              <a:ext cx="1080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117300" y="455451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6914002" y="5537514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11" name="Group 22"/>
          <p:cNvGrpSpPr/>
          <p:nvPr/>
        </p:nvGrpSpPr>
        <p:grpSpPr>
          <a:xfrm>
            <a:off x="7342680" y="5268194"/>
            <a:ext cx="791980" cy="1208806"/>
            <a:chOff x="6553200" y="1905000"/>
            <a:chExt cx="791980" cy="1208806"/>
          </a:xfrm>
        </p:grpSpPr>
        <p:sp>
          <p:nvSpPr>
            <p:cNvPr id="112" name="TextBox 111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8149442" y="5537514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grpSp>
        <p:nvGrpSpPr>
          <p:cNvPr id="116" name="Group 22"/>
          <p:cNvGrpSpPr/>
          <p:nvPr/>
        </p:nvGrpSpPr>
        <p:grpSpPr>
          <a:xfrm>
            <a:off x="8578120" y="5268194"/>
            <a:ext cx="791980" cy="1208806"/>
            <a:chOff x="6553200" y="1905000"/>
            <a:chExt cx="791980" cy="1208806"/>
          </a:xfrm>
        </p:grpSpPr>
        <p:sp>
          <p:nvSpPr>
            <p:cNvPr id="117" name="TextBox 116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10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363194"/>
            <a:ext cx="787400" cy="571500"/>
          </a:xfrm>
          <a:prstGeom prst="rect">
            <a:avLst/>
          </a:prstGeom>
          <a:noFill/>
        </p:spPr>
      </p:pic>
      <p:pic>
        <p:nvPicPr>
          <p:cNvPr id="121" name="Picture 6" descr="B:\MA125\ch6\empty-pizza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601194"/>
            <a:ext cx="1549400" cy="1549400"/>
          </a:xfrm>
          <a:prstGeom prst="rect">
            <a:avLst/>
          </a:prstGeom>
          <a:noFill/>
        </p:spPr>
      </p:pic>
      <p:pic>
        <p:nvPicPr>
          <p:cNvPr id="122" name="Picture 10" descr="B:\MA125\ch6\one-eight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04214">
            <a:off x="3043667" y="3514869"/>
            <a:ext cx="812787" cy="595869"/>
          </a:xfrm>
          <a:prstGeom prst="rect">
            <a:avLst/>
          </a:prstGeom>
          <a:noFill/>
        </p:spPr>
      </p:pic>
      <p:pic>
        <p:nvPicPr>
          <p:cNvPr id="123" name="Picture 10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97250" y="3445744"/>
            <a:ext cx="787400" cy="571500"/>
          </a:xfrm>
          <a:prstGeom prst="rect">
            <a:avLst/>
          </a:prstGeom>
          <a:noFill/>
        </p:spPr>
      </p:pic>
      <p:pic>
        <p:nvPicPr>
          <p:cNvPr id="124" name="Picture 10" descr="B:\MA125\ch6\one-eight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60383">
            <a:off x="3547573" y="3124034"/>
            <a:ext cx="814050" cy="590843"/>
          </a:xfrm>
          <a:prstGeom prst="rect">
            <a:avLst/>
          </a:prstGeom>
          <a:noFill/>
        </p:spPr>
      </p:pic>
      <p:pic>
        <p:nvPicPr>
          <p:cNvPr id="125" name="Picture 10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479800" y="2791693"/>
            <a:ext cx="787400" cy="571500"/>
          </a:xfrm>
          <a:prstGeom prst="rect">
            <a:avLst/>
          </a:prstGeom>
          <a:noFill/>
        </p:spPr>
      </p:pic>
      <p:pic>
        <p:nvPicPr>
          <p:cNvPr id="126" name="Picture 10" descr="B:\MA125\ch6\one-eighth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64464">
            <a:off x="2629312" y="2994041"/>
            <a:ext cx="860600" cy="612754"/>
          </a:xfrm>
          <a:prstGeom prst="rect">
            <a:avLst/>
          </a:prstGeom>
          <a:noFill/>
        </p:spPr>
      </p:pic>
      <p:sp>
        <p:nvSpPr>
          <p:cNvPr id="127" name="Text Box 3"/>
          <p:cNvSpPr txBox="1">
            <a:spLocks noChangeArrowheads="1"/>
          </p:cNvSpPr>
          <p:nvPr/>
        </p:nvSpPr>
        <p:spPr bwMode="auto">
          <a:xfrm>
            <a:off x="2512101" y="1842945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>
              <a:solidFill>
                <a:srgbClr val="00FF00"/>
              </a:solidFill>
            </a:endParaRPr>
          </a:p>
        </p:txBody>
      </p:sp>
      <p:pic>
        <p:nvPicPr>
          <p:cNvPr id="128" name="Picture 10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900" y="3138344"/>
            <a:ext cx="787400" cy="571500"/>
          </a:xfrm>
          <a:prstGeom prst="rect">
            <a:avLst/>
          </a:prstGeom>
          <a:noFill/>
        </p:spPr>
      </p:pic>
      <p:pic>
        <p:nvPicPr>
          <p:cNvPr id="129" name="Picture 13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700" y="2757344"/>
            <a:ext cx="787400" cy="571500"/>
          </a:xfrm>
          <a:prstGeom prst="rect">
            <a:avLst/>
          </a:prstGeom>
          <a:noFill/>
        </p:spPr>
      </p:pic>
      <p:pic>
        <p:nvPicPr>
          <p:cNvPr id="130" name="Picture 14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900" y="2452544"/>
            <a:ext cx="787400" cy="571500"/>
          </a:xfrm>
          <a:prstGeom prst="rect">
            <a:avLst/>
          </a:prstGeom>
          <a:noFill/>
        </p:spPr>
      </p:pic>
      <p:pic>
        <p:nvPicPr>
          <p:cNvPr id="131" name="Picture 15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100" y="2147744"/>
            <a:ext cx="787400" cy="571500"/>
          </a:xfrm>
          <a:prstGeom prst="rect">
            <a:avLst/>
          </a:prstGeom>
          <a:noFill/>
        </p:spPr>
      </p:pic>
      <p:pic>
        <p:nvPicPr>
          <p:cNvPr id="132" name="Picture 16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500" y="1995344"/>
            <a:ext cx="787400" cy="571500"/>
          </a:xfrm>
          <a:prstGeom prst="rect">
            <a:avLst/>
          </a:prstGeom>
          <a:noFill/>
        </p:spPr>
      </p:pic>
      <p:pic>
        <p:nvPicPr>
          <p:cNvPr id="133" name="Picture 17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100" y="1842944"/>
            <a:ext cx="787400" cy="571500"/>
          </a:xfrm>
          <a:prstGeom prst="rect">
            <a:avLst/>
          </a:prstGeom>
          <a:noFill/>
        </p:spPr>
      </p:pic>
      <p:pic>
        <p:nvPicPr>
          <p:cNvPr id="134" name="Picture 18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700" y="1766744"/>
            <a:ext cx="787400" cy="571500"/>
          </a:xfrm>
          <a:prstGeom prst="rect">
            <a:avLst/>
          </a:prstGeom>
          <a:noFill/>
        </p:spPr>
      </p:pic>
      <p:pic>
        <p:nvPicPr>
          <p:cNvPr id="135" name="Picture 19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300" y="1919144"/>
            <a:ext cx="787400" cy="571500"/>
          </a:xfrm>
          <a:prstGeom prst="rect">
            <a:avLst/>
          </a:prstGeom>
          <a:noFill/>
        </p:spPr>
      </p:pic>
      <p:pic>
        <p:nvPicPr>
          <p:cNvPr id="136" name="Picture 20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500" y="2223944"/>
            <a:ext cx="787400" cy="571500"/>
          </a:xfrm>
          <a:prstGeom prst="rect">
            <a:avLst/>
          </a:prstGeom>
          <a:noFill/>
        </p:spPr>
      </p:pic>
      <p:pic>
        <p:nvPicPr>
          <p:cNvPr id="137" name="Picture 21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500" y="2528744"/>
            <a:ext cx="787400" cy="571500"/>
          </a:xfrm>
          <a:prstGeom prst="rect">
            <a:avLst/>
          </a:prstGeom>
          <a:noFill/>
        </p:spPr>
      </p:pic>
      <p:pic>
        <p:nvPicPr>
          <p:cNvPr id="138" name="Picture 22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500" y="2909744"/>
            <a:ext cx="787400" cy="571500"/>
          </a:xfrm>
          <a:prstGeom prst="rect">
            <a:avLst/>
          </a:prstGeom>
          <a:noFill/>
        </p:spPr>
      </p:pic>
      <p:pic>
        <p:nvPicPr>
          <p:cNvPr id="139" name="Picture 23" descr="B:\MA125\ch6\one-eighth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286994"/>
            <a:ext cx="787400" cy="571500"/>
          </a:xfrm>
          <a:prstGeom prst="rect">
            <a:avLst/>
          </a:prstGeom>
          <a:noFill/>
        </p:spPr>
      </p:pic>
      <p:sp>
        <p:nvSpPr>
          <p:cNvPr id="140" name="TextBox 139"/>
          <p:cNvSpPr txBox="1"/>
          <p:nvPr/>
        </p:nvSpPr>
        <p:spPr>
          <a:xfrm>
            <a:off x="2743200" y="1219200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6096000" y="914400"/>
            <a:ext cx="2027420" cy="1160991"/>
            <a:chOff x="9661160" y="838200"/>
            <a:chExt cx="2027420" cy="1160991"/>
          </a:xfrm>
        </p:grpSpPr>
        <p:grpSp>
          <p:nvGrpSpPr>
            <p:cNvPr id="142" name="Group 22"/>
            <p:cNvGrpSpPr/>
            <p:nvPr/>
          </p:nvGrpSpPr>
          <p:grpSpPr>
            <a:xfrm>
              <a:off x="9661160" y="851940"/>
              <a:ext cx="791980" cy="1147251"/>
              <a:chOff x="6553200" y="1905000"/>
              <a:chExt cx="791980" cy="1147251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6553200" y="19050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583180" y="240592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22"/>
            <p:cNvGrpSpPr/>
            <p:nvPr/>
          </p:nvGrpSpPr>
          <p:grpSpPr>
            <a:xfrm>
              <a:off x="10896600" y="838200"/>
              <a:ext cx="791980" cy="1147251"/>
              <a:chOff x="6553200" y="1905000"/>
              <a:chExt cx="791980" cy="1147251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553200" y="19050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583180" y="240592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7"/>
            <p:cNvSpPr>
              <a:spLocks noChangeArrowheads="1"/>
            </p:cNvSpPr>
            <p:nvPr/>
          </p:nvSpPr>
          <p:spPr bwMode="auto">
            <a:xfrm>
              <a:off x="10467922" y="1167825"/>
              <a:ext cx="4347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bn-IN" sz="3200" dirty="0"/>
                <a:t>-</a:t>
              </a:r>
              <a:endParaRPr lang="en-US" sz="3200" dirty="0"/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2438400" y="228600"/>
            <a:ext cx="6632864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করে খেয়াল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2" name="Group 22"/>
          <p:cNvGrpSpPr/>
          <p:nvPr/>
        </p:nvGrpSpPr>
        <p:grpSpPr>
          <a:xfrm>
            <a:off x="8534400" y="3962400"/>
            <a:ext cx="791980" cy="1208806"/>
            <a:chOff x="6553200" y="1905000"/>
            <a:chExt cx="791980" cy="1208806"/>
          </a:xfrm>
        </p:grpSpPr>
        <p:sp>
          <p:nvSpPr>
            <p:cNvPr id="153" name="TextBox 152"/>
            <p:cNvSpPr txBox="1"/>
            <p:nvPr/>
          </p:nvSpPr>
          <p:spPr>
            <a:xfrm>
              <a:off x="6553200" y="1905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583180" y="240592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6706850" y="249961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9220200" y="426720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5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75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25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04" grpId="0"/>
      <p:bldP spid="105" grpId="0"/>
      <p:bldP spid="110" grpId="0"/>
      <p:bldP spid="115" grpId="0"/>
      <p:bldP spid="151" grpId="0" animBg="1"/>
      <p:bldP spid="1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881</Words>
  <Application>Microsoft Office PowerPoint</Application>
  <PresentationFormat>Widescreen</PresentationFormat>
  <Paragraphs>418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 NikoshBAN</vt:lpstr>
      <vt:lpstr>Arial</vt:lpstr>
      <vt:lpstr>Calibri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140</cp:revision>
  <dcterms:created xsi:type="dcterms:W3CDTF">2006-08-16T00:00:00Z</dcterms:created>
  <dcterms:modified xsi:type="dcterms:W3CDTF">2021-07-28T09:06:31Z</dcterms:modified>
</cp:coreProperties>
</file>