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0" r:id="rId4"/>
    <p:sldId id="271" r:id="rId5"/>
    <p:sldId id="273" r:id="rId6"/>
    <p:sldId id="274" r:id="rId7"/>
    <p:sldId id="275" r:id="rId8"/>
    <p:sldId id="272" r:id="rId9"/>
    <p:sldId id="277" r:id="rId10"/>
    <p:sldId id="278" r:id="rId11"/>
    <p:sldId id="284" r:id="rId12"/>
    <p:sldId id="276" r:id="rId13"/>
    <p:sldId id="279" r:id="rId14"/>
    <p:sldId id="280" r:id="rId15"/>
    <p:sldId id="281" r:id="rId16"/>
    <p:sldId id="283" r:id="rId17"/>
    <p:sldId id="282" r:id="rId18"/>
    <p:sldId id="259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46BE-DD1E-473C-8EFA-981008093DA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D93C8-2967-4C97-8601-DF2293123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2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9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A43F-B690-4953-9D80-54F4B0051DB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39A2-6131-41B6-A65E-830D5FE8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5"/>
            <a:ext cx="12192000" cy="71586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9766"/>
            <a:ext cx="12980019" cy="2854712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860099" y="1"/>
            <a:ext cx="4096011" cy="1783021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val="37955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599" cy="1739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075090" cy="7087861"/>
          </a:xfrm>
        </p:spPr>
      </p:pic>
    </p:spTree>
    <p:extLst>
      <p:ext uri="{BB962C8B-B14F-4D97-AF65-F5344CB8AC3E}">
        <p14:creationId xmlns:p14="http://schemas.microsoft.com/office/powerpoint/2010/main" val="355970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0355"/>
          </a:xfrm>
        </p:spPr>
      </p:pic>
    </p:spTree>
    <p:extLst>
      <p:ext uri="{BB962C8B-B14F-4D97-AF65-F5344CB8AC3E}">
        <p14:creationId xmlns:p14="http://schemas.microsoft.com/office/powerpoint/2010/main" val="1114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199"/>
          </a:xfrm>
        </p:spPr>
      </p:pic>
    </p:spTree>
    <p:extLst>
      <p:ext uri="{BB962C8B-B14F-4D97-AF65-F5344CB8AC3E}">
        <p14:creationId xmlns:p14="http://schemas.microsoft.com/office/powerpoint/2010/main" val="37221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8137" cy="6751529"/>
          </a:xfrm>
        </p:spPr>
      </p:pic>
    </p:spTree>
    <p:extLst>
      <p:ext uri="{BB962C8B-B14F-4D97-AF65-F5344CB8AC3E}">
        <p14:creationId xmlns:p14="http://schemas.microsoft.com/office/powerpoint/2010/main" val="20421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0"/>
            <a:ext cx="12192000" cy="6732739"/>
          </a:xfrm>
        </p:spPr>
      </p:pic>
    </p:spTree>
    <p:extLst>
      <p:ext uri="{BB962C8B-B14F-4D97-AF65-F5344CB8AC3E}">
        <p14:creationId xmlns:p14="http://schemas.microsoft.com/office/powerpoint/2010/main" val="1825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42"/>
            <a:ext cx="12192000" cy="6939420"/>
          </a:xfrm>
        </p:spPr>
      </p:pic>
    </p:spTree>
    <p:extLst>
      <p:ext uri="{BB962C8B-B14F-4D97-AF65-F5344CB8AC3E}">
        <p14:creationId xmlns:p14="http://schemas.microsoft.com/office/powerpoint/2010/main" val="48901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365125"/>
            <a:ext cx="11260899" cy="1895740"/>
          </a:xfrm>
          <a:solidFill>
            <a:srgbClr val="FF0000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45" y="2260865"/>
            <a:ext cx="10058400" cy="37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9571"/>
            <a:ext cx="3810000" cy="3438525"/>
          </a:xfrm>
        </p:spPr>
      </p:pic>
      <p:sp>
        <p:nvSpPr>
          <p:cNvPr id="4" name="Rectangle 3"/>
          <p:cNvSpPr/>
          <p:nvPr/>
        </p:nvSpPr>
        <p:spPr>
          <a:xfrm>
            <a:off x="1294402" y="566241"/>
            <a:ext cx="6838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চলো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কিছু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ছবি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দেখিঃ</a:t>
            </a:r>
            <a:endParaRPr lang="en-US" sz="5400" b="1" cap="none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3" y="1489571"/>
            <a:ext cx="3810000" cy="343852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77" y="1489571"/>
            <a:ext cx="3810000" cy="343852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31" y="1489571"/>
            <a:ext cx="3714532" cy="3438525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76" y="2087154"/>
            <a:ext cx="1576888" cy="2444476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19" y="2087154"/>
            <a:ext cx="1576888" cy="2444476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63" y="2087154"/>
            <a:ext cx="2083368" cy="2444476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09" y="2087154"/>
            <a:ext cx="1576888" cy="2444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4" y="4286250"/>
            <a:ext cx="4572000" cy="2571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0" y="42862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পাঠে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অংশগ্রহণ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করার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জন্য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সকলকে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724"/>
            <a:ext cx="12192000" cy="54602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" y="4402183"/>
            <a:ext cx="12065724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8180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20" y="2931697"/>
            <a:ext cx="1560447" cy="2096851"/>
          </a:xfrm>
        </p:spPr>
      </p:pic>
      <p:sp>
        <p:nvSpPr>
          <p:cNvPr id="4" name="Rectangle 3"/>
          <p:cNvSpPr/>
          <p:nvPr/>
        </p:nvSpPr>
        <p:spPr>
          <a:xfrm>
            <a:off x="2289857" y="566241"/>
            <a:ext cx="68467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পরিচালনায়ঃ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43" y="-175655"/>
            <a:ext cx="2182557" cy="179237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Rounded Rectangle 7"/>
          <p:cNvSpPr/>
          <p:nvPr/>
        </p:nvSpPr>
        <p:spPr>
          <a:xfrm>
            <a:off x="1352811" y="1744586"/>
            <a:ext cx="3870542" cy="473137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 কুমার দাস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 এন. হাই স্কুল,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54652" y="2243345"/>
            <a:ext cx="3637290" cy="439663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অ্যাসাইমেন্ট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তৃতীয়  অধ্যায়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6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8696" y="365125"/>
            <a:ext cx="8317282" cy="118810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1052186" y="2116573"/>
            <a:ext cx="10121029" cy="4060390"/>
          </a:xfrm>
          <a:prstGeom prst="flowChartInputOutpu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১।অর্থের সময় মূল্যের ধারনা ব্যাখ্যা করতে পাওরবে। 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২।অর্থের বর্তমান মূল্য ও ভবিষ্যত মূল্যের মধ্যে সম্পর্ক নির্ণয় করতে পারবে। 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৩।অর্থের ভবিষ্যত মূল্য নির্ণয় করে বিনিয়োগ সিদ্ধান্ত নিতে পারবে।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84832" cy="4048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95" y="202287"/>
            <a:ext cx="4671130" cy="4048268"/>
          </a:xfrm>
        </p:spPr>
      </p:pic>
      <p:sp>
        <p:nvSpPr>
          <p:cNvPr id="6" name="Curved Up Arrow 5"/>
          <p:cNvSpPr/>
          <p:nvPr/>
        </p:nvSpPr>
        <p:spPr>
          <a:xfrm>
            <a:off x="1728592" y="4048095"/>
            <a:ext cx="6989523" cy="176398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076173"/>
            <a:ext cx="2856296" cy="1471808"/>
          </a:xfrm>
          <a:prstGeom prst="rect">
            <a:avLst/>
          </a:prstGeom>
          <a:solidFill>
            <a:srgbClr val="FFFF00"/>
          </a:solidFill>
          <a:ln w="762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২০০০ সালে ১কেজি মাছের 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 ৬০০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5825" y="4701419"/>
            <a:ext cx="3317839" cy="1658138"/>
          </a:xfrm>
          <a:prstGeom prst="rect">
            <a:avLst/>
          </a:prstGeom>
          <a:solidFill>
            <a:srgbClr val="FFFF00"/>
          </a:solidFill>
          <a:ln w="762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১কেজি মাছের 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১৬০০ 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240077"/>
            <a:ext cx="10515599" cy="420874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অ্যাসাইনমেন্ট শিরোনাম  </a:t>
            </a:r>
            <a:endPara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 সিদ্ধান্ত গ্রহণে  অর্থের মূল্যের ভূমিকা নিরুপণ 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6926" y="365125"/>
            <a:ext cx="10584493" cy="19146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অ্যাসাইমেন্ট প্রণয়নের ক্ষেত্র নিম্নের বিষয়গুলোর যথাযথ ব্যাখ্যা ও নির্ধারিত  সমস্যর যথাযথ সমাধান বিবেচনায় নিতে হবে...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  অর্থের  সময় মূল্যের ধারনা ব্যাখ্যা দিতে হবে,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9737"/>
            <a:ext cx="10773427" cy="399580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2655517"/>
            <a:ext cx="2530257" cy="120249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617" y="3894376"/>
            <a:ext cx="10861110" cy="24175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সময়ের পরিবর্তনের সাথে সাথে অর্থের মূল্যের যে পরিবর্তন হয়, তাকেই বলে অর্থের সময়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২০০০ টাকার মূল্য ,আগামী ১ বছর  পরের মূল্যের সমান হবে না । বর্তমান মূল্যের তুলনায় ভবিষ্যতে সবসময় বেশি হয় । সাধারনত সুদের হারের কারনে মূল্যের এই পরিবর্তন হয়ে থাকে।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endParaRPr lang="b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</a:rPr>
              <a:t>১৫% সুদের হারে বর্তমানে ব্যাংকে ১০০০০ টাকা ৬ বছরের জন্য রাখলে ভবিষ্যতে ২৩১৩০.৬০ টাকা পরিশোধ করবে । 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</a:rPr>
              <a:t>এখানে ,</a:t>
            </a:r>
          </a:p>
          <a:p>
            <a:pPr marL="0" indent="0">
              <a:buNone/>
            </a:pP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          বর্তমান মূল্য = ১০০০০ টাকা </a:t>
            </a:r>
          </a:p>
          <a:p>
            <a:pPr marL="0" indent="0">
              <a:buNone/>
            </a:pP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      এবং ভবিষ্যতে মূল্য= ২৩১৩০.৬০ টাকা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45282" y="1"/>
            <a:ext cx="3983277" cy="199163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2836" y="365125"/>
            <a:ext cx="10372595" cy="1460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উদাহরনসহ অর্থের ভবিষ্যত মূল্য ও বার্ষিক চক্রবৃদ্ধিকরণ  প্রক্রিয়ার ব্যাখ্যা করতে হবে,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238" y="1941534"/>
            <a:ext cx="9958193" cy="409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65129" y="2154477"/>
            <a:ext cx="2580361" cy="1102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ভবিষ্যত মূল্য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6903" y="3720230"/>
            <a:ext cx="9958193" cy="21920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নির্দিষ্ট  পরিমাণ অর্থ  নির্র্দিষ্ঠ সুদের হারে বিনিয়োগ করলে মেয়াদ শেষে যে পরিমাণ অর্থ পাওয়া যাবে তাকে ভবিষ্যত মূল্য বলে 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377863" y="2187423"/>
            <a:ext cx="9682619" cy="397075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সুফিয়ান ১০% চক্রবৃদ্ধি সুদে ২০০০০টাকা ব্যাংকে জমা 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রাখলো।</a:t>
            </a:r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সুফিয়ান আজকে যে ২০০০০ টাকা জমা রাখলো  তা  বর্তমান মূল্য। এক বছর পর অর্থাৎ ভবিষ্যতে তিনি সুদ ও আসলসহ যে টাকা ফেরত পাবেন, তা হল ভবিষ্যত মূল্য। 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বছর ভবিষ্যত মূল্য = সুদ + আসল </a:t>
            </a:r>
          </a:p>
        </p:txBody>
      </p:sp>
      <p:sp>
        <p:nvSpPr>
          <p:cNvPr id="7" name="Multiply 6"/>
          <p:cNvSpPr/>
          <p:nvPr/>
        </p:nvSpPr>
        <p:spPr>
          <a:xfrm>
            <a:off x="6526060" y="4434214"/>
            <a:ext cx="275573" cy="51356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Double Bracket 8"/>
          <p:cNvSpPr/>
          <p:nvPr/>
        </p:nvSpPr>
        <p:spPr>
          <a:xfrm>
            <a:off x="5022938" y="4559474"/>
            <a:ext cx="2555310" cy="5232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7778663" y="4434214"/>
            <a:ext cx="789140" cy="648503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7803" y="4559474"/>
            <a:ext cx="1114816" cy="3883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২০০০০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73458" y="4647156"/>
            <a:ext cx="1252602" cy="300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২০০০০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198" y="4647156"/>
            <a:ext cx="551147" cy="2505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.১০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73458" y="5173249"/>
            <a:ext cx="1528175" cy="4133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২০০০ </a:t>
            </a:r>
            <a:endParaRPr lang="en-US" dirty="0"/>
          </a:p>
        </p:txBody>
      </p:sp>
      <p:sp>
        <p:nvSpPr>
          <p:cNvPr id="15" name="Plus 14"/>
          <p:cNvSpPr/>
          <p:nvPr/>
        </p:nvSpPr>
        <p:spPr>
          <a:xfrm>
            <a:off x="6934198" y="5123730"/>
            <a:ext cx="1189971" cy="547123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8076156" y="5255199"/>
            <a:ext cx="1180578" cy="37863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২০০০০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523978" y="5799551"/>
            <a:ext cx="2417523" cy="3586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২২০০০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297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পাঠে অংশগ্রহণ করার জন্য সকলকে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তোমাদের সবাইকে ঈদুল আযহা-র শুভেচ্ছা</dc:title>
  <dc:creator>m</dc:creator>
  <cp:lastModifiedBy>UTTAM</cp:lastModifiedBy>
  <cp:revision>60</cp:revision>
  <dcterms:created xsi:type="dcterms:W3CDTF">2021-07-24T15:14:34Z</dcterms:created>
  <dcterms:modified xsi:type="dcterms:W3CDTF">2021-07-27T17:37:56Z</dcterms:modified>
</cp:coreProperties>
</file>