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60" r:id="rId5"/>
    <p:sldId id="270" r:id="rId6"/>
    <p:sldId id="269" r:id="rId7"/>
    <p:sldId id="264" r:id="rId8"/>
    <p:sldId id="266" r:id="rId9"/>
    <p:sldId id="265" r:id="rId10"/>
    <p:sldId id="257" r:id="rId11"/>
    <p:sldId id="258" r:id="rId12"/>
    <p:sldId id="263" r:id="rId13"/>
    <p:sldId id="261" r:id="rId14"/>
    <p:sldId id="262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9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8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1B81-2ECD-474F-B888-77FDA07F747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2077-5001-4A36-8A5F-0FF05118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14400"/>
            <a:ext cx="1701658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210800" y="274638"/>
            <a:ext cx="2209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18444"/>
            <a:ext cx="3733800" cy="335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4724400"/>
            <a:ext cx="44155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Meena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Age: 8   Class:3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903410"/>
            <a:ext cx="2286000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072" y="381000"/>
            <a:ext cx="6719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Look, listen and say</a:t>
            </a:r>
            <a:endParaRPr lang="en-US" sz="5400" b="1" i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2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744200" y="274638"/>
            <a:ext cx="685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1200"/>
            <a:ext cx="2663732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85924"/>
            <a:ext cx="51054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6874" y="457200"/>
            <a:ext cx="554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Draw and write</a:t>
            </a:r>
            <a:endParaRPr lang="en-US" sz="5400" b="1" i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5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319" y="152400"/>
            <a:ext cx="1032681" cy="4800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1200"/>
            <a:ext cx="2663732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32" y="2971800"/>
            <a:ext cx="5669771" cy="2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228600"/>
            <a:ext cx="83280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2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591800" y="274638"/>
            <a:ext cx="15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1200"/>
            <a:ext cx="2663732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32" y="3124200"/>
            <a:ext cx="5489668" cy="226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3" y="381000"/>
            <a:ext cx="78794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Write on your exercise book</a:t>
            </a:r>
            <a:endParaRPr lang="en-US" sz="4400" b="1" i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3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274638"/>
            <a:ext cx="1219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1200"/>
            <a:ext cx="2663732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737" y="2286000"/>
            <a:ext cx="5791200" cy="3124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</a:rPr>
              <a:t>Parts of the lesson will be practiced well at home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0075" y="762000"/>
            <a:ext cx="404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Home work</a:t>
            </a:r>
            <a:endParaRPr lang="en-US" sz="5400" b="1" i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2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0" y="274638"/>
            <a:ext cx="60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1200"/>
            <a:ext cx="2663732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32" y="13648"/>
            <a:ext cx="5642068" cy="6844352"/>
          </a:xfrm>
        </p:spPr>
      </p:pic>
    </p:spTree>
    <p:extLst>
      <p:ext uri="{BB962C8B-B14F-4D97-AF65-F5344CB8AC3E}">
        <p14:creationId xmlns:p14="http://schemas.microsoft.com/office/powerpoint/2010/main" val="15121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14400"/>
            <a:ext cx="1701658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3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829800" y="274638"/>
            <a:ext cx="533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981200"/>
            <a:ext cx="2057400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4869" y="13648"/>
            <a:ext cx="1828800" cy="5053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963" y="3962400"/>
            <a:ext cx="6287069" cy="2514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Umme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Sarmin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Assistant Teacher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Chardicree</a:t>
            </a:r>
            <a:r>
              <a:rPr lang="en-US" dirty="0" smtClean="0">
                <a:solidFill>
                  <a:srgbClr val="002060"/>
                </a:solidFill>
              </a:rPr>
              <a:t> Govt. </a:t>
            </a:r>
            <a:r>
              <a:rPr lang="en-US" dirty="0" err="1" smtClean="0">
                <a:solidFill>
                  <a:srgbClr val="002060"/>
                </a:solidFill>
              </a:rPr>
              <a:t>Prrimary</a:t>
            </a:r>
            <a:r>
              <a:rPr lang="en-US" dirty="0" smtClean="0">
                <a:solidFill>
                  <a:srgbClr val="002060"/>
                </a:solidFill>
              </a:rPr>
              <a:t> School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Muladi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Barishal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5273" y="457200"/>
            <a:ext cx="4732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Presented bye</a:t>
            </a:r>
            <a:endParaRPr lang="en-US" sz="5400" b="1" i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28" y="1828800"/>
            <a:ext cx="1981200" cy="20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058400" y="274638"/>
            <a:ext cx="990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1200"/>
            <a:ext cx="2663732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9419" y="304800"/>
            <a:ext cx="5176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Text Introduce</a:t>
            </a:r>
            <a:endParaRPr lang="en-US" sz="5400" b="1" i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3733800"/>
            <a:ext cx="4343400" cy="2392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Class: Two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Subject: English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Unit: Ten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Lesson: 4-6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819400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058400" y="274638"/>
            <a:ext cx="990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981200"/>
            <a:ext cx="1447800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3400" y="13648"/>
            <a:ext cx="1219200" cy="5053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0694" y="304800"/>
            <a:ext cx="6633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Learning outcomes</a:t>
            </a:r>
            <a:endParaRPr lang="en-US" sz="5400" b="1" i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705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058400" y="274638"/>
            <a:ext cx="990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1200"/>
            <a:ext cx="2663732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4492" y="304800"/>
            <a:ext cx="604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Creating emotion</a:t>
            </a:r>
            <a:endParaRPr lang="en-US" sz="5400" b="1" i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47244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</a:rPr>
              <a:t>Let’s enjoy a introduce song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982200" y="274638"/>
            <a:ext cx="228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1200"/>
            <a:ext cx="2663732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32" y="29238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964473"/>
            <a:ext cx="2524125" cy="210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066965"/>
            <a:ext cx="33162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is Rana</a:t>
            </a:r>
          </a:p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Age: 8  Class: 3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1658" y="5108961"/>
            <a:ext cx="33162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 is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Hena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Age: 7  Class: 2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863" y="304800"/>
            <a:ext cx="718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LOOK at these picture</a:t>
            </a:r>
            <a:endParaRPr lang="en-US" sz="5400" b="1" i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5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287000" y="274638"/>
            <a:ext cx="76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1200"/>
            <a:ext cx="2663732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14" y="2275764"/>
            <a:ext cx="5486401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38938" y="441362"/>
            <a:ext cx="526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Take your book</a:t>
            </a:r>
            <a:endParaRPr lang="en-US" sz="5400" b="1" i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1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210800" y="274638"/>
            <a:ext cx="228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981200"/>
            <a:ext cx="2298934" cy="505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13648"/>
            <a:ext cx="2057400" cy="5053317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24000"/>
            <a:ext cx="4114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89334" y="381000"/>
            <a:ext cx="5475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Open your book</a:t>
            </a:r>
            <a:endParaRPr lang="en-US" sz="5400" b="1" i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2286000" y="4800600"/>
            <a:ext cx="5257800" cy="1752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Page no- 21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101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</dc:creator>
  <cp:lastModifiedBy>OPU</cp:lastModifiedBy>
  <cp:revision>19</cp:revision>
  <dcterms:created xsi:type="dcterms:W3CDTF">2021-07-25T01:42:21Z</dcterms:created>
  <dcterms:modified xsi:type="dcterms:W3CDTF">2021-07-28T06:04:24Z</dcterms:modified>
</cp:coreProperties>
</file>