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C1F1BB-FC92-4575-8FF8-84D77527885C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2FB9ADD-1C98-4C89-9A08-FE2F7FF23279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4000" dirty="0" err="1" smtClean="0">
              <a:solidFill>
                <a:schemeClr val="accent4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rPr>
            <a:t>খাদ্য</a:t>
          </a:r>
          <a:endParaRPr lang="en-US" sz="4000" dirty="0">
            <a:solidFill>
              <a:schemeClr val="accent4">
                <a:lumMod val="40000"/>
                <a:lumOff val="60000"/>
              </a:schemeClr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8A2777B-9140-45C0-B980-9A508A5A6537}" type="parTrans" cxnId="{8791976C-3A9A-4BE7-B499-C6279F87D2FB}">
      <dgm:prSet/>
      <dgm:spPr/>
      <dgm:t>
        <a:bodyPr/>
        <a:lstStyle/>
        <a:p>
          <a:endParaRPr lang="en-US"/>
        </a:p>
      </dgm:t>
    </dgm:pt>
    <dgm:pt modelId="{BBB94D56-9EFE-468D-B587-D65064DF212F}" type="sibTrans" cxnId="{8791976C-3A9A-4BE7-B499-C6279F87D2FB}">
      <dgm:prSet/>
      <dgm:spPr/>
      <dgm:t>
        <a:bodyPr/>
        <a:lstStyle/>
        <a:p>
          <a:endParaRPr lang="en-US"/>
        </a:p>
      </dgm:t>
    </dgm:pt>
    <dgm:pt modelId="{8B26190A-57FA-4CD1-B2E1-4F4A251FE3EC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 err="1" smtClean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আমিষ</a:t>
          </a:r>
          <a:endParaRPr lang="en-US" dirty="0">
            <a:solidFill>
              <a:srgbClr val="FFFF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1FFF674-780C-408B-BB82-41480A82359B}" type="parTrans" cxnId="{9B767035-3643-4AE7-B14F-5A22D377E3E3}">
      <dgm:prSet/>
      <dgm:spPr/>
      <dgm:t>
        <a:bodyPr/>
        <a:lstStyle/>
        <a:p>
          <a:endParaRPr lang="en-US"/>
        </a:p>
      </dgm:t>
    </dgm:pt>
    <dgm:pt modelId="{2B327EAB-A67D-4253-AA21-4F4A1FD90085}" type="sibTrans" cxnId="{9B767035-3643-4AE7-B14F-5A22D377E3E3}">
      <dgm:prSet/>
      <dgm:spPr/>
      <dgm:t>
        <a:bodyPr/>
        <a:lstStyle/>
        <a:p>
          <a:endParaRPr lang="en-US"/>
        </a:p>
      </dgm:t>
    </dgm:pt>
    <dgm:pt modelId="{A31F197D-8612-4BE0-B528-3774898C2F95}">
      <dgm:prSet phldrT="[Text]"/>
      <dgm:spPr/>
      <dgm:t>
        <a:bodyPr/>
        <a:lstStyle/>
        <a:p>
          <a:r>
            <a:rPr lang="en-US" dirty="0" err="1" smtClean="0">
              <a:solidFill>
                <a:schemeClr val="tx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rPr>
            <a:t>শর্করা</a:t>
          </a:r>
          <a:endParaRPr lang="en-US" dirty="0">
            <a:solidFill>
              <a:schemeClr val="tx2">
                <a:lumMod val="75000"/>
              </a:schemeClr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09BA469-EB22-42BB-BED3-D28298E41484}" type="parTrans" cxnId="{23FB734E-B811-4AFE-A0BA-240BBA736343}">
      <dgm:prSet/>
      <dgm:spPr/>
      <dgm:t>
        <a:bodyPr/>
        <a:lstStyle/>
        <a:p>
          <a:endParaRPr lang="en-US"/>
        </a:p>
      </dgm:t>
    </dgm:pt>
    <dgm:pt modelId="{FFED35D3-6E45-4CE0-A819-FB24BD51FB8D}" type="sibTrans" cxnId="{23FB734E-B811-4AFE-A0BA-240BBA736343}">
      <dgm:prSet/>
      <dgm:spPr/>
      <dgm:t>
        <a:bodyPr/>
        <a:lstStyle/>
        <a:p>
          <a:endParaRPr lang="en-US"/>
        </a:p>
      </dgm:t>
    </dgm:pt>
    <dgm:pt modelId="{68CB3406-2500-49BB-8533-B2F46B992304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err="1" smtClean="0">
              <a:solidFill>
                <a:schemeClr val="accent4">
                  <a:lumMod val="60000"/>
                  <a:lumOff val="4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rPr>
            <a:t>স্নেহ</a:t>
          </a:r>
          <a:endParaRPr lang="en-US" dirty="0">
            <a:solidFill>
              <a:schemeClr val="accent4">
                <a:lumMod val="60000"/>
                <a:lumOff val="40000"/>
              </a:schemeClr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0A1B693-1CEA-4D20-BCFF-82C8B2A210BB}" type="parTrans" cxnId="{861BE227-8347-4374-9C69-F298F6A16501}">
      <dgm:prSet/>
      <dgm:spPr/>
      <dgm:t>
        <a:bodyPr/>
        <a:lstStyle/>
        <a:p>
          <a:endParaRPr lang="en-US"/>
        </a:p>
      </dgm:t>
    </dgm:pt>
    <dgm:pt modelId="{C33E2EFF-1B06-4954-BEF0-98F4BD6AD94C}" type="sibTrans" cxnId="{861BE227-8347-4374-9C69-F298F6A16501}">
      <dgm:prSet/>
      <dgm:spPr/>
      <dgm:t>
        <a:bodyPr/>
        <a:lstStyle/>
        <a:p>
          <a:endParaRPr lang="en-US"/>
        </a:p>
      </dgm:t>
    </dgm:pt>
    <dgm:pt modelId="{D3639D9A-745F-448F-A1BE-FE2AF660544E}" type="pres">
      <dgm:prSet presAssocID="{86C1F1BB-FC92-4575-8FF8-84D77527885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07E2EF-53E3-4002-B329-4CD302A291A4}" type="pres">
      <dgm:prSet presAssocID="{F2FB9ADD-1C98-4C89-9A08-FE2F7FF23279}" presName="centerShape" presStyleLbl="node0" presStyleIdx="0" presStyleCnt="1" custLinFactNeighborX="0" custLinFactNeighborY="-190"/>
      <dgm:spPr/>
      <dgm:t>
        <a:bodyPr/>
        <a:lstStyle/>
        <a:p>
          <a:endParaRPr lang="en-US"/>
        </a:p>
      </dgm:t>
    </dgm:pt>
    <dgm:pt modelId="{46A6ACF4-A6C5-41C9-98A1-F9BC68897ADB}" type="pres">
      <dgm:prSet presAssocID="{B1FFF674-780C-408B-BB82-41480A82359B}" presName="parTrans" presStyleLbl="sibTrans2D1" presStyleIdx="0" presStyleCnt="3"/>
      <dgm:spPr/>
      <dgm:t>
        <a:bodyPr/>
        <a:lstStyle/>
        <a:p>
          <a:endParaRPr lang="en-US"/>
        </a:p>
      </dgm:t>
    </dgm:pt>
    <dgm:pt modelId="{2C586BF8-9DBD-4945-A55F-13A5AD4AF97D}" type="pres">
      <dgm:prSet presAssocID="{B1FFF674-780C-408B-BB82-41480A82359B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6A82A61A-326B-430D-81EB-BF7E32BF09DB}" type="pres">
      <dgm:prSet presAssocID="{8B26190A-57FA-4CD1-B2E1-4F4A251FE3EC}" presName="node" presStyleLbl="node1" presStyleIdx="0" presStyleCnt="3" custRadScaleRad="100147" custRadScaleInc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1B0B5F-C3D0-4AF0-950D-27D651DD53E9}" type="pres">
      <dgm:prSet presAssocID="{E09BA469-EB22-42BB-BED3-D28298E41484}" presName="parTrans" presStyleLbl="sibTrans2D1" presStyleIdx="1" presStyleCnt="3"/>
      <dgm:spPr/>
      <dgm:t>
        <a:bodyPr/>
        <a:lstStyle/>
        <a:p>
          <a:endParaRPr lang="en-US"/>
        </a:p>
      </dgm:t>
    </dgm:pt>
    <dgm:pt modelId="{3D291C19-4ED6-4555-A75A-2CE74E101A6A}" type="pres">
      <dgm:prSet presAssocID="{E09BA469-EB22-42BB-BED3-D28298E41484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407C83CF-F8C0-4F1A-8206-CBAFD8F3D72C}" type="pres">
      <dgm:prSet presAssocID="{A31F197D-8612-4BE0-B528-3774898C2F9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A3232-999E-4571-887C-C10B621D5E4E}" type="pres">
      <dgm:prSet presAssocID="{40A1B693-1CEA-4D20-BCFF-82C8B2A210BB}" presName="parTrans" presStyleLbl="sibTrans2D1" presStyleIdx="2" presStyleCnt="3"/>
      <dgm:spPr/>
      <dgm:t>
        <a:bodyPr/>
        <a:lstStyle/>
        <a:p>
          <a:endParaRPr lang="en-US"/>
        </a:p>
      </dgm:t>
    </dgm:pt>
    <dgm:pt modelId="{7A1E8411-AD5D-4B5E-A78F-D9A0D73DDD4D}" type="pres">
      <dgm:prSet presAssocID="{40A1B693-1CEA-4D20-BCFF-82C8B2A210BB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137BD981-7413-41D9-8157-7892153AD421}" type="pres">
      <dgm:prSet presAssocID="{68CB3406-2500-49BB-8533-B2F46B99230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E60F37-AC6A-4CD8-B650-9A7D89773E64}" type="presOf" srcId="{8B26190A-57FA-4CD1-B2E1-4F4A251FE3EC}" destId="{6A82A61A-326B-430D-81EB-BF7E32BF09DB}" srcOrd="0" destOrd="0" presId="urn:microsoft.com/office/officeart/2005/8/layout/radial5"/>
    <dgm:cxn modelId="{9B767035-3643-4AE7-B14F-5A22D377E3E3}" srcId="{F2FB9ADD-1C98-4C89-9A08-FE2F7FF23279}" destId="{8B26190A-57FA-4CD1-B2E1-4F4A251FE3EC}" srcOrd="0" destOrd="0" parTransId="{B1FFF674-780C-408B-BB82-41480A82359B}" sibTransId="{2B327EAB-A67D-4253-AA21-4F4A1FD90085}"/>
    <dgm:cxn modelId="{F83ACAB9-A7AF-4905-B09A-1D6D6569AD03}" type="presOf" srcId="{40A1B693-1CEA-4D20-BCFF-82C8B2A210BB}" destId="{7A1E8411-AD5D-4B5E-A78F-D9A0D73DDD4D}" srcOrd="1" destOrd="0" presId="urn:microsoft.com/office/officeart/2005/8/layout/radial5"/>
    <dgm:cxn modelId="{23FB734E-B811-4AFE-A0BA-240BBA736343}" srcId="{F2FB9ADD-1C98-4C89-9A08-FE2F7FF23279}" destId="{A31F197D-8612-4BE0-B528-3774898C2F95}" srcOrd="1" destOrd="0" parTransId="{E09BA469-EB22-42BB-BED3-D28298E41484}" sibTransId="{FFED35D3-6E45-4CE0-A819-FB24BD51FB8D}"/>
    <dgm:cxn modelId="{0036734B-8595-4095-8475-8B5F8D6BF3AC}" type="presOf" srcId="{A31F197D-8612-4BE0-B528-3774898C2F95}" destId="{407C83CF-F8C0-4F1A-8206-CBAFD8F3D72C}" srcOrd="0" destOrd="0" presId="urn:microsoft.com/office/officeart/2005/8/layout/radial5"/>
    <dgm:cxn modelId="{F2F58EB9-D558-4B01-90E9-2526FB77007C}" type="presOf" srcId="{40A1B693-1CEA-4D20-BCFF-82C8B2A210BB}" destId="{40EA3232-999E-4571-887C-C10B621D5E4E}" srcOrd="0" destOrd="0" presId="urn:microsoft.com/office/officeart/2005/8/layout/radial5"/>
    <dgm:cxn modelId="{EE69E8A2-C1F5-4282-80F3-885D1C9D2F1F}" type="presOf" srcId="{F2FB9ADD-1C98-4C89-9A08-FE2F7FF23279}" destId="{1507E2EF-53E3-4002-B329-4CD302A291A4}" srcOrd="0" destOrd="0" presId="urn:microsoft.com/office/officeart/2005/8/layout/radial5"/>
    <dgm:cxn modelId="{F5520141-EADC-4007-B08D-84297C463571}" type="presOf" srcId="{E09BA469-EB22-42BB-BED3-D28298E41484}" destId="{3D291C19-4ED6-4555-A75A-2CE74E101A6A}" srcOrd="1" destOrd="0" presId="urn:microsoft.com/office/officeart/2005/8/layout/radial5"/>
    <dgm:cxn modelId="{22661C21-88F6-44FE-B876-8F20F71F5958}" type="presOf" srcId="{68CB3406-2500-49BB-8533-B2F46B992304}" destId="{137BD981-7413-41D9-8157-7892153AD421}" srcOrd="0" destOrd="0" presId="urn:microsoft.com/office/officeart/2005/8/layout/radial5"/>
    <dgm:cxn modelId="{5EA565ED-DE86-4156-9757-580FCFCEFA4A}" type="presOf" srcId="{B1FFF674-780C-408B-BB82-41480A82359B}" destId="{46A6ACF4-A6C5-41C9-98A1-F9BC68897ADB}" srcOrd="0" destOrd="0" presId="urn:microsoft.com/office/officeart/2005/8/layout/radial5"/>
    <dgm:cxn modelId="{16014A32-FCA6-4BE4-B10E-547183FDBB22}" type="presOf" srcId="{86C1F1BB-FC92-4575-8FF8-84D77527885C}" destId="{D3639D9A-745F-448F-A1BE-FE2AF660544E}" srcOrd="0" destOrd="0" presId="urn:microsoft.com/office/officeart/2005/8/layout/radial5"/>
    <dgm:cxn modelId="{0ECB0F5E-9681-4A61-BF93-873A433B97EF}" type="presOf" srcId="{E09BA469-EB22-42BB-BED3-D28298E41484}" destId="{F71B0B5F-C3D0-4AF0-950D-27D651DD53E9}" srcOrd="0" destOrd="0" presId="urn:microsoft.com/office/officeart/2005/8/layout/radial5"/>
    <dgm:cxn modelId="{8791976C-3A9A-4BE7-B499-C6279F87D2FB}" srcId="{86C1F1BB-FC92-4575-8FF8-84D77527885C}" destId="{F2FB9ADD-1C98-4C89-9A08-FE2F7FF23279}" srcOrd="0" destOrd="0" parTransId="{28A2777B-9140-45C0-B980-9A508A5A6537}" sibTransId="{BBB94D56-9EFE-468D-B587-D65064DF212F}"/>
    <dgm:cxn modelId="{E76F16F1-03E3-41C1-9AD8-0DA8CA075020}" type="presOf" srcId="{B1FFF674-780C-408B-BB82-41480A82359B}" destId="{2C586BF8-9DBD-4945-A55F-13A5AD4AF97D}" srcOrd="1" destOrd="0" presId="urn:microsoft.com/office/officeart/2005/8/layout/radial5"/>
    <dgm:cxn modelId="{861BE227-8347-4374-9C69-F298F6A16501}" srcId="{F2FB9ADD-1C98-4C89-9A08-FE2F7FF23279}" destId="{68CB3406-2500-49BB-8533-B2F46B992304}" srcOrd="2" destOrd="0" parTransId="{40A1B693-1CEA-4D20-BCFF-82C8B2A210BB}" sibTransId="{C33E2EFF-1B06-4954-BEF0-98F4BD6AD94C}"/>
    <dgm:cxn modelId="{CBCECC2C-F8B7-4F13-B6FF-E5E82FD9C689}" type="presParOf" srcId="{D3639D9A-745F-448F-A1BE-FE2AF660544E}" destId="{1507E2EF-53E3-4002-B329-4CD302A291A4}" srcOrd="0" destOrd="0" presId="urn:microsoft.com/office/officeart/2005/8/layout/radial5"/>
    <dgm:cxn modelId="{04878F39-9830-43C0-B572-8B107BF52080}" type="presParOf" srcId="{D3639D9A-745F-448F-A1BE-FE2AF660544E}" destId="{46A6ACF4-A6C5-41C9-98A1-F9BC68897ADB}" srcOrd="1" destOrd="0" presId="urn:microsoft.com/office/officeart/2005/8/layout/radial5"/>
    <dgm:cxn modelId="{1949BA26-AE22-40B6-BFEB-D448F09F3E53}" type="presParOf" srcId="{46A6ACF4-A6C5-41C9-98A1-F9BC68897ADB}" destId="{2C586BF8-9DBD-4945-A55F-13A5AD4AF97D}" srcOrd="0" destOrd="0" presId="urn:microsoft.com/office/officeart/2005/8/layout/radial5"/>
    <dgm:cxn modelId="{BC9FAC5E-8422-4663-8302-79861256CA4C}" type="presParOf" srcId="{D3639D9A-745F-448F-A1BE-FE2AF660544E}" destId="{6A82A61A-326B-430D-81EB-BF7E32BF09DB}" srcOrd="2" destOrd="0" presId="urn:microsoft.com/office/officeart/2005/8/layout/radial5"/>
    <dgm:cxn modelId="{15FA992F-4495-4232-91A3-ACB8A8619880}" type="presParOf" srcId="{D3639D9A-745F-448F-A1BE-FE2AF660544E}" destId="{F71B0B5F-C3D0-4AF0-950D-27D651DD53E9}" srcOrd="3" destOrd="0" presId="urn:microsoft.com/office/officeart/2005/8/layout/radial5"/>
    <dgm:cxn modelId="{100D42F7-07E8-45BB-A0CF-4318BF2DA954}" type="presParOf" srcId="{F71B0B5F-C3D0-4AF0-950D-27D651DD53E9}" destId="{3D291C19-4ED6-4555-A75A-2CE74E101A6A}" srcOrd="0" destOrd="0" presId="urn:microsoft.com/office/officeart/2005/8/layout/radial5"/>
    <dgm:cxn modelId="{0056A172-A29F-4B1B-92D5-BE4920B02811}" type="presParOf" srcId="{D3639D9A-745F-448F-A1BE-FE2AF660544E}" destId="{407C83CF-F8C0-4F1A-8206-CBAFD8F3D72C}" srcOrd="4" destOrd="0" presId="urn:microsoft.com/office/officeart/2005/8/layout/radial5"/>
    <dgm:cxn modelId="{112AF920-63EE-450B-8599-24F30C0DD5F1}" type="presParOf" srcId="{D3639D9A-745F-448F-A1BE-FE2AF660544E}" destId="{40EA3232-999E-4571-887C-C10B621D5E4E}" srcOrd="5" destOrd="0" presId="urn:microsoft.com/office/officeart/2005/8/layout/radial5"/>
    <dgm:cxn modelId="{2377C934-96BE-4F60-9DBC-0E0EE8623991}" type="presParOf" srcId="{40EA3232-999E-4571-887C-C10B621D5E4E}" destId="{7A1E8411-AD5D-4B5E-A78F-D9A0D73DDD4D}" srcOrd="0" destOrd="0" presId="urn:microsoft.com/office/officeart/2005/8/layout/radial5"/>
    <dgm:cxn modelId="{283E2324-6D1D-4833-90D9-C7B4ED33348E}" type="presParOf" srcId="{D3639D9A-745F-448F-A1BE-FE2AF660544E}" destId="{137BD981-7413-41D9-8157-7892153AD421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07E2EF-53E3-4002-B329-4CD302A291A4}">
      <dsp:nvSpPr>
        <dsp:cNvPr id="0" name=""/>
        <dsp:cNvSpPr/>
      </dsp:nvSpPr>
      <dsp:spPr>
        <a:xfrm>
          <a:off x="3224585" y="1978072"/>
          <a:ext cx="1417358" cy="1417358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>
              <a:solidFill>
                <a:schemeClr val="accent4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rPr>
            <a:t>খাদ্য</a:t>
          </a:r>
          <a:endParaRPr lang="en-US" sz="4000" kern="1200" dirty="0">
            <a:solidFill>
              <a:schemeClr val="accent4">
                <a:lumMod val="40000"/>
                <a:lumOff val="60000"/>
              </a:schemeClr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432152" y="2185639"/>
        <a:ext cx="1002224" cy="1002224"/>
      </dsp:txXfrm>
    </dsp:sp>
    <dsp:sp modelId="{46A6ACF4-A6C5-41C9-98A1-F9BC68897ADB}">
      <dsp:nvSpPr>
        <dsp:cNvPr id="0" name=""/>
        <dsp:cNvSpPr/>
      </dsp:nvSpPr>
      <dsp:spPr>
        <a:xfrm rot="16200000">
          <a:off x="3784675" y="1465175"/>
          <a:ext cx="297178" cy="4819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3829252" y="1606132"/>
        <a:ext cx="208025" cy="289141"/>
      </dsp:txXfrm>
    </dsp:sp>
    <dsp:sp modelId="{6A82A61A-326B-430D-81EB-BF7E32BF09DB}">
      <dsp:nvSpPr>
        <dsp:cNvPr id="0" name=""/>
        <dsp:cNvSpPr/>
      </dsp:nvSpPr>
      <dsp:spPr>
        <a:xfrm>
          <a:off x="3224585" y="0"/>
          <a:ext cx="1417358" cy="1417358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আমিষ</a:t>
          </a:r>
          <a:endParaRPr lang="en-US" sz="3500" kern="1200" dirty="0">
            <a:solidFill>
              <a:srgbClr val="FFFF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432152" y="207567"/>
        <a:ext cx="1002224" cy="1002224"/>
      </dsp:txXfrm>
    </dsp:sp>
    <dsp:sp modelId="{F71B0B5F-C3D0-4AF0-950D-27D651DD53E9}">
      <dsp:nvSpPr>
        <dsp:cNvPr id="0" name=""/>
        <dsp:cNvSpPr/>
      </dsp:nvSpPr>
      <dsp:spPr>
        <a:xfrm rot="1811292">
          <a:off x="4633613" y="2940966"/>
          <a:ext cx="301668" cy="4819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4639750" y="3014592"/>
        <a:ext cx="211168" cy="289141"/>
      </dsp:txXfrm>
    </dsp:sp>
    <dsp:sp modelId="{407C83CF-F8C0-4F1A-8206-CBAFD8F3D72C}">
      <dsp:nvSpPr>
        <dsp:cNvPr id="0" name=""/>
        <dsp:cNvSpPr/>
      </dsp:nvSpPr>
      <dsp:spPr>
        <a:xfrm>
          <a:off x="4941711" y="2976990"/>
          <a:ext cx="1417358" cy="1417358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>
              <a:solidFill>
                <a:schemeClr val="tx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rPr>
            <a:t>শর্করা</a:t>
          </a:r>
          <a:endParaRPr lang="en-US" sz="3500" kern="1200" dirty="0">
            <a:solidFill>
              <a:schemeClr val="tx2">
                <a:lumMod val="75000"/>
              </a:schemeClr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149278" y="3184557"/>
        <a:ext cx="1002224" cy="1002224"/>
      </dsp:txXfrm>
    </dsp:sp>
    <dsp:sp modelId="{40EA3232-999E-4571-887C-C10B621D5E4E}">
      <dsp:nvSpPr>
        <dsp:cNvPr id="0" name=""/>
        <dsp:cNvSpPr/>
      </dsp:nvSpPr>
      <dsp:spPr>
        <a:xfrm rot="8988708">
          <a:off x="2931247" y="2940966"/>
          <a:ext cx="301668" cy="4819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10800000">
        <a:off x="3015610" y="3014592"/>
        <a:ext cx="211168" cy="289141"/>
      </dsp:txXfrm>
    </dsp:sp>
    <dsp:sp modelId="{137BD981-7413-41D9-8157-7892153AD421}">
      <dsp:nvSpPr>
        <dsp:cNvPr id="0" name=""/>
        <dsp:cNvSpPr/>
      </dsp:nvSpPr>
      <dsp:spPr>
        <a:xfrm>
          <a:off x="1507459" y="2976990"/>
          <a:ext cx="1417358" cy="1417358"/>
        </a:xfrm>
        <a:prstGeom prst="ellips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>
              <a:solidFill>
                <a:schemeClr val="accent4">
                  <a:lumMod val="60000"/>
                  <a:lumOff val="4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rPr>
            <a:t>স্নেহ</a:t>
          </a:r>
          <a:endParaRPr lang="en-US" sz="3500" kern="1200" dirty="0">
            <a:solidFill>
              <a:schemeClr val="accent4">
                <a:lumMod val="60000"/>
                <a:lumOff val="40000"/>
              </a:schemeClr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715026" y="3184557"/>
        <a:ext cx="1002224" cy="1002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809E84-99F7-4924-B769-53BD2AB1531E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C6B67-5611-4F8D-9677-C4BC8124B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57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4482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2493-DB51-4BBA-B3B5-207307306787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A150-B8CC-4AA3-88F2-CF2721EA9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97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2493-DB51-4BBA-B3B5-207307306787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A150-B8CC-4AA3-88F2-CF2721EA9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2493-DB51-4BBA-B3B5-207307306787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A150-B8CC-4AA3-88F2-CF2721EA9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965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2493-DB51-4BBA-B3B5-207307306787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A150-B8CC-4AA3-88F2-CF2721EA9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35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2493-DB51-4BBA-B3B5-207307306787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A150-B8CC-4AA3-88F2-CF2721EA9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1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2493-DB51-4BBA-B3B5-207307306787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A150-B8CC-4AA3-88F2-CF2721EA9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72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2493-DB51-4BBA-B3B5-207307306787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A150-B8CC-4AA3-88F2-CF2721EA9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39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2493-DB51-4BBA-B3B5-207307306787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A150-B8CC-4AA3-88F2-CF2721EA9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414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2493-DB51-4BBA-B3B5-207307306787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A150-B8CC-4AA3-88F2-CF2721EA9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8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2493-DB51-4BBA-B3B5-207307306787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A150-B8CC-4AA3-88F2-CF2721EA9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6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2493-DB51-4BBA-B3B5-207307306787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A150-B8CC-4AA3-88F2-CF2721EA9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05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F2493-DB51-4BBA-B3B5-207307306787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6A150-B8CC-4AA3-88F2-CF2721EA9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9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590800"/>
            <a:ext cx="8839200" cy="351265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939655" y="1089798"/>
            <a:ext cx="4073856" cy="1419619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n-BD" sz="8625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625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34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1" y="138952"/>
            <a:ext cx="3886197" cy="3657600"/>
          </a:xfrm>
          <a:prstGeom prst="rect">
            <a:avLst/>
          </a:prstGeom>
        </p:spPr>
      </p:pic>
      <p:pic>
        <p:nvPicPr>
          <p:cNvPr id="3" name="Picture 2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736" y="138952"/>
            <a:ext cx="3657600" cy="3657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95800" y="4648201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স্নেহ</a:t>
            </a:r>
            <a:r>
              <a:rPr lang="en-US" sz="36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6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চর্বি</a:t>
            </a:r>
            <a:r>
              <a:rPr lang="en-US" sz="36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0308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866900" y="2590800"/>
            <a:ext cx="8381999" cy="3440668"/>
          </a:xfrm>
          <a:ln w="381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আমিষ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শর্করা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স্নেহ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জাতীয়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খাদ্যের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r>
              <a:rPr lang="bn-BD" sz="7300" u="sng" dirty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7300" u="sng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sz="2800" b="1" dirty="0">
              <a:solidFill>
                <a:srgbClr val="E1178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343400" y="1219200"/>
            <a:ext cx="2590800" cy="92333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bn-BD" sz="54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5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16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70387"/>
            <a:ext cx="8991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>
                <a:solidFill>
                  <a:srgbClr val="0066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মূল্যায়নঃ</a:t>
            </a:r>
            <a:endParaRPr lang="en-US" sz="4400" b="1" dirty="0">
              <a:solidFill>
                <a:srgbClr val="0066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BD" sz="4400" b="1" dirty="0">
              <a:solidFill>
                <a:srgbClr val="0066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9" name="Object 8">
            <a:hlinkClick r:id="" action="ppaction://ole?verb=0"/>
          </p:cNvPr>
          <p:cNvGraphicFramePr>
            <a:graphicFrameLocks noChangeAspect="1"/>
          </p:cNvGraphicFramePr>
          <p:nvPr>
            <p:extLst/>
          </p:nvPr>
        </p:nvGraphicFramePr>
        <p:xfrm>
          <a:off x="5826126" y="3208339"/>
          <a:ext cx="538163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Packager Shell Object" showAsIcon="1" r:id="rId3" imgW="537480" imgH="440280" progId="Package">
                  <p:embed/>
                </p:oleObj>
              </mc:Choice>
              <mc:Fallback>
                <p:oleObj name="Packager Shell Object" showAsIcon="1" r:id="rId3" imgW="537480" imgH="440280" progId="Package">
                  <p:embed/>
                  <p:pic>
                    <p:nvPicPr>
                      <p:cNvPr id="9" name="Object 8">
                        <a:hlinkClick r:id="" action="ppaction://ole?verb=0"/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26126" y="3208339"/>
                        <a:ext cx="538163" cy="439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764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62200" y="1219201"/>
            <a:ext cx="74676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60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BD" sz="4400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81200" y="3244335"/>
            <a:ext cx="7772400" cy="830997"/>
          </a:xfrm>
          <a:prstGeom prst="rect">
            <a:avLst/>
          </a:prstGeom>
          <a:ln w="381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bn-BD" sz="48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খাদ্য উপাদান গুলোর পুষ্টিগু</a:t>
            </a:r>
            <a:r>
              <a:rPr lang="en-US" sz="48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ণ</a:t>
            </a:r>
            <a:r>
              <a:rPr lang="bn-BD" sz="48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বর্ণনা কর।</a:t>
            </a:r>
            <a:endParaRPr lang="en-US" sz="4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0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950" y="1828800"/>
            <a:ext cx="8420100" cy="4800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43400" y="228600"/>
            <a:ext cx="3581400" cy="1446550"/>
          </a:xfrm>
          <a:prstGeom prst="rect">
            <a:avLst/>
          </a:prstGeom>
          <a:ln w="57150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n-BD" sz="88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88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40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5157" y="1269989"/>
            <a:ext cx="3207929" cy="830997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bn-BD" sz="48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48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8534245" y="790656"/>
            <a:ext cx="1887226" cy="1750838"/>
          </a:xfrm>
          <a:prstGeom prst="star5">
            <a:avLst>
              <a:gd name="adj" fmla="val 50000"/>
              <a:gd name="hf" fmla="val 105146"/>
              <a:gd name="vf" fmla="val 110557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5117" y="2541494"/>
            <a:ext cx="6131859" cy="4154984"/>
          </a:xfrm>
          <a:prstGeom prst="rect">
            <a:avLst/>
          </a:prstGeom>
          <a:ln w="57150">
            <a:solidFill>
              <a:srgbClr val="0033CC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48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কুতুব</a:t>
            </a:r>
            <a:r>
              <a:rPr lang="en-US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উদ্দীন</a:t>
            </a:r>
            <a:endParaRPr lang="en-US" sz="48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0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সিনিয়র</a:t>
            </a:r>
            <a:r>
              <a:rPr lang="en-US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 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dirty="0" err="1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আরবিয়া</a:t>
            </a:r>
            <a:r>
              <a:rPr lang="en-US" sz="3600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মারুফিয়া</a:t>
            </a:r>
            <a:r>
              <a:rPr lang="en-US" sz="3600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ইসলামিয়া</a:t>
            </a:r>
            <a:r>
              <a:rPr lang="en-US" sz="3600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আলিম</a:t>
            </a:r>
            <a:r>
              <a:rPr lang="en-US" sz="3600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মাদরাসা</a:t>
            </a:r>
            <a:r>
              <a:rPr lang="bn-BD" sz="3600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3600" dirty="0">
              <a:solidFill>
                <a:srgbClr val="3333CC"/>
              </a:solidFill>
              <a:latin typeface="Times New Roman" panose="02020603050405020304" pitchFamily="18" charset="0"/>
              <a:cs typeface="NikoshBAN" panose="02000000000000000000" pitchFamily="2" charset="0"/>
            </a:endParaRPr>
          </a:p>
          <a:p>
            <a:r>
              <a:rPr lang="en-US" sz="3200" dirty="0">
                <a:solidFill>
                  <a:srgbClr val="33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solidFill>
                  <a:srgbClr val="33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en-US" sz="3200" dirty="0" err="1" smtClean="0">
                <a:solidFill>
                  <a:srgbClr val="33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sz="3200" dirty="0" smtClean="0">
                <a:solidFill>
                  <a:srgbClr val="33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নংঃ</a:t>
            </a:r>
            <a:r>
              <a:rPr lang="en-US" sz="3200" dirty="0">
                <a:solidFill>
                  <a:srgbClr val="33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01814316156</a:t>
            </a:r>
          </a:p>
          <a:p>
            <a:pPr algn="ctr"/>
            <a:r>
              <a:rPr lang="bn-BD" sz="3200" dirty="0">
                <a:solidFill>
                  <a:srgbClr val="33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ইমেইলঃ</a:t>
            </a:r>
            <a:r>
              <a:rPr lang="en-US" sz="3200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mkutubuddin76@gmail.com</a:t>
            </a:r>
          </a:p>
          <a:p>
            <a:pPr algn="ctr"/>
            <a:r>
              <a:rPr lang="bn-BD" sz="3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90076" y="4002706"/>
            <a:ext cx="3861701" cy="2554545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n-BD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বিজ্ঞান </a:t>
            </a:r>
          </a:p>
          <a:p>
            <a:pPr algn="ctr"/>
            <a:r>
              <a:rPr lang="bn-BD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</a:t>
            </a:r>
            <a:r>
              <a:rPr lang="en-US" sz="40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ণিঃ</a:t>
            </a:r>
            <a:r>
              <a:rPr lang="en-US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৮ম</a:t>
            </a:r>
          </a:p>
          <a:p>
            <a:pPr algn="ctr"/>
            <a:r>
              <a:rPr lang="bn-BD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</a:t>
            </a:r>
            <a:r>
              <a:rPr lang="en-US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১৩</a:t>
            </a:r>
            <a:r>
              <a:rPr lang="en-US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bn-BD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৫০মিনিট</a:t>
            </a:r>
          </a:p>
        </p:txBody>
      </p:sp>
    </p:spTree>
    <p:extLst>
      <p:ext uri="{BB962C8B-B14F-4D97-AF65-F5344CB8AC3E}">
        <p14:creationId xmlns:p14="http://schemas.microsoft.com/office/powerpoint/2010/main" val="113194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066" y="1251048"/>
            <a:ext cx="2400300" cy="1714500"/>
          </a:xfrm>
          <a:prstGeom prst="rect">
            <a:avLst/>
          </a:prstGeom>
        </p:spPr>
      </p:pic>
      <p:pic>
        <p:nvPicPr>
          <p:cNvPr id="3" name="Picture 2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0719" y="1318382"/>
            <a:ext cx="2400300" cy="1714500"/>
          </a:xfrm>
          <a:prstGeom prst="rect">
            <a:avLst/>
          </a:prstGeom>
        </p:spPr>
      </p:pic>
      <p:pic>
        <p:nvPicPr>
          <p:cNvPr id="4" name="Picture 3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32" y="1341294"/>
            <a:ext cx="2400300" cy="1714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777100" y="3153342"/>
            <a:ext cx="9909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400" dirty="0">
                <a:latin typeface="NikoshBAN" panose="02000000000000000000" pitchFamily="2" charset="0"/>
                <a:cs typeface="NikoshBAN" panose="02000000000000000000" pitchFamily="2" charset="0"/>
              </a:rPr>
              <a:t>ভিটামিন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31334" y="309847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400" dirty="0">
                <a:latin typeface="NikoshBAN" panose="02000000000000000000" pitchFamily="2" charset="0"/>
                <a:cs typeface="NikoshBAN" panose="02000000000000000000" pitchFamily="2" charset="0"/>
              </a:rPr>
              <a:t>আমিষ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10809" y="3043614"/>
            <a:ext cx="7296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400" dirty="0">
                <a:latin typeface="NikoshBAN" panose="02000000000000000000" pitchFamily="2" charset="0"/>
                <a:cs typeface="NikoshBAN" panose="02000000000000000000" pitchFamily="2" charset="0"/>
              </a:rPr>
              <a:t>শর্করা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0772" y="3722619"/>
            <a:ext cx="2400300" cy="17145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0738" y="3725058"/>
            <a:ext cx="2400300" cy="17145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540" y="3698902"/>
            <a:ext cx="2400300" cy="17145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2968385" y="5568987"/>
            <a:ext cx="5485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400" dirty="0">
                <a:latin typeface="NikoshBAN" panose="02000000000000000000" pitchFamily="2" charset="0"/>
                <a:cs typeface="NikoshBAN" panose="02000000000000000000" pitchFamily="2" charset="0"/>
              </a:rPr>
              <a:t>স্নেহ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092089" y="5568987"/>
            <a:ext cx="12378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400" dirty="0">
                <a:latin typeface="NikoshBAN" panose="02000000000000000000" pitchFamily="2" charset="0"/>
                <a:cs typeface="NikoshBAN" panose="02000000000000000000" pitchFamily="2" charset="0"/>
              </a:rPr>
              <a:t>খনিজ লবণ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216769" y="5568987"/>
            <a:ext cx="6190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400" dirty="0">
                <a:latin typeface="NikoshBAN" panose="02000000000000000000" pitchFamily="2" charset="0"/>
                <a:cs typeface="NikoshBAN" panose="02000000000000000000" pitchFamily="2" charset="0"/>
              </a:rPr>
              <a:t>পানি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34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81400" y="1828801"/>
            <a:ext cx="518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n-BD" sz="3600" b="1" dirty="0" smtClean="0">
                <a:solidFill>
                  <a:srgbClr val="00B050"/>
                </a:solidFill>
                <a:latin typeface="NikoshLightBAN" pitchFamily="2" charset="0"/>
                <a:cs typeface="NikoshLightBAN" pitchFamily="2" charset="0"/>
                <a:sym typeface="Arial"/>
              </a:rPr>
              <a:t>পুষ্টি </a:t>
            </a:r>
            <a:r>
              <a:rPr lang="bn-BD" sz="3600" b="1" dirty="0">
                <a:solidFill>
                  <a:srgbClr val="00B050"/>
                </a:solidFill>
                <a:latin typeface="NikoshLightBAN" pitchFamily="2" charset="0"/>
                <a:cs typeface="NikoshLightBAN" pitchFamily="2" charset="0"/>
                <a:sym typeface="Arial"/>
              </a:rPr>
              <a:t>ও </a:t>
            </a:r>
            <a:r>
              <a:rPr lang="bn-IN" sz="36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খাদ্য</a:t>
            </a:r>
            <a:r>
              <a:rPr lang="bn-BD" sz="36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উপাদান </a:t>
            </a:r>
            <a:endParaRPr lang="en-US" sz="3600" b="1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05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3600" y="914402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6000" b="1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0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শিক্ষাথীরা-</a:t>
            </a:r>
          </a:p>
          <a:p>
            <a:r>
              <a:rPr lang="bn-BD" sz="40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 খাদ্য কি তা বলতে পারবে।</a:t>
            </a:r>
          </a:p>
          <a:p>
            <a:r>
              <a:rPr lang="bn-BD" sz="40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 খাদ্য উপাদান কয়টি ও কি কি তা লিখতে পারবে।</a:t>
            </a:r>
          </a:p>
          <a:p>
            <a:r>
              <a:rPr lang="bn-BD" sz="40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 খাদ্য উপাদান গুলোর পুষ্টিগু</a:t>
            </a:r>
            <a:r>
              <a:rPr lang="en-US" sz="40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ণ</a:t>
            </a:r>
            <a:r>
              <a:rPr lang="bn-BD" sz="40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বর্ণনা করতে পারবে।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97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3"/>
          <p:cNvSpPr txBox="1"/>
          <p:nvPr/>
        </p:nvSpPr>
        <p:spPr>
          <a:xfrm>
            <a:off x="3719710" y="5040464"/>
            <a:ext cx="5413664" cy="434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pPr algn="ctr"/>
            <a:r>
              <a:rPr lang="bn-BD" sz="2100" b="1" dirty="0">
                <a:solidFill>
                  <a:srgbClr val="7030A0"/>
                </a:solidFill>
                <a:latin typeface="NikoshBAN" pitchFamily="2" charset="0"/>
                <a:ea typeface="Trebuchet MS"/>
                <a:cs typeface="NikoshBAN" pitchFamily="2" charset="0"/>
                <a:sym typeface="Trebuchet MS"/>
              </a:rPr>
              <a:t>খাদ্য কি ?</a:t>
            </a:r>
            <a:endParaRPr sz="2100" b="1" dirty="0">
              <a:solidFill>
                <a:srgbClr val="7030A0"/>
              </a:solidFill>
              <a:latin typeface="NikoshBAN" pitchFamily="2" charset="0"/>
              <a:ea typeface="Trebuchet MS"/>
              <a:cs typeface="NikoshBAN" pitchFamily="2" charset="0"/>
              <a:sym typeface="Trebuchet MS"/>
            </a:endParaRPr>
          </a:p>
        </p:txBody>
      </p:sp>
      <p:pic>
        <p:nvPicPr>
          <p:cNvPr id="2" name="Picture 1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2839" y="1585964"/>
            <a:ext cx="3429000" cy="2743200"/>
          </a:xfrm>
          <a:prstGeom prst="rect">
            <a:avLst/>
          </a:prstGeom>
        </p:spPr>
      </p:pic>
      <p:pic>
        <p:nvPicPr>
          <p:cNvPr id="3" name="Picture 2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0103" y="1585964"/>
            <a:ext cx="3429000" cy="2743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06296" y="4675501"/>
            <a:ext cx="8901684" cy="11647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2400" b="1" dirty="0">
                <a:solidFill>
                  <a:srgbClr val="00B050"/>
                </a:solidFill>
                <a:latin typeface="NikoshBAN" pitchFamily="2" charset="0"/>
                <a:ea typeface="Trebuchet MS"/>
                <a:cs typeface="NikoshBAN" pitchFamily="2" charset="0"/>
                <a:sym typeface="Trebuchet MS"/>
              </a:rPr>
              <a:t>যে সকল জৈব উপাদান দেহের ক্ষয় পূরণ, বৃদ্ধি সাধন এবং শক্তি যোগায় তাকে খাদ্য বলে।</a:t>
            </a:r>
          </a:p>
        </p:txBody>
      </p:sp>
    </p:spTree>
    <p:extLst>
      <p:ext uri="{BB962C8B-B14F-4D97-AF65-F5344CB8AC3E}">
        <p14:creationId xmlns:p14="http://schemas.microsoft.com/office/powerpoint/2010/main" val="376333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608729" y="2057402"/>
            <a:ext cx="701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60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01993607"/>
              </p:ext>
            </p:extLst>
          </p:nvPr>
        </p:nvGraphicFramePr>
        <p:xfrm>
          <a:off x="2084294" y="1653986"/>
          <a:ext cx="7866529" cy="4397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099112" y="506668"/>
            <a:ext cx="3733800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উপাদান অনুযায়ী খাদ্য</a:t>
            </a:r>
            <a:endParaRPr lang="en-US" sz="4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4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3581400"/>
            <a:ext cx="7620000" cy="1446550"/>
          </a:xfrm>
          <a:prstGeom prst="rect">
            <a:avLst/>
          </a:prstGeom>
          <a:ln w="38100">
            <a:solidFill>
              <a:srgbClr val="E1178F"/>
            </a:solidFill>
          </a:ln>
        </p:spPr>
        <p:txBody>
          <a:bodyPr wrap="square">
            <a:spAutoFit/>
          </a:bodyPr>
          <a:lstStyle/>
          <a:p>
            <a:r>
              <a:rPr lang="bn-BD" sz="44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উপাদান অনুযায়ী খাদ্যের উপাদান কয়টি ও কি কি</a:t>
            </a:r>
            <a:r>
              <a:rPr lang="bn-BD" sz="40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0" y="1752601"/>
            <a:ext cx="388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bn-BD" sz="66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8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8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72425" y="2667000"/>
            <a:ext cx="1905000" cy="5232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২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38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164" y="3495425"/>
            <a:ext cx="3086100" cy="2057400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2389" y="3495425"/>
            <a:ext cx="3086100" cy="2057400"/>
          </a:xfrm>
          <a:prstGeom prst="rect">
            <a:avLst/>
          </a:prstGeom>
        </p:spPr>
      </p:pic>
      <p:pic>
        <p:nvPicPr>
          <p:cNvPr id="6" name="Picture 5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058" y="857250"/>
            <a:ext cx="3086100" cy="2057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27474" y="2950684"/>
            <a:ext cx="23000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শর্করা</a:t>
            </a:r>
            <a:endParaRPr lang="en-US" sz="27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98953" y="5516002"/>
            <a:ext cx="23000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আমিষ</a:t>
            </a:r>
            <a:endParaRPr lang="en-US" sz="27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2389" y="909543"/>
            <a:ext cx="27432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7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137</Words>
  <Application>Microsoft Office PowerPoint</Application>
  <PresentationFormat>Widescreen</PresentationFormat>
  <Paragraphs>44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NikoshBAN</vt:lpstr>
      <vt:lpstr>NikoshLightBAN</vt:lpstr>
      <vt:lpstr>Times New Roman</vt:lpstr>
      <vt:lpstr>Trebuchet MS</vt:lpstr>
      <vt:lpstr>Office Theme</vt:lpstr>
      <vt:lpstr>Packager Shell Object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আমিষ, শর্করা এবং স্নেহ জাতীয় খাদ্যের কাজ ব্যাখ্যা কর । 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10</cp:revision>
  <dcterms:created xsi:type="dcterms:W3CDTF">2019-06-20T17:54:35Z</dcterms:created>
  <dcterms:modified xsi:type="dcterms:W3CDTF">2020-10-28T19:45:29Z</dcterms:modified>
</cp:coreProperties>
</file>