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57" r:id="rId4"/>
    <p:sldId id="261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2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02126-524A-4F22-99EA-A5EF3828127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1E56-B7E8-452F-8E10-A803702E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8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সংবিধিবদ্ধ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সতর্কীকরণ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ধূমপান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81DC-DC7D-4D91-8B98-19772C152D1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9503-B24A-4C8D-B2D6-13C7E12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0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00189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8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7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9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004888"/>
            <a:ext cx="8615363" cy="1719262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2450" i="1" dirty="0"/>
              <a:t>Biology</a:t>
            </a:r>
            <a:r>
              <a:rPr lang="en-US" sz="1245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724151"/>
            <a:ext cx="8615363" cy="3116263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50" b="1" dirty="0" err="1"/>
              <a:t>Md</a:t>
            </a:r>
            <a:r>
              <a:rPr lang="en-US" sz="4050" b="1" dirty="0"/>
              <a:t> </a:t>
            </a:r>
            <a:r>
              <a:rPr lang="en-US" sz="4050" b="1" dirty="0" err="1"/>
              <a:t>Mizanur</a:t>
            </a:r>
            <a:r>
              <a:rPr lang="en-US" sz="4050" b="1" dirty="0"/>
              <a:t> Rahman </a:t>
            </a:r>
            <a:r>
              <a:rPr lang="en-US" sz="4050" b="1" dirty="0" err="1"/>
              <a:t>Bhuiyan</a:t>
            </a:r>
            <a:endParaRPr lang="en-US" sz="4050" b="1" dirty="0"/>
          </a:p>
          <a:p>
            <a:pPr eaLnBrk="1" hangingPunct="1">
              <a:defRPr/>
            </a:pPr>
            <a:r>
              <a:rPr lang="en-US" sz="3000" dirty="0"/>
              <a:t>(Lecturer Of Biology.)</a:t>
            </a:r>
          </a:p>
          <a:p>
            <a:pPr eaLnBrk="1" hangingPunct="1">
              <a:defRPr/>
            </a:pPr>
            <a:r>
              <a:rPr lang="en-US" sz="2700" b="1" dirty="0"/>
              <a:t>SHOHAGI UNION HIGHER SECONDARY SCHOOL</a:t>
            </a:r>
            <a:r>
              <a:rPr lang="en-US" sz="3000" dirty="0"/>
              <a:t>.</a:t>
            </a:r>
          </a:p>
          <a:p>
            <a:pPr eaLnBrk="1" hangingPunct="1">
              <a:defRPr/>
            </a:pPr>
            <a:r>
              <a:rPr lang="en-US" sz="3000" dirty="0" err="1"/>
              <a:t>ISHWARGANJ,Mymensingh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91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572" y="1111283"/>
            <a:ext cx="11000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ধুমপায়ী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দাদুর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নিত্যসঙ্গী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দাদুর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হুক্কা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অপুকেই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দাদু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অপুকে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বলছেন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ওহে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অপু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ওঠ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টিক্কা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হুক্কা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।”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কথাগুলো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812404" y="478301"/>
            <a:ext cx="2034947" cy="7069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105" y="182870"/>
            <a:ext cx="89258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“পর্ব-১”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5385" r="3077" b="44205"/>
          <a:stretch/>
        </p:blipFill>
        <p:spPr bwMode="auto">
          <a:xfrm>
            <a:off x="351693" y="4276586"/>
            <a:ext cx="11380762" cy="211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0025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13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082" y="847165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স্নায়ুসমুহের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7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364532" y="62132"/>
            <a:ext cx="3886200" cy="23759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8281" y="2836362"/>
            <a:ext cx="83760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0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8000"/>
                </a:solidFill>
                <a:latin typeface="NikoshBAN" charset="0"/>
              </a:rPr>
              <a:t>............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675249" y="3669140"/>
            <a:ext cx="10874324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3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স্নায়ুগুলির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উৎপত্তিস্থল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গন্তব্য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৩।করোটিক </a:t>
            </a:r>
            <a:r>
              <a:rPr lang="en-US" sz="123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স্নায়ুগুলির</a:t>
            </a:r>
            <a:r>
              <a:rPr lang="en-US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2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12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212" y="699247"/>
            <a:ext cx="6629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6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21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8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142</Words>
  <Application>Microsoft Office PowerPoint</Application>
  <PresentationFormat>Widescreen</PresentationFormat>
  <Paragraphs>24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NSimSun</vt:lpstr>
      <vt:lpstr>Arial</vt:lpstr>
      <vt:lpstr>Calibri</vt:lpstr>
      <vt:lpstr>Calibri Light</vt:lpstr>
      <vt:lpstr>Nikosh</vt:lpstr>
      <vt:lpstr>NikoshBAN</vt:lpstr>
      <vt:lpstr>SutonnyMJ</vt:lpstr>
      <vt:lpstr>Office Theme</vt:lpstr>
      <vt:lpstr>PowerPoint Presentation</vt:lpstr>
      <vt:lpstr>Biology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2021-07-29T07:37:29Z</dcterms:created>
  <dcterms:modified xsi:type="dcterms:W3CDTF">2021-07-29T07:52:19Z</dcterms:modified>
</cp:coreProperties>
</file>