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9" r:id="rId5"/>
    <p:sldId id="260" r:id="rId6"/>
    <p:sldId id="261" r:id="rId7"/>
    <p:sldId id="266" r:id="rId8"/>
    <p:sldId id="272" r:id="rId9"/>
    <p:sldId id="262" r:id="rId10"/>
    <p:sldId id="274" r:id="rId11"/>
    <p:sldId id="264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9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3EC-0055-43CA-B693-247C07CD89C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9EDB-7CF3-4D26-B274-67C869E6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3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3EC-0055-43CA-B693-247C07CD89C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9EDB-7CF3-4D26-B274-67C869E6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6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3EC-0055-43CA-B693-247C07CD89C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9EDB-7CF3-4D26-B274-67C869E6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4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3EC-0055-43CA-B693-247C07CD89C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9EDB-7CF3-4D26-B274-67C869E6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4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3EC-0055-43CA-B693-247C07CD89C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9EDB-7CF3-4D26-B274-67C869E6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8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3EC-0055-43CA-B693-247C07CD89C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9EDB-7CF3-4D26-B274-67C869E6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8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3EC-0055-43CA-B693-247C07CD89C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9EDB-7CF3-4D26-B274-67C869E6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8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3EC-0055-43CA-B693-247C07CD89C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9EDB-7CF3-4D26-B274-67C869E6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3EC-0055-43CA-B693-247C07CD89C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9EDB-7CF3-4D26-B274-67C869E6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3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3EC-0055-43CA-B693-247C07CD89C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9EDB-7CF3-4D26-B274-67C869E6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0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3EC-0055-43CA-B693-247C07CD89C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9EDB-7CF3-4D26-B274-67C869E6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3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4E3EC-0055-43CA-B693-247C07CD89C5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A9EDB-7CF3-4D26-B274-67C869E6D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3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u6o23Pu0Do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1468582"/>
            <a:ext cx="11596254" cy="5181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9018" y="596022"/>
            <a:ext cx="695498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-come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849" y="103780"/>
            <a:ext cx="8278049" cy="65927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She </a:t>
            </a:r>
            <a:r>
              <a:rPr lang="bn-I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 </a:t>
            </a:r>
            <a:r>
              <a:rPr lang="bn-I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u="sng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b="1" u="sng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bank. </a:t>
            </a:r>
            <a:endParaRPr lang="bn-IN" sz="3600" b="1" u="sng" dirty="0" smtClean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I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bn-I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bn-I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We </a:t>
            </a:r>
            <a:r>
              <a:rPr lang="bn-I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  <a:r>
              <a:rPr lang="bn-I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u="sng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b="1" u="sng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en-US" sz="36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eat?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The doctor </a:t>
            </a:r>
            <a:r>
              <a:rPr lang="bn-I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visited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u="sng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</a:t>
            </a:r>
            <a:r>
              <a:rPr lang="en-US" sz="3600" b="1" u="sng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 visit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bn-I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u="sng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</a:t>
            </a:r>
            <a:r>
              <a:rPr lang="bn-IN" sz="36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gets</a:t>
            </a:r>
            <a:r>
              <a:rPr lang="bn-I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early. </a:t>
            </a:r>
          </a:p>
          <a:p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Raju </a:t>
            </a:r>
            <a:r>
              <a:rPr lang="bn-I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likes</a:t>
            </a:r>
            <a:r>
              <a:rPr lang="bn-I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teaching.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Raju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like?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21788" y="638806"/>
            <a:ext cx="2070647" cy="578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14356" y="2939967"/>
            <a:ext cx="2030424" cy="528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1365" y="3975569"/>
            <a:ext cx="1324824" cy="540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96550" y="1839714"/>
            <a:ext cx="1368380" cy="540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3330643" y="5021096"/>
            <a:ext cx="1788624" cy="637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6502069">
            <a:off x="2031051" y="220342"/>
            <a:ext cx="701958" cy="1420788"/>
          </a:xfrm>
          <a:custGeom>
            <a:avLst/>
            <a:gdLst>
              <a:gd name="connsiteX0" fmla="*/ 443346 w 803571"/>
              <a:gd name="connsiteY0" fmla="*/ 6579 h 782433"/>
              <a:gd name="connsiteX1" fmla="*/ 110837 w 803571"/>
              <a:gd name="connsiteY1" fmla="*/ 48142 h 782433"/>
              <a:gd name="connsiteX2" fmla="*/ 41564 w 803571"/>
              <a:gd name="connsiteY2" fmla="*/ 131269 h 782433"/>
              <a:gd name="connsiteX3" fmla="*/ 13855 w 803571"/>
              <a:gd name="connsiteY3" fmla="*/ 214397 h 782433"/>
              <a:gd name="connsiteX4" fmla="*/ 0 w 803571"/>
              <a:gd name="connsiteY4" fmla="*/ 255960 h 782433"/>
              <a:gd name="connsiteX5" fmla="*/ 13855 w 803571"/>
              <a:gd name="connsiteY5" fmla="*/ 491488 h 782433"/>
              <a:gd name="connsiteX6" fmla="*/ 27709 w 803571"/>
              <a:gd name="connsiteY6" fmla="*/ 533051 h 782433"/>
              <a:gd name="connsiteX7" fmla="*/ 96982 w 803571"/>
              <a:gd name="connsiteY7" fmla="*/ 616179 h 782433"/>
              <a:gd name="connsiteX8" fmla="*/ 221673 w 803571"/>
              <a:gd name="connsiteY8" fmla="*/ 699306 h 782433"/>
              <a:gd name="connsiteX9" fmla="*/ 263237 w 803571"/>
              <a:gd name="connsiteY9" fmla="*/ 727015 h 782433"/>
              <a:gd name="connsiteX10" fmla="*/ 346364 w 803571"/>
              <a:gd name="connsiteY10" fmla="*/ 754724 h 782433"/>
              <a:gd name="connsiteX11" fmla="*/ 443346 w 803571"/>
              <a:gd name="connsiteY11" fmla="*/ 782433 h 782433"/>
              <a:gd name="connsiteX12" fmla="*/ 665018 w 803571"/>
              <a:gd name="connsiteY12" fmla="*/ 768579 h 782433"/>
              <a:gd name="connsiteX13" fmla="*/ 692728 w 803571"/>
              <a:gd name="connsiteY13" fmla="*/ 740869 h 782433"/>
              <a:gd name="connsiteX14" fmla="*/ 734291 w 803571"/>
              <a:gd name="connsiteY14" fmla="*/ 713160 h 782433"/>
              <a:gd name="connsiteX15" fmla="*/ 789709 w 803571"/>
              <a:gd name="connsiteY15" fmla="*/ 588469 h 782433"/>
              <a:gd name="connsiteX16" fmla="*/ 803564 w 803571"/>
              <a:gd name="connsiteY16" fmla="*/ 546906 h 782433"/>
              <a:gd name="connsiteX17" fmla="*/ 775855 w 803571"/>
              <a:gd name="connsiteY17" fmla="*/ 283669 h 782433"/>
              <a:gd name="connsiteX18" fmla="*/ 748146 w 803571"/>
              <a:gd name="connsiteY18" fmla="*/ 242106 h 782433"/>
              <a:gd name="connsiteX19" fmla="*/ 678873 w 803571"/>
              <a:gd name="connsiteY19" fmla="*/ 158979 h 782433"/>
              <a:gd name="connsiteX20" fmla="*/ 665018 w 803571"/>
              <a:gd name="connsiteY20" fmla="*/ 117415 h 782433"/>
              <a:gd name="connsiteX21" fmla="*/ 554182 w 803571"/>
              <a:gd name="connsiteY21" fmla="*/ 89706 h 782433"/>
              <a:gd name="connsiteX22" fmla="*/ 512618 w 803571"/>
              <a:gd name="connsiteY22" fmla="*/ 61997 h 782433"/>
              <a:gd name="connsiteX23" fmla="*/ 443346 w 803571"/>
              <a:gd name="connsiteY23" fmla="*/ 48142 h 782433"/>
              <a:gd name="connsiteX24" fmla="*/ 512618 w 803571"/>
              <a:gd name="connsiteY24" fmla="*/ 20433 h 78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03571" h="782433">
                <a:moveTo>
                  <a:pt x="443346" y="6579"/>
                </a:moveTo>
                <a:cubicBezTo>
                  <a:pt x="287095" y="14019"/>
                  <a:pt x="207233" y="-32189"/>
                  <a:pt x="110837" y="48142"/>
                </a:cubicBezTo>
                <a:cubicBezTo>
                  <a:pt x="87807" y="67334"/>
                  <a:pt x="54385" y="102422"/>
                  <a:pt x="41564" y="131269"/>
                </a:cubicBezTo>
                <a:cubicBezTo>
                  <a:pt x="29701" y="157960"/>
                  <a:pt x="23092" y="186688"/>
                  <a:pt x="13855" y="214397"/>
                </a:cubicBezTo>
                <a:lnTo>
                  <a:pt x="0" y="255960"/>
                </a:lnTo>
                <a:cubicBezTo>
                  <a:pt x="4618" y="334469"/>
                  <a:pt x="6030" y="413233"/>
                  <a:pt x="13855" y="491488"/>
                </a:cubicBezTo>
                <a:cubicBezTo>
                  <a:pt x="15308" y="506019"/>
                  <a:pt x="21178" y="519989"/>
                  <a:pt x="27709" y="533051"/>
                </a:cubicBezTo>
                <a:cubicBezTo>
                  <a:pt x="42263" y="562160"/>
                  <a:pt x="71912" y="596680"/>
                  <a:pt x="96982" y="616179"/>
                </a:cubicBezTo>
                <a:cubicBezTo>
                  <a:pt x="96989" y="616184"/>
                  <a:pt x="200888" y="685449"/>
                  <a:pt x="221673" y="699306"/>
                </a:cubicBezTo>
                <a:cubicBezTo>
                  <a:pt x="235528" y="708542"/>
                  <a:pt x="247440" y="721749"/>
                  <a:pt x="263237" y="727015"/>
                </a:cubicBezTo>
                <a:cubicBezTo>
                  <a:pt x="290946" y="736251"/>
                  <a:pt x="318028" y="747640"/>
                  <a:pt x="346364" y="754724"/>
                </a:cubicBezTo>
                <a:cubicBezTo>
                  <a:pt x="415950" y="772121"/>
                  <a:pt x="383718" y="762558"/>
                  <a:pt x="443346" y="782433"/>
                </a:cubicBezTo>
                <a:cubicBezTo>
                  <a:pt x="517237" y="777815"/>
                  <a:pt x="591991" y="780750"/>
                  <a:pt x="665018" y="768579"/>
                </a:cubicBezTo>
                <a:cubicBezTo>
                  <a:pt x="677903" y="766432"/>
                  <a:pt x="682528" y="749029"/>
                  <a:pt x="692728" y="740869"/>
                </a:cubicBezTo>
                <a:cubicBezTo>
                  <a:pt x="705730" y="730467"/>
                  <a:pt x="720437" y="722396"/>
                  <a:pt x="734291" y="713160"/>
                </a:cubicBezTo>
                <a:cubicBezTo>
                  <a:pt x="778203" y="647293"/>
                  <a:pt x="756733" y="687395"/>
                  <a:pt x="789709" y="588469"/>
                </a:cubicBezTo>
                <a:lnTo>
                  <a:pt x="803564" y="546906"/>
                </a:lnTo>
                <a:cubicBezTo>
                  <a:pt x="802294" y="526587"/>
                  <a:pt x="810458" y="352875"/>
                  <a:pt x="775855" y="283669"/>
                </a:cubicBezTo>
                <a:cubicBezTo>
                  <a:pt x="768409" y="268776"/>
                  <a:pt x="758806" y="254898"/>
                  <a:pt x="748146" y="242106"/>
                </a:cubicBezTo>
                <a:cubicBezTo>
                  <a:pt x="709846" y="196146"/>
                  <a:pt x="704671" y="210574"/>
                  <a:pt x="678873" y="158979"/>
                </a:cubicBezTo>
                <a:cubicBezTo>
                  <a:pt x="672342" y="145917"/>
                  <a:pt x="677784" y="124507"/>
                  <a:pt x="665018" y="117415"/>
                </a:cubicBezTo>
                <a:cubicBezTo>
                  <a:pt x="631728" y="98921"/>
                  <a:pt x="554182" y="89706"/>
                  <a:pt x="554182" y="89706"/>
                </a:cubicBezTo>
                <a:cubicBezTo>
                  <a:pt x="540327" y="80470"/>
                  <a:pt x="528209" y="67844"/>
                  <a:pt x="512618" y="61997"/>
                </a:cubicBezTo>
                <a:cubicBezTo>
                  <a:pt x="490569" y="53729"/>
                  <a:pt x="456408" y="67735"/>
                  <a:pt x="443346" y="48142"/>
                </a:cubicBezTo>
                <a:cubicBezTo>
                  <a:pt x="421458" y="15310"/>
                  <a:pt x="507718" y="20433"/>
                  <a:pt x="512618" y="2043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 rot="20980660">
            <a:off x="3130170" y="2803306"/>
            <a:ext cx="1383451" cy="659933"/>
          </a:xfrm>
          <a:custGeom>
            <a:avLst/>
            <a:gdLst>
              <a:gd name="connsiteX0" fmla="*/ 443346 w 803571"/>
              <a:gd name="connsiteY0" fmla="*/ 6579 h 782433"/>
              <a:gd name="connsiteX1" fmla="*/ 110837 w 803571"/>
              <a:gd name="connsiteY1" fmla="*/ 48142 h 782433"/>
              <a:gd name="connsiteX2" fmla="*/ 41564 w 803571"/>
              <a:gd name="connsiteY2" fmla="*/ 131269 h 782433"/>
              <a:gd name="connsiteX3" fmla="*/ 13855 w 803571"/>
              <a:gd name="connsiteY3" fmla="*/ 214397 h 782433"/>
              <a:gd name="connsiteX4" fmla="*/ 0 w 803571"/>
              <a:gd name="connsiteY4" fmla="*/ 255960 h 782433"/>
              <a:gd name="connsiteX5" fmla="*/ 13855 w 803571"/>
              <a:gd name="connsiteY5" fmla="*/ 491488 h 782433"/>
              <a:gd name="connsiteX6" fmla="*/ 27709 w 803571"/>
              <a:gd name="connsiteY6" fmla="*/ 533051 h 782433"/>
              <a:gd name="connsiteX7" fmla="*/ 96982 w 803571"/>
              <a:gd name="connsiteY7" fmla="*/ 616179 h 782433"/>
              <a:gd name="connsiteX8" fmla="*/ 221673 w 803571"/>
              <a:gd name="connsiteY8" fmla="*/ 699306 h 782433"/>
              <a:gd name="connsiteX9" fmla="*/ 263237 w 803571"/>
              <a:gd name="connsiteY9" fmla="*/ 727015 h 782433"/>
              <a:gd name="connsiteX10" fmla="*/ 346364 w 803571"/>
              <a:gd name="connsiteY10" fmla="*/ 754724 h 782433"/>
              <a:gd name="connsiteX11" fmla="*/ 443346 w 803571"/>
              <a:gd name="connsiteY11" fmla="*/ 782433 h 782433"/>
              <a:gd name="connsiteX12" fmla="*/ 665018 w 803571"/>
              <a:gd name="connsiteY12" fmla="*/ 768579 h 782433"/>
              <a:gd name="connsiteX13" fmla="*/ 692728 w 803571"/>
              <a:gd name="connsiteY13" fmla="*/ 740869 h 782433"/>
              <a:gd name="connsiteX14" fmla="*/ 734291 w 803571"/>
              <a:gd name="connsiteY14" fmla="*/ 713160 h 782433"/>
              <a:gd name="connsiteX15" fmla="*/ 789709 w 803571"/>
              <a:gd name="connsiteY15" fmla="*/ 588469 h 782433"/>
              <a:gd name="connsiteX16" fmla="*/ 803564 w 803571"/>
              <a:gd name="connsiteY16" fmla="*/ 546906 h 782433"/>
              <a:gd name="connsiteX17" fmla="*/ 775855 w 803571"/>
              <a:gd name="connsiteY17" fmla="*/ 283669 h 782433"/>
              <a:gd name="connsiteX18" fmla="*/ 748146 w 803571"/>
              <a:gd name="connsiteY18" fmla="*/ 242106 h 782433"/>
              <a:gd name="connsiteX19" fmla="*/ 678873 w 803571"/>
              <a:gd name="connsiteY19" fmla="*/ 158979 h 782433"/>
              <a:gd name="connsiteX20" fmla="*/ 665018 w 803571"/>
              <a:gd name="connsiteY20" fmla="*/ 117415 h 782433"/>
              <a:gd name="connsiteX21" fmla="*/ 554182 w 803571"/>
              <a:gd name="connsiteY21" fmla="*/ 89706 h 782433"/>
              <a:gd name="connsiteX22" fmla="*/ 512618 w 803571"/>
              <a:gd name="connsiteY22" fmla="*/ 61997 h 782433"/>
              <a:gd name="connsiteX23" fmla="*/ 443346 w 803571"/>
              <a:gd name="connsiteY23" fmla="*/ 48142 h 782433"/>
              <a:gd name="connsiteX24" fmla="*/ 512618 w 803571"/>
              <a:gd name="connsiteY24" fmla="*/ 20433 h 78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03571" h="782433">
                <a:moveTo>
                  <a:pt x="443346" y="6579"/>
                </a:moveTo>
                <a:cubicBezTo>
                  <a:pt x="287095" y="14019"/>
                  <a:pt x="207233" y="-32189"/>
                  <a:pt x="110837" y="48142"/>
                </a:cubicBezTo>
                <a:cubicBezTo>
                  <a:pt x="87807" y="67334"/>
                  <a:pt x="54385" y="102422"/>
                  <a:pt x="41564" y="131269"/>
                </a:cubicBezTo>
                <a:cubicBezTo>
                  <a:pt x="29701" y="157960"/>
                  <a:pt x="23092" y="186688"/>
                  <a:pt x="13855" y="214397"/>
                </a:cubicBezTo>
                <a:lnTo>
                  <a:pt x="0" y="255960"/>
                </a:lnTo>
                <a:cubicBezTo>
                  <a:pt x="4618" y="334469"/>
                  <a:pt x="6030" y="413233"/>
                  <a:pt x="13855" y="491488"/>
                </a:cubicBezTo>
                <a:cubicBezTo>
                  <a:pt x="15308" y="506019"/>
                  <a:pt x="21178" y="519989"/>
                  <a:pt x="27709" y="533051"/>
                </a:cubicBezTo>
                <a:cubicBezTo>
                  <a:pt x="42263" y="562160"/>
                  <a:pt x="71912" y="596680"/>
                  <a:pt x="96982" y="616179"/>
                </a:cubicBezTo>
                <a:cubicBezTo>
                  <a:pt x="96989" y="616184"/>
                  <a:pt x="200888" y="685449"/>
                  <a:pt x="221673" y="699306"/>
                </a:cubicBezTo>
                <a:cubicBezTo>
                  <a:pt x="235528" y="708542"/>
                  <a:pt x="247440" y="721749"/>
                  <a:pt x="263237" y="727015"/>
                </a:cubicBezTo>
                <a:cubicBezTo>
                  <a:pt x="290946" y="736251"/>
                  <a:pt x="318028" y="747640"/>
                  <a:pt x="346364" y="754724"/>
                </a:cubicBezTo>
                <a:cubicBezTo>
                  <a:pt x="415950" y="772121"/>
                  <a:pt x="383718" y="762558"/>
                  <a:pt x="443346" y="782433"/>
                </a:cubicBezTo>
                <a:cubicBezTo>
                  <a:pt x="517237" y="777815"/>
                  <a:pt x="591991" y="780750"/>
                  <a:pt x="665018" y="768579"/>
                </a:cubicBezTo>
                <a:cubicBezTo>
                  <a:pt x="677903" y="766432"/>
                  <a:pt x="682528" y="749029"/>
                  <a:pt x="692728" y="740869"/>
                </a:cubicBezTo>
                <a:cubicBezTo>
                  <a:pt x="705730" y="730467"/>
                  <a:pt x="720437" y="722396"/>
                  <a:pt x="734291" y="713160"/>
                </a:cubicBezTo>
                <a:cubicBezTo>
                  <a:pt x="778203" y="647293"/>
                  <a:pt x="756733" y="687395"/>
                  <a:pt x="789709" y="588469"/>
                </a:cubicBezTo>
                <a:lnTo>
                  <a:pt x="803564" y="546906"/>
                </a:lnTo>
                <a:cubicBezTo>
                  <a:pt x="802294" y="526587"/>
                  <a:pt x="810458" y="352875"/>
                  <a:pt x="775855" y="283669"/>
                </a:cubicBezTo>
                <a:cubicBezTo>
                  <a:pt x="768409" y="268776"/>
                  <a:pt x="758806" y="254898"/>
                  <a:pt x="748146" y="242106"/>
                </a:cubicBezTo>
                <a:cubicBezTo>
                  <a:pt x="709846" y="196146"/>
                  <a:pt x="704671" y="210574"/>
                  <a:pt x="678873" y="158979"/>
                </a:cubicBezTo>
                <a:cubicBezTo>
                  <a:pt x="672342" y="145917"/>
                  <a:pt x="677784" y="124507"/>
                  <a:pt x="665018" y="117415"/>
                </a:cubicBezTo>
                <a:cubicBezTo>
                  <a:pt x="631728" y="98921"/>
                  <a:pt x="554182" y="89706"/>
                  <a:pt x="554182" y="89706"/>
                </a:cubicBezTo>
                <a:cubicBezTo>
                  <a:pt x="540327" y="80470"/>
                  <a:pt x="528209" y="67844"/>
                  <a:pt x="512618" y="61997"/>
                </a:cubicBezTo>
                <a:cubicBezTo>
                  <a:pt x="490569" y="53729"/>
                  <a:pt x="456408" y="67735"/>
                  <a:pt x="443346" y="48142"/>
                </a:cubicBezTo>
                <a:cubicBezTo>
                  <a:pt x="421458" y="15310"/>
                  <a:pt x="507718" y="20433"/>
                  <a:pt x="512618" y="2043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 rot="21130733">
            <a:off x="1850229" y="5014237"/>
            <a:ext cx="1227861" cy="691842"/>
          </a:xfrm>
          <a:custGeom>
            <a:avLst/>
            <a:gdLst>
              <a:gd name="connsiteX0" fmla="*/ 443346 w 803571"/>
              <a:gd name="connsiteY0" fmla="*/ 6579 h 782433"/>
              <a:gd name="connsiteX1" fmla="*/ 110837 w 803571"/>
              <a:gd name="connsiteY1" fmla="*/ 48142 h 782433"/>
              <a:gd name="connsiteX2" fmla="*/ 41564 w 803571"/>
              <a:gd name="connsiteY2" fmla="*/ 131269 h 782433"/>
              <a:gd name="connsiteX3" fmla="*/ 13855 w 803571"/>
              <a:gd name="connsiteY3" fmla="*/ 214397 h 782433"/>
              <a:gd name="connsiteX4" fmla="*/ 0 w 803571"/>
              <a:gd name="connsiteY4" fmla="*/ 255960 h 782433"/>
              <a:gd name="connsiteX5" fmla="*/ 13855 w 803571"/>
              <a:gd name="connsiteY5" fmla="*/ 491488 h 782433"/>
              <a:gd name="connsiteX6" fmla="*/ 27709 w 803571"/>
              <a:gd name="connsiteY6" fmla="*/ 533051 h 782433"/>
              <a:gd name="connsiteX7" fmla="*/ 96982 w 803571"/>
              <a:gd name="connsiteY7" fmla="*/ 616179 h 782433"/>
              <a:gd name="connsiteX8" fmla="*/ 221673 w 803571"/>
              <a:gd name="connsiteY8" fmla="*/ 699306 h 782433"/>
              <a:gd name="connsiteX9" fmla="*/ 263237 w 803571"/>
              <a:gd name="connsiteY9" fmla="*/ 727015 h 782433"/>
              <a:gd name="connsiteX10" fmla="*/ 346364 w 803571"/>
              <a:gd name="connsiteY10" fmla="*/ 754724 h 782433"/>
              <a:gd name="connsiteX11" fmla="*/ 443346 w 803571"/>
              <a:gd name="connsiteY11" fmla="*/ 782433 h 782433"/>
              <a:gd name="connsiteX12" fmla="*/ 665018 w 803571"/>
              <a:gd name="connsiteY12" fmla="*/ 768579 h 782433"/>
              <a:gd name="connsiteX13" fmla="*/ 692728 w 803571"/>
              <a:gd name="connsiteY13" fmla="*/ 740869 h 782433"/>
              <a:gd name="connsiteX14" fmla="*/ 734291 w 803571"/>
              <a:gd name="connsiteY14" fmla="*/ 713160 h 782433"/>
              <a:gd name="connsiteX15" fmla="*/ 789709 w 803571"/>
              <a:gd name="connsiteY15" fmla="*/ 588469 h 782433"/>
              <a:gd name="connsiteX16" fmla="*/ 803564 w 803571"/>
              <a:gd name="connsiteY16" fmla="*/ 546906 h 782433"/>
              <a:gd name="connsiteX17" fmla="*/ 775855 w 803571"/>
              <a:gd name="connsiteY17" fmla="*/ 283669 h 782433"/>
              <a:gd name="connsiteX18" fmla="*/ 748146 w 803571"/>
              <a:gd name="connsiteY18" fmla="*/ 242106 h 782433"/>
              <a:gd name="connsiteX19" fmla="*/ 678873 w 803571"/>
              <a:gd name="connsiteY19" fmla="*/ 158979 h 782433"/>
              <a:gd name="connsiteX20" fmla="*/ 665018 w 803571"/>
              <a:gd name="connsiteY20" fmla="*/ 117415 h 782433"/>
              <a:gd name="connsiteX21" fmla="*/ 554182 w 803571"/>
              <a:gd name="connsiteY21" fmla="*/ 89706 h 782433"/>
              <a:gd name="connsiteX22" fmla="*/ 512618 w 803571"/>
              <a:gd name="connsiteY22" fmla="*/ 61997 h 782433"/>
              <a:gd name="connsiteX23" fmla="*/ 443346 w 803571"/>
              <a:gd name="connsiteY23" fmla="*/ 48142 h 782433"/>
              <a:gd name="connsiteX24" fmla="*/ 512618 w 803571"/>
              <a:gd name="connsiteY24" fmla="*/ 20433 h 78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03571" h="782433">
                <a:moveTo>
                  <a:pt x="443346" y="6579"/>
                </a:moveTo>
                <a:cubicBezTo>
                  <a:pt x="287095" y="14019"/>
                  <a:pt x="207233" y="-32189"/>
                  <a:pt x="110837" y="48142"/>
                </a:cubicBezTo>
                <a:cubicBezTo>
                  <a:pt x="87807" y="67334"/>
                  <a:pt x="54385" y="102422"/>
                  <a:pt x="41564" y="131269"/>
                </a:cubicBezTo>
                <a:cubicBezTo>
                  <a:pt x="29701" y="157960"/>
                  <a:pt x="23092" y="186688"/>
                  <a:pt x="13855" y="214397"/>
                </a:cubicBezTo>
                <a:lnTo>
                  <a:pt x="0" y="255960"/>
                </a:lnTo>
                <a:cubicBezTo>
                  <a:pt x="4618" y="334469"/>
                  <a:pt x="6030" y="413233"/>
                  <a:pt x="13855" y="491488"/>
                </a:cubicBezTo>
                <a:cubicBezTo>
                  <a:pt x="15308" y="506019"/>
                  <a:pt x="21178" y="519989"/>
                  <a:pt x="27709" y="533051"/>
                </a:cubicBezTo>
                <a:cubicBezTo>
                  <a:pt x="42263" y="562160"/>
                  <a:pt x="71912" y="596680"/>
                  <a:pt x="96982" y="616179"/>
                </a:cubicBezTo>
                <a:cubicBezTo>
                  <a:pt x="96989" y="616184"/>
                  <a:pt x="200888" y="685449"/>
                  <a:pt x="221673" y="699306"/>
                </a:cubicBezTo>
                <a:cubicBezTo>
                  <a:pt x="235528" y="708542"/>
                  <a:pt x="247440" y="721749"/>
                  <a:pt x="263237" y="727015"/>
                </a:cubicBezTo>
                <a:cubicBezTo>
                  <a:pt x="290946" y="736251"/>
                  <a:pt x="318028" y="747640"/>
                  <a:pt x="346364" y="754724"/>
                </a:cubicBezTo>
                <a:cubicBezTo>
                  <a:pt x="415950" y="772121"/>
                  <a:pt x="383718" y="762558"/>
                  <a:pt x="443346" y="782433"/>
                </a:cubicBezTo>
                <a:cubicBezTo>
                  <a:pt x="517237" y="777815"/>
                  <a:pt x="591991" y="780750"/>
                  <a:pt x="665018" y="768579"/>
                </a:cubicBezTo>
                <a:cubicBezTo>
                  <a:pt x="677903" y="766432"/>
                  <a:pt x="682528" y="749029"/>
                  <a:pt x="692728" y="740869"/>
                </a:cubicBezTo>
                <a:cubicBezTo>
                  <a:pt x="705730" y="730467"/>
                  <a:pt x="720437" y="722396"/>
                  <a:pt x="734291" y="713160"/>
                </a:cubicBezTo>
                <a:cubicBezTo>
                  <a:pt x="778203" y="647293"/>
                  <a:pt x="756733" y="687395"/>
                  <a:pt x="789709" y="588469"/>
                </a:cubicBezTo>
                <a:lnTo>
                  <a:pt x="803564" y="546906"/>
                </a:lnTo>
                <a:cubicBezTo>
                  <a:pt x="802294" y="526587"/>
                  <a:pt x="810458" y="352875"/>
                  <a:pt x="775855" y="283669"/>
                </a:cubicBezTo>
                <a:cubicBezTo>
                  <a:pt x="768409" y="268776"/>
                  <a:pt x="758806" y="254898"/>
                  <a:pt x="748146" y="242106"/>
                </a:cubicBezTo>
                <a:cubicBezTo>
                  <a:pt x="709846" y="196146"/>
                  <a:pt x="704671" y="210574"/>
                  <a:pt x="678873" y="158979"/>
                </a:cubicBezTo>
                <a:cubicBezTo>
                  <a:pt x="672342" y="145917"/>
                  <a:pt x="677784" y="124507"/>
                  <a:pt x="665018" y="117415"/>
                </a:cubicBezTo>
                <a:cubicBezTo>
                  <a:pt x="631728" y="98921"/>
                  <a:pt x="554182" y="89706"/>
                  <a:pt x="554182" y="89706"/>
                </a:cubicBezTo>
                <a:cubicBezTo>
                  <a:pt x="540327" y="80470"/>
                  <a:pt x="528209" y="67844"/>
                  <a:pt x="512618" y="61997"/>
                </a:cubicBezTo>
                <a:cubicBezTo>
                  <a:pt x="490569" y="53729"/>
                  <a:pt x="456408" y="67735"/>
                  <a:pt x="443346" y="48142"/>
                </a:cubicBezTo>
                <a:cubicBezTo>
                  <a:pt x="421458" y="15310"/>
                  <a:pt x="507718" y="20433"/>
                  <a:pt x="512618" y="2043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 rot="18735534">
            <a:off x="1809581" y="1710413"/>
            <a:ext cx="669325" cy="686723"/>
          </a:xfrm>
          <a:custGeom>
            <a:avLst/>
            <a:gdLst>
              <a:gd name="connsiteX0" fmla="*/ 443346 w 803571"/>
              <a:gd name="connsiteY0" fmla="*/ 6579 h 782433"/>
              <a:gd name="connsiteX1" fmla="*/ 110837 w 803571"/>
              <a:gd name="connsiteY1" fmla="*/ 48142 h 782433"/>
              <a:gd name="connsiteX2" fmla="*/ 41564 w 803571"/>
              <a:gd name="connsiteY2" fmla="*/ 131269 h 782433"/>
              <a:gd name="connsiteX3" fmla="*/ 13855 w 803571"/>
              <a:gd name="connsiteY3" fmla="*/ 214397 h 782433"/>
              <a:gd name="connsiteX4" fmla="*/ 0 w 803571"/>
              <a:gd name="connsiteY4" fmla="*/ 255960 h 782433"/>
              <a:gd name="connsiteX5" fmla="*/ 13855 w 803571"/>
              <a:gd name="connsiteY5" fmla="*/ 491488 h 782433"/>
              <a:gd name="connsiteX6" fmla="*/ 27709 w 803571"/>
              <a:gd name="connsiteY6" fmla="*/ 533051 h 782433"/>
              <a:gd name="connsiteX7" fmla="*/ 96982 w 803571"/>
              <a:gd name="connsiteY7" fmla="*/ 616179 h 782433"/>
              <a:gd name="connsiteX8" fmla="*/ 221673 w 803571"/>
              <a:gd name="connsiteY8" fmla="*/ 699306 h 782433"/>
              <a:gd name="connsiteX9" fmla="*/ 263237 w 803571"/>
              <a:gd name="connsiteY9" fmla="*/ 727015 h 782433"/>
              <a:gd name="connsiteX10" fmla="*/ 346364 w 803571"/>
              <a:gd name="connsiteY10" fmla="*/ 754724 h 782433"/>
              <a:gd name="connsiteX11" fmla="*/ 443346 w 803571"/>
              <a:gd name="connsiteY11" fmla="*/ 782433 h 782433"/>
              <a:gd name="connsiteX12" fmla="*/ 665018 w 803571"/>
              <a:gd name="connsiteY12" fmla="*/ 768579 h 782433"/>
              <a:gd name="connsiteX13" fmla="*/ 692728 w 803571"/>
              <a:gd name="connsiteY13" fmla="*/ 740869 h 782433"/>
              <a:gd name="connsiteX14" fmla="*/ 734291 w 803571"/>
              <a:gd name="connsiteY14" fmla="*/ 713160 h 782433"/>
              <a:gd name="connsiteX15" fmla="*/ 789709 w 803571"/>
              <a:gd name="connsiteY15" fmla="*/ 588469 h 782433"/>
              <a:gd name="connsiteX16" fmla="*/ 803564 w 803571"/>
              <a:gd name="connsiteY16" fmla="*/ 546906 h 782433"/>
              <a:gd name="connsiteX17" fmla="*/ 775855 w 803571"/>
              <a:gd name="connsiteY17" fmla="*/ 283669 h 782433"/>
              <a:gd name="connsiteX18" fmla="*/ 748146 w 803571"/>
              <a:gd name="connsiteY18" fmla="*/ 242106 h 782433"/>
              <a:gd name="connsiteX19" fmla="*/ 678873 w 803571"/>
              <a:gd name="connsiteY19" fmla="*/ 158979 h 782433"/>
              <a:gd name="connsiteX20" fmla="*/ 665018 w 803571"/>
              <a:gd name="connsiteY20" fmla="*/ 117415 h 782433"/>
              <a:gd name="connsiteX21" fmla="*/ 554182 w 803571"/>
              <a:gd name="connsiteY21" fmla="*/ 89706 h 782433"/>
              <a:gd name="connsiteX22" fmla="*/ 512618 w 803571"/>
              <a:gd name="connsiteY22" fmla="*/ 61997 h 782433"/>
              <a:gd name="connsiteX23" fmla="*/ 443346 w 803571"/>
              <a:gd name="connsiteY23" fmla="*/ 48142 h 782433"/>
              <a:gd name="connsiteX24" fmla="*/ 512618 w 803571"/>
              <a:gd name="connsiteY24" fmla="*/ 20433 h 78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03571" h="782433">
                <a:moveTo>
                  <a:pt x="443346" y="6579"/>
                </a:moveTo>
                <a:cubicBezTo>
                  <a:pt x="287095" y="14019"/>
                  <a:pt x="207233" y="-32189"/>
                  <a:pt x="110837" y="48142"/>
                </a:cubicBezTo>
                <a:cubicBezTo>
                  <a:pt x="87807" y="67334"/>
                  <a:pt x="54385" y="102422"/>
                  <a:pt x="41564" y="131269"/>
                </a:cubicBezTo>
                <a:cubicBezTo>
                  <a:pt x="29701" y="157960"/>
                  <a:pt x="23092" y="186688"/>
                  <a:pt x="13855" y="214397"/>
                </a:cubicBezTo>
                <a:lnTo>
                  <a:pt x="0" y="255960"/>
                </a:lnTo>
                <a:cubicBezTo>
                  <a:pt x="4618" y="334469"/>
                  <a:pt x="6030" y="413233"/>
                  <a:pt x="13855" y="491488"/>
                </a:cubicBezTo>
                <a:cubicBezTo>
                  <a:pt x="15308" y="506019"/>
                  <a:pt x="21178" y="519989"/>
                  <a:pt x="27709" y="533051"/>
                </a:cubicBezTo>
                <a:cubicBezTo>
                  <a:pt x="42263" y="562160"/>
                  <a:pt x="71912" y="596680"/>
                  <a:pt x="96982" y="616179"/>
                </a:cubicBezTo>
                <a:cubicBezTo>
                  <a:pt x="96989" y="616184"/>
                  <a:pt x="200888" y="685449"/>
                  <a:pt x="221673" y="699306"/>
                </a:cubicBezTo>
                <a:cubicBezTo>
                  <a:pt x="235528" y="708542"/>
                  <a:pt x="247440" y="721749"/>
                  <a:pt x="263237" y="727015"/>
                </a:cubicBezTo>
                <a:cubicBezTo>
                  <a:pt x="290946" y="736251"/>
                  <a:pt x="318028" y="747640"/>
                  <a:pt x="346364" y="754724"/>
                </a:cubicBezTo>
                <a:cubicBezTo>
                  <a:pt x="415950" y="772121"/>
                  <a:pt x="383718" y="762558"/>
                  <a:pt x="443346" y="782433"/>
                </a:cubicBezTo>
                <a:cubicBezTo>
                  <a:pt x="517237" y="777815"/>
                  <a:pt x="591991" y="780750"/>
                  <a:pt x="665018" y="768579"/>
                </a:cubicBezTo>
                <a:cubicBezTo>
                  <a:pt x="677903" y="766432"/>
                  <a:pt x="682528" y="749029"/>
                  <a:pt x="692728" y="740869"/>
                </a:cubicBezTo>
                <a:cubicBezTo>
                  <a:pt x="705730" y="730467"/>
                  <a:pt x="720437" y="722396"/>
                  <a:pt x="734291" y="713160"/>
                </a:cubicBezTo>
                <a:cubicBezTo>
                  <a:pt x="778203" y="647293"/>
                  <a:pt x="756733" y="687395"/>
                  <a:pt x="789709" y="588469"/>
                </a:cubicBezTo>
                <a:lnTo>
                  <a:pt x="803564" y="546906"/>
                </a:lnTo>
                <a:cubicBezTo>
                  <a:pt x="802294" y="526587"/>
                  <a:pt x="810458" y="352875"/>
                  <a:pt x="775855" y="283669"/>
                </a:cubicBezTo>
                <a:cubicBezTo>
                  <a:pt x="768409" y="268776"/>
                  <a:pt x="758806" y="254898"/>
                  <a:pt x="748146" y="242106"/>
                </a:cubicBezTo>
                <a:cubicBezTo>
                  <a:pt x="709846" y="196146"/>
                  <a:pt x="704671" y="210574"/>
                  <a:pt x="678873" y="158979"/>
                </a:cubicBezTo>
                <a:cubicBezTo>
                  <a:pt x="672342" y="145917"/>
                  <a:pt x="677784" y="124507"/>
                  <a:pt x="665018" y="117415"/>
                </a:cubicBezTo>
                <a:cubicBezTo>
                  <a:pt x="631728" y="98921"/>
                  <a:pt x="554182" y="89706"/>
                  <a:pt x="554182" y="89706"/>
                </a:cubicBezTo>
                <a:cubicBezTo>
                  <a:pt x="540327" y="80470"/>
                  <a:pt x="528209" y="67844"/>
                  <a:pt x="512618" y="61997"/>
                </a:cubicBezTo>
                <a:cubicBezTo>
                  <a:pt x="490569" y="53729"/>
                  <a:pt x="456408" y="67735"/>
                  <a:pt x="443346" y="48142"/>
                </a:cubicBezTo>
                <a:cubicBezTo>
                  <a:pt x="421458" y="15310"/>
                  <a:pt x="507718" y="20433"/>
                  <a:pt x="512618" y="2043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tar: 6 Points 3"/>
          <p:cNvSpPr/>
          <p:nvPr/>
        </p:nvSpPr>
        <p:spPr>
          <a:xfrm>
            <a:off x="8627202" y="124691"/>
            <a:ext cx="3461484" cy="2255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ords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Who=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Why=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Which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What=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কেমন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Whom=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849" y="1158937"/>
            <a:ext cx="258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Where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63572" y="5546175"/>
            <a:ext cx="260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9257" y="4382559"/>
            <a:ext cx="319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gets up early? 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2927811" y="3392330"/>
            <a:ext cx="95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08519" y="3365477"/>
            <a:ext cx="238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2525388" y="2254737"/>
            <a:ext cx="78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270890" y="2291263"/>
            <a:ext cx="2143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Ans:Why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2955908" y="1171344"/>
            <a:ext cx="106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308519" y="4431217"/>
            <a:ext cx="215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2863203" y="5561835"/>
            <a:ext cx="120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endParaRPr lang="en-US" sz="3600" dirty="0"/>
          </a:p>
        </p:txBody>
      </p:sp>
      <p:sp>
        <p:nvSpPr>
          <p:cNvPr id="26" name="Star: 6 Points 3"/>
          <p:cNvSpPr/>
          <p:nvPr/>
        </p:nvSpPr>
        <p:spPr>
          <a:xfrm>
            <a:off x="8605962" y="2481742"/>
            <a:ext cx="3495048" cy="40683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Verb present tense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Verb past tense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Verb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Verb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Verb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tense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Verb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r>
              <a:rPr lang="en-US" sz="2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473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6 Points 3"/>
          <p:cNvSpPr/>
          <p:nvPr/>
        </p:nvSpPr>
        <p:spPr>
          <a:xfrm>
            <a:off x="277091" y="1122218"/>
            <a:ext cx="11582400" cy="5624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Tahsan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gets up </a:t>
            </a:r>
            <a:r>
              <a:rPr lang="en-US" sz="3600" b="1" u="sng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6 a.m</a:t>
            </a:r>
            <a:r>
              <a:rPr lang="en-US" sz="36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When does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Tahsan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get up?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b)They go to school </a:t>
            </a:r>
            <a:r>
              <a:rPr lang="en-US" sz="3600" b="1" u="sng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bus</a:t>
            </a:r>
            <a:r>
              <a:rPr lang="en-US" sz="36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How do they go to school? </a:t>
            </a:r>
            <a:endParaRPr lang="bn-I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They heard something </a:t>
            </a:r>
            <a:r>
              <a:rPr lang="en-US" sz="3600" b="1" u="sng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trees</a:t>
            </a:r>
            <a:r>
              <a:rPr lang="en-US" sz="36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Where did they hear something?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600" b="1" u="sng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Laila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loves stories about countries.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Who loves stories about countries?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Tamim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plays cricket </a:t>
            </a:r>
            <a:r>
              <a:rPr lang="en-US" sz="3600" b="1" u="sng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afternoon</a:t>
            </a:r>
            <a:r>
              <a:rPr lang="en-US" sz="36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When does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Tamim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play cricket?  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091" y="168111"/>
            <a:ext cx="1158240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WH questions from the given sentences with who, what, when, why, which and how using the underlined word/ words.</a:t>
            </a:r>
          </a:p>
        </p:txBody>
      </p:sp>
    </p:spTree>
    <p:extLst>
      <p:ext uri="{BB962C8B-B14F-4D97-AF65-F5344CB8AC3E}">
        <p14:creationId xmlns:p14="http://schemas.microsoft.com/office/powerpoint/2010/main" val="175996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564" y="429491"/>
            <a:ext cx="929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r: 6 Points 3"/>
          <p:cNvSpPr/>
          <p:nvPr/>
        </p:nvSpPr>
        <p:spPr>
          <a:xfrm>
            <a:off x="789710" y="1345710"/>
            <a:ext cx="10848109" cy="50273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Raju likes 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They go to library 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0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English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took a walk beside a small stream.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Laila likes to run 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park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Rokeya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enjoys drawing 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her free time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49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6" y="332508"/>
            <a:ext cx="1144385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very much, Goodbye.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1315814"/>
            <a:ext cx="11443855" cy="533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098613"/>
            <a:ext cx="59158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Laily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Akter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Fulgaon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Govt. primary School,</a:t>
            </a: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Laksam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Comilla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5278582" y="76200"/>
            <a:ext cx="2265218" cy="6705600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8272" y="4560277"/>
            <a:ext cx="4745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Topics:Question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No-9 (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questions)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63238"/>
            <a:ext cx="3048000" cy="3699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3237"/>
            <a:ext cx="3699162" cy="36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8" y="596941"/>
            <a:ext cx="11000509" cy="101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 a song.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599" y="5093555"/>
            <a:ext cx="11000509" cy="1058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I,m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sure that you are enjoying the song.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4612" y="3166020"/>
            <a:ext cx="4985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hlinkClick r:id="rId2"/>
              </a:rPr>
              <a:t>www.youtube.com/watch?v=Zu6o23Pu0Do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r: 6 Points 3"/>
          <p:cNvSpPr/>
          <p:nvPr/>
        </p:nvSpPr>
        <p:spPr>
          <a:xfrm>
            <a:off x="1440873" y="831273"/>
            <a:ext cx="9365672" cy="53894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lesson: Question No. 9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questions).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6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6 Points 3"/>
          <p:cNvSpPr/>
          <p:nvPr/>
        </p:nvSpPr>
        <p:spPr>
          <a:xfrm>
            <a:off x="1177637" y="318656"/>
            <a:ext cx="9975272" cy="61237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</a:t>
            </a:r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ords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Who=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Whom=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What=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When=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Where=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Why=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Which=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How=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কেমন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6 Points 3"/>
          <p:cNvSpPr/>
          <p:nvPr/>
        </p:nvSpPr>
        <p:spPr>
          <a:xfrm>
            <a:off x="455538" y="333616"/>
            <a:ext cx="11253216" cy="6038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</a:p>
          <a:p>
            <a:pPr algn="ctr"/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Verb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Auxiliary Verb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-Right-Up Arrow 3"/>
          <p:cNvSpPr/>
          <p:nvPr/>
        </p:nvSpPr>
        <p:spPr>
          <a:xfrm>
            <a:off x="2563091" y="2285997"/>
            <a:ext cx="6858000" cy="942110"/>
          </a:xfrm>
          <a:prstGeom prst="leftRight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977747" y="3228107"/>
            <a:ext cx="443344" cy="124691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563091" y="3228107"/>
            <a:ext cx="443344" cy="124691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2727" y="3602180"/>
            <a:ext cx="803564" cy="49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6 Points 3"/>
          <p:cNvSpPr/>
          <p:nvPr/>
        </p:nvSpPr>
        <p:spPr>
          <a:xfrm>
            <a:off x="207819" y="110836"/>
            <a:ext cx="11804072" cy="66501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Principal Verbs:  </a:t>
            </a:r>
          </a:p>
          <a:p>
            <a:r>
              <a:rPr lang="en-US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went    drink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drank  make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ate       fly (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ঊড়া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flew      read (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পড়া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read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     give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gave     say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said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(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বলা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told      know (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জানা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knew   sleep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ঘুমানো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slept 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(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দৌড়ানো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ran      see (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দেখা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saw      cut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cut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জয়লাভ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  put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put      laugh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laughed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  write (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লেখা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wrote   find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খোঁজা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found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দাঁড়ানো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stood  catch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caught  do (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did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(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আসা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came   hear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heard    sit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sat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called    walk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walked   watch(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watched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87053" y="706582"/>
            <a:ext cx="151534" cy="6026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92112" y="706582"/>
            <a:ext cx="115598" cy="60544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6 Points 3"/>
          <p:cNvSpPr/>
          <p:nvPr/>
        </p:nvSpPr>
        <p:spPr>
          <a:xfrm>
            <a:off x="526472" y="401782"/>
            <a:ext cx="11154571" cy="57773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WH 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r>
              <a:rPr lang="en-US" sz="40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rulles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word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 verb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n-US" sz="4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Underlined words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।)  </a:t>
            </a:r>
          </a:p>
        </p:txBody>
      </p:sp>
    </p:spTree>
    <p:extLst>
      <p:ext uri="{BB962C8B-B14F-4D97-AF65-F5344CB8AC3E}">
        <p14:creationId xmlns:p14="http://schemas.microsoft.com/office/powerpoint/2010/main" val="1147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6 Points 3"/>
          <p:cNvSpPr/>
          <p:nvPr/>
        </p:nvSpPr>
        <p:spPr>
          <a:xfrm>
            <a:off x="304800" y="166255"/>
            <a:ext cx="11707091" cy="64839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 Verb</a:t>
            </a:r>
          </a:p>
          <a:p>
            <a:pPr algn="ctr"/>
            <a:r>
              <a:rPr lang="en-US" sz="4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Do, did, does </a:t>
            </a:r>
            <a:r>
              <a:rPr lang="en-US" sz="40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r>
              <a:rPr lang="en-US" sz="40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Verb present tense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Verb past tense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Verb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Verb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Verb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tense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Verb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0144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678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52</cp:revision>
  <dcterms:created xsi:type="dcterms:W3CDTF">2020-07-21T10:34:47Z</dcterms:created>
  <dcterms:modified xsi:type="dcterms:W3CDTF">2021-07-29T04:25:56Z</dcterms:modified>
</cp:coreProperties>
</file>