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8"/>
  </p:notesMasterIdLst>
  <p:sldIdLst>
    <p:sldId id="276" r:id="rId2"/>
    <p:sldId id="273" r:id="rId3"/>
    <p:sldId id="277" r:id="rId4"/>
    <p:sldId id="258" r:id="rId5"/>
    <p:sldId id="260" r:id="rId6"/>
    <p:sldId id="297" r:id="rId7"/>
    <p:sldId id="270" r:id="rId8"/>
    <p:sldId id="296" r:id="rId9"/>
    <p:sldId id="261" r:id="rId10"/>
    <p:sldId id="298" r:id="rId11"/>
    <p:sldId id="302" r:id="rId12"/>
    <p:sldId id="299" r:id="rId13"/>
    <p:sldId id="266" r:id="rId14"/>
    <p:sldId id="267" r:id="rId15"/>
    <p:sldId id="268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1A2979"/>
    <a:srgbClr val="BDF9FF"/>
    <a:srgbClr val="F7F1DB"/>
    <a:srgbClr val="D5E5CD"/>
    <a:srgbClr val="9EFFEC"/>
    <a:srgbClr val="432221"/>
    <a:srgbClr val="00FFCC"/>
    <a:srgbClr val="00FFFF"/>
    <a:srgbClr val="25E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64" d="100"/>
          <a:sy n="64" d="100"/>
        </p:scale>
        <p:origin x="106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F9F16-8ACD-4379-943C-763004C875C4}" type="datetimeFigureOut">
              <a:rPr lang="en-US" smtClean="0"/>
              <a:t>29-Jul-21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4B688-24DD-45BE-8256-FF29674F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4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11F0-55A5-4FAB-83D5-22DB03A0FE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0791EB2-1ED7-4595-B7CE-F0FEABE2EF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833"/>
            </a:avLst>
          </a:pr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7A5FF-77AB-433A-A608-5FBF90E2EA13}" type="datetime1">
              <a:rPr lang="en-US" smtClean="0"/>
              <a:pPr/>
              <a:t>29-Jul-21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7527" y="6356350"/>
            <a:ext cx="27432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  <a:latin typeface="Arial Black" panose="020B0A040201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32204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9AF4064C-1029-4983-892A-72CE4B0F28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840"/>
            </a:avLst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844800" cy="365125"/>
          </a:xfrm>
        </p:spPr>
        <p:txBody>
          <a:bodyPr/>
          <a:lstStyle>
            <a:lvl1pPr>
              <a:defRPr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965103-40D3-4898-90C3-D1EB2AA0F26E}" type="datetime1">
              <a:rPr lang="en-US" smtClean="0"/>
              <a:pPr/>
              <a:t>29-Jul-21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6418" y="6481042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7209" y="6464734"/>
            <a:ext cx="2844800" cy="365125"/>
          </a:xfrm>
        </p:spPr>
        <p:txBody>
          <a:bodyPr/>
          <a:lstStyle>
            <a:lvl1pPr>
              <a:defRPr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9935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3B01-49C6-4EC2-B9B0-C4A056936B7E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00"/>
                </a:solidFill>
                <a:latin typeface="Arial Black" panose="020B0A04020102020204" pitchFamily="34" charset="0"/>
                <a:cs typeface="NikoshBAN" panose="02000000000000000000" pitchFamily="2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</p:sldLayoutIdLst>
  <p:transition spd="slow">
    <p:cover dir="lu"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ADA546-F847-4E61-9794-006720F80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6A4CE-99F5-4FF7-8D8F-3CEE5232DAFB}" type="datetime1">
              <a:rPr lang="en-US" smtClean="0"/>
              <a:t>29-Jul-21</a:t>
            </a:fld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B9D418C-B678-40FD-BC48-1490622BF921}"/>
              </a:ext>
            </a:extLst>
          </p:cNvPr>
          <p:cNvGrpSpPr/>
          <p:nvPr/>
        </p:nvGrpSpPr>
        <p:grpSpPr>
          <a:xfrm>
            <a:off x="2895600" y="3886200"/>
            <a:ext cx="7848601" cy="1863062"/>
            <a:chOff x="3886200" y="1723869"/>
            <a:chExt cx="7848600" cy="3962401"/>
          </a:xfrm>
          <a:solidFill>
            <a:srgbClr val="F7F1DB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23AFC8-EF1A-4C74-87AC-95721250E729}"/>
                </a:ext>
              </a:extLst>
            </p:cNvPr>
            <p:cNvSpPr/>
            <p:nvPr/>
          </p:nvSpPr>
          <p:spPr>
            <a:xfrm>
              <a:off x="3886200" y="1723869"/>
              <a:ext cx="1625600" cy="3962401"/>
            </a:xfrm>
            <a:custGeom>
              <a:avLst/>
              <a:gdLst>
                <a:gd name="connsiteX0" fmla="*/ 0 w 4419600"/>
                <a:gd name="connsiteY0" fmla="*/ 3958669 h 3962400"/>
                <a:gd name="connsiteX1" fmla="*/ 82654 w 4419600"/>
                <a:gd name="connsiteY1" fmla="*/ 3962400 h 3962400"/>
                <a:gd name="connsiteX2" fmla="*/ 0 w 4419600"/>
                <a:gd name="connsiteY2" fmla="*/ 3962400 h 3962400"/>
                <a:gd name="connsiteX3" fmla="*/ 82654 w 4419600"/>
                <a:gd name="connsiteY3" fmla="*/ 0 h 3962400"/>
                <a:gd name="connsiteX4" fmla="*/ 4419600 w 4419600"/>
                <a:gd name="connsiteY4" fmla="*/ 0 h 3962400"/>
                <a:gd name="connsiteX5" fmla="*/ 4419600 w 4419600"/>
                <a:gd name="connsiteY5" fmla="*/ 3962400 h 3962400"/>
                <a:gd name="connsiteX6" fmla="*/ 82654 w 4419600"/>
                <a:gd name="connsiteY6" fmla="*/ 3962400 h 3962400"/>
                <a:gd name="connsiteX7" fmla="*/ 2298908 w 4419600"/>
                <a:gd name="connsiteY7" fmla="*/ 1981200 h 3962400"/>
                <a:gd name="connsiteX8" fmla="*/ 82654 w 4419600"/>
                <a:gd name="connsiteY8" fmla="*/ 0 h 3962400"/>
                <a:gd name="connsiteX9" fmla="*/ 0 w 4419600"/>
                <a:gd name="connsiteY9" fmla="*/ 0 h 3962400"/>
                <a:gd name="connsiteX10" fmla="*/ 82654 w 4419600"/>
                <a:gd name="connsiteY10" fmla="*/ 0 h 3962400"/>
                <a:gd name="connsiteX11" fmla="*/ 0 w 4419600"/>
                <a:gd name="connsiteY11" fmla="*/ 3731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9600" h="3962400">
                  <a:moveTo>
                    <a:pt x="0" y="3958669"/>
                  </a:moveTo>
                  <a:lnTo>
                    <a:pt x="82654" y="3962400"/>
                  </a:lnTo>
                  <a:lnTo>
                    <a:pt x="0" y="3962400"/>
                  </a:lnTo>
                  <a:close/>
                  <a:moveTo>
                    <a:pt x="82654" y="0"/>
                  </a:moveTo>
                  <a:lnTo>
                    <a:pt x="4419600" y="0"/>
                  </a:lnTo>
                  <a:lnTo>
                    <a:pt x="4419600" y="3962400"/>
                  </a:lnTo>
                  <a:lnTo>
                    <a:pt x="82654" y="3962400"/>
                  </a:lnTo>
                  <a:cubicBezTo>
                    <a:pt x="1306657" y="3962400"/>
                    <a:pt x="2298908" y="3075387"/>
                    <a:pt x="2298908" y="1981200"/>
                  </a:cubicBezTo>
                  <a:cubicBezTo>
                    <a:pt x="2298908" y="887013"/>
                    <a:pt x="1306657" y="0"/>
                    <a:pt x="82654" y="0"/>
                  </a:cubicBezTo>
                  <a:close/>
                  <a:moveTo>
                    <a:pt x="0" y="0"/>
                  </a:moveTo>
                  <a:lnTo>
                    <a:pt x="82654" y="0"/>
                  </a:lnTo>
                  <a:lnTo>
                    <a:pt x="0" y="37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2A">
              <a:extLst>
                <a:ext uri="{FF2B5EF4-FFF2-40B4-BE49-F238E27FC236}">
                  <a16:creationId xmlns:a16="http://schemas.microsoft.com/office/drawing/2014/main" id="{1E946FD2-FBC9-45E5-A535-A66C037E8373}"/>
                </a:ext>
              </a:extLst>
            </p:cNvPr>
            <p:cNvSpPr/>
            <p:nvPr/>
          </p:nvSpPr>
          <p:spPr>
            <a:xfrm>
              <a:off x="5498830" y="1723869"/>
              <a:ext cx="6235970" cy="3962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আবদ্ধ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একুইফার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_ Confined  Aquifer :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স্তরের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মাঝে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উঠানো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পানিতল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একুইফারে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জমা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খুব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বেশী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endParaRPr lang="en-US" sz="20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7BBE2-FBAA-4895-B639-C050AD98C8BF}"/>
              </a:ext>
            </a:extLst>
          </p:cNvPr>
          <p:cNvGrpSpPr/>
          <p:nvPr/>
        </p:nvGrpSpPr>
        <p:grpSpPr>
          <a:xfrm>
            <a:off x="2800064" y="1668209"/>
            <a:ext cx="7944138" cy="1863062"/>
            <a:chOff x="3886200" y="1723869"/>
            <a:chExt cx="7818620" cy="3962401"/>
          </a:xfrm>
          <a:solidFill>
            <a:srgbClr val="F7F1DB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471576-9601-4331-98D6-F59ED85EECD8}"/>
                </a:ext>
              </a:extLst>
            </p:cNvPr>
            <p:cNvSpPr/>
            <p:nvPr/>
          </p:nvSpPr>
          <p:spPr>
            <a:xfrm>
              <a:off x="3886200" y="1723869"/>
              <a:ext cx="1708167" cy="3962401"/>
            </a:xfrm>
            <a:custGeom>
              <a:avLst/>
              <a:gdLst>
                <a:gd name="connsiteX0" fmla="*/ 0 w 4419600"/>
                <a:gd name="connsiteY0" fmla="*/ 3958669 h 3962400"/>
                <a:gd name="connsiteX1" fmla="*/ 82654 w 4419600"/>
                <a:gd name="connsiteY1" fmla="*/ 3962400 h 3962400"/>
                <a:gd name="connsiteX2" fmla="*/ 0 w 4419600"/>
                <a:gd name="connsiteY2" fmla="*/ 3962400 h 3962400"/>
                <a:gd name="connsiteX3" fmla="*/ 82654 w 4419600"/>
                <a:gd name="connsiteY3" fmla="*/ 0 h 3962400"/>
                <a:gd name="connsiteX4" fmla="*/ 4419600 w 4419600"/>
                <a:gd name="connsiteY4" fmla="*/ 0 h 3962400"/>
                <a:gd name="connsiteX5" fmla="*/ 4419600 w 4419600"/>
                <a:gd name="connsiteY5" fmla="*/ 3962400 h 3962400"/>
                <a:gd name="connsiteX6" fmla="*/ 82654 w 4419600"/>
                <a:gd name="connsiteY6" fmla="*/ 3962400 h 3962400"/>
                <a:gd name="connsiteX7" fmla="*/ 2298908 w 4419600"/>
                <a:gd name="connsiteY7" fmla="*/ 1981200 h 3962400"/>
                <a:gd name="connsiteX8" fmla="*/ 82654 w 4419600"/>
                <a:gd name="connsiteY8" fmla="*/ 0 h 3962400"/>
                <a:gd name="connsiteX9" fmla="*/ 0 w 4419600"/>
                <a:gd name="connsiteY9" fmla="*/ 0 h 3962400"/>
                <a:gd name="connsiteX10" fmla="*/ 82654 w 4419600"/>
                <a:gd name="connsiteY10" fmla="*/ 0 h 3962400"/>
                <a:gd name="connsiteX11" fmla="*/ 0 w 4419600"/>
                <a:gd name="connsiteY11" fmla="*/ 3731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9600" h="3962400">
                  <a:moveTo>
                    <a:pt x="0" y="3958669"/>
                  </a:moveTo>
                  <a:lnTo>
                    <a:pt x="82654" y="3962400"/>
                  </a:lnTo>
                  <a:lnTo>
                    <a:pt x="0" y="3962400"/>
                  </a:lnTo>
                  <a:close/>
                  <a:moveTo>
                    <a:pt x="82654" y="0"/>
                  </a:moveTo>
                  <a:lnTo>
                    <a:pt x="4419600" y="0"/>
                  </a:lnTo>
                  <a:lnTo>
                    <a:pt x="4419600" y="3962400"/>
                  </a:lnTo>
                  <a:lnTo>
                    <a:pt x="82654" y="3962400"/>
                  </a:lnTo>
                  <a:cubicBezTo>
                    <a:pt x="1306657" y="3962400"/>
                    <a:pt x="2298908" y="3075387"/>
                    <a:pt x="2298908" y="1981200"/>
                  </a:cubicBezTo>
                  <a:cubicBezTo>
                    <a:pt x="2298908" y="887013"/>
                    <a:pt x="1306657" y="0"/>
                    <a:pt x="82654" y="0"/>
                  </a:cubicBezTo>
                  <a:close/>
                  <a:moveTo>
                    <a:pt x="0" y="0"/>
                  </a:moveTo>
                  <a:lnTo>
                    <a:pt x="82654" y="0"/>
                  </a:lnTo>
                  <a:lnTo>
                    <a:pt x="0" y="37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1A">
              <a:extLst>
                <a:ext uri="{FF2B5EF4-FFF2-40B4-BE49-F238E27FC236}">
                  <a16:creationId xmlns:a16="http://schemas.microsoft.com/office/drawing/2014/main" id="{4183B03C-3629-4CD6-A41B-40D757674785}"/>
                </a:ext>
              </a:extLst>
            </p:cNvPr>
            <p:cNvSpPr/>
            <p:nvPr/>
          </p:nvSpPr>
          <p:spPr>
            <a:xfrm>
              <a:off x="5598115" y="1723869"/>
              <a:ext cx="6106705" cy="39624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একুইফার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_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Unconfiend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Aquifer :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স্তরের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উঠানো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পানিতল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নিচে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নেমে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উঠানো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বন্ধ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পরিমাণ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যথেষ্ট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পানিতল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পূর্বের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অবস্থায়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ফিরে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আসে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endParaRPr lang="en-US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D7C8-4A0D-4F04-9028-3771A687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7DB8-008C-459F-953E-507926EC8860}" type="datetime1">
              <a:rPr lang="en-US" smtClean="0"/>
              <a:t>29-Jul-21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5804-FFBF-4BFD-98F6-196DFB63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98B8-FC52-4C93-B794-7B8F374CDB2D}"/>
              </a:ext>
            </a:extLst>
          </p:cNvPr>
          <p:cNvSpPr txBox="1"/>
          <p:nvPr/>
        </p:nvSpPr>
        <p:spPr>
          <a:xfrm>
            <a:off x="3321050" y="381000"/>
            <a:ext cx="5549900" cy="1021556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Aquifer_একুইফার</a:t>
            </a:r>
            <a:endParaRPr lang="en-US" sz="5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1">
            <a:extLst>
              <a:ext uri="{FF2B5EF4-FFF2-40B4-BE49-F238E27FC236}">
                <a16:creationId xmlns:a16="http://schemas.microsoft.com/office/drawing/2014/main" id="{D8E111C5-D866-412C-A6C7-D246239613A2}"/>
              </a:ext>
            </a:extLst>
          </p:cNvPr>
          <p:cNvGrpSpPr/>
          <p:nvPr/>
        </p:nvGrpSpPr>
        <p:grpSpPr>
          <a:xfrm>
            <a:off x="1450731" y="1697450"/>
            <a:ext cx="3070469" cy="1863062"/>
            <a:chOff x="736110" y="1508019"/>
            <a:chExt cx="2804883" cy="1863062"/>
          </a:xfrm>
        </p:grpSpPr>
        <p:pic>
          <p:nvPicPr>
            <p:cNvPr id="3" name="1">
              <a:extLst>
                <a:ext uri="{FF2B5EF4-FFF2-40B4-BE49-F238E27FC236}">
                  <a16:creationId xmlns:a16="http://schemas.microsoft.com/office/drawing/2014/main" id="{76E71BEE-9748-423D-B3FB-9CC5EBF06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7" t="24143" r="39936" b="42223"/>
            <a:stretch/>
          </p:blipFill>
          <p:spPr>
            <a:xfrm>
              <a:off x="736110" y="1508019"/>
              <a:ext cx="2804883" cy="1863062"/>
            </a:xfrm>
            <a:prstGeom prst="ellipse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EF3E5ED-9C57-4DB3-9942-8A3B461CF3F1}"/>
                </a:ext>
              </a:extLst>
            </p:cNvPr>
            <p:cNvSpPr/>
            <p:nvPr/>
          </p:nvSpPr>
          <p:spPr>
            <a:xfrm>
              <a:off x="1659744" y="2106659"/>
              <a:ext cx="1295400" cy="3036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24AF4CC-6D67-45BF-83E5-740C0EE1579E}"/>
                </a:ext>
              </a:extLst>
            </p:cNvPr>
            <p:cNvSpPr/>
            <p:nvPr/>
          </p:nvSpPr>
          <p:spPr>
            <a:xfrm>
              <a:off x="1808596" y="1531227"/>
              <a:ext cx="1101777" cy="3036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প্রবেশ্য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55A19EF-D755-47A6-A9F9-492B1207F74D}"/>
                </a:ext>
              </a:extLst>
            </p:cNvPr>
            <p:cNvSpPr/>
            <p:nvPr/>
          </p:nvSpPr>
          <p:spPr>
            <a:xfrm>
              <a:off x="1213249" y="1828800"/>
              <a:ext cx="2020012" cy="304800"/>
            </a:xfrm>
            <a:prstGeom prst="roundRect">
              <a:avLst/>
            </a:prstGeom>
            <a:solidFill>
              <a:srgbClr val="BD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আনকনফাইন্ড</a:t>
              </a:r>
              <a:r>
                <a: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একইফার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2">
            <a:extLst>
              <a:ext uri="{FF2B5EF4-FFF2-40B4-BE49-F238E27FC236}">
                <a16:creationId xmlns:a16="http://schemas.microsoft.com/office/drawing/2014/main" id="{5AA361B8-0D89-47F6-8012-161E8DF6DBC4}"/>
              </a:ext>
            </a:extLst>
          </p:cNvPr>
          <p:cNvGrpSpPr/>
          <p:nvPr/>
        </p:nvGrpSpPr>
        <p:grpSpPr>
          <a:xfrm>
            <a:off x="1450731" y="3771900"/>
            <a:ext cx="3070468" cy="2091662"/>
            <a:chOff x="492991" y="3642429"/>
            <a:chExt cx="3048002" cy="2091662"/>
          </a:xfrm>
        </p:grpSpPr>
        <p:pic>
          <p:nvPicPr>
            <p:cNvPr id="12" name="1">
              <a:extLst>
                <a:ext uri="{FF2B5EF4-FFF2-40B4-BE49-F238E27FC236}">
                  <a16:creationId xmlns:a16="http://schemas.microsoft.com/office/drawing/2014/main" id="{4FAAA5CC-492B-474B-908C-A20818830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48" t="22232" r="11154" b="40007"/>
            <a:stretch/>
          </p:blipFill>
          <p:spPr>
            <a:xfrm>
              <a:off x="492991" y="3642429"/>
              <a:ext cx="3048002" cy="2091662"/>
            </a:xfrm>
            <a:prstGeom prst="ellipse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30FD7A9-3564-49C7-955A-7F064CD8745A}"/>
                </a:ext>
              </a:extLst>
            </p:cNvPr>
            <p:cNvSpPr/>
            <p:nvPr/>
          </p:nvSpPr>
          <p:spPr>
            <a:xfrm>
              <a:off x="1447800" y="4543271"/>
              <a:ext cx="1625600" cy="533400"/>
            </a:xfrm>
            <a:prstGeom prst="roundRect">
              <a:avLst/>
            </a:prstGeom>
            <a:solidFill>
              <a:srgbClr val="BDF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কনফাইন্ড</a:t>
              </a:r>
              <a:r>
                <a:rPr lang="en-US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একইফার</a:t>
              </a:r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C69750E-3A49-4CBB-B986-8655BE5B51EF}"/>
                </a:ext>
              </a:extLst>
            </p:cNvPr>
            <p:cNvSpPr/>
            <p:nvPr/>
          </p:nvSpPr>
          <p:spPr>
            <a:xfrm>
              <a:off x="1937861" y="4271923"/>
              <a:ext cx="1295400" cy="3036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BC72651-53A9-4274-A584-1006755F079F}"/>
                </a:ext>
              </a:extLst>
            </p:cNvPr>
            <p:cNvSpPr/>
            <p:nvPr/>
          </p:nvSpPr>
          <p:spPr>
            <a:xfrm>
              <a:off x="1711785" y="5152413"/>
              <a:ext cx="1295400" cy="30365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endParaRPr lang="en-US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F27D189-8502-4DFE-837D-2805674167C5}"/>
              </a:ext>
            </a:extLst>
          </p:cNvPr>
          <p:cNvSpPr txBox="1"/>
          <p:nvPr/>
        </p:nvSpPr>
        <p:spPr>
          <a:xfrm>
            <a:off x="1444085" y="5951029"/>
            <a:ext cx="292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0514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05005-E127-497B-BE32-9E3E5654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A5FF-77AB-433A-A608-5FBF90E2EA13}" type="datetime1">
              <a:rPr lang="en-US" smtClean="0"/>
              <a:pPr/>
              <a:t>29-Jul-21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A9D011-86D7-4EE0-B69B-8873231C0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2A">
            <a:extLst>
              <a:ext uri="{FF2B5EF4-FFF2-40B4-BE49-F238E27FC236}">
                <a16:creationId xmlns:a16="http://schemas.microsoft.com/office/drawing/2014/main" id="{A2F11B3C-7583-4389-869F-498541A7A8EB}"/>
              </a:ext>
            </a:extLst>
          </p:cNvPr>
          <p:cNvGrpSpPr/>
          <p:nvPr/>
        </p:nvGrpSpPr>
        <p:grpSpPr>
          <a:xfrm>
            <a:off x="2895600" y="762000"/>
            <a:ext cx="7848601" cy="2516081"/>
            <a:chOff x="2853127" y="3535675"/>
            <a:chExt cx="7848601" cy="2516081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7FD4530-B7BE-4963-BC91-116FF25B9EAE}"/>
                </a:ext>
              </a:extLst>
            </p:cNvPr>
            <p:cNvSpPr/>
            <p:nvPr/>
          </p:nvSpPr>
          <p:spPr>
            <a:xfrm>
              <a:off x="2853127" y="3535675"/>
              <a:ext cx="1625600" cy="2516081"/>
            </a:xfrm>
            <a:custGeom>
              <a:avLst/>
              <a:gdLst>
                <a:gd name="connsiteX0" fmla="*/ 0 w 4419600"/>
                <a:gd name="connsiteY0" fmla="*/ 3958669 h 3962400"/>
                <a:gd name="connsiteX1" fmla="*/ 82654 w 4419600"/>
                <a:gd name="connsiteY1" fmla="*/ 3962400 h 3962400"/>
                <a:gd name="connsiteX2" fmla="*/ 0 w 4419600"/>
                <a:gd name="connsiteY2" fmla="*/ 3962400 h 3962400"/>
                <a:gd name="connsiteX3" fmla="*/ 82654 w 4419600"/>
                <a:gd name="connsiteY3" fmla="*/ 0 h 3962400"/>
                <a:gd name="connsiteX4" fmla="*/ 4419600 w 4419600"/>
                <a:gd name="connsiteY4" fmla="*/ 0 h 3962400"/>
                <a:gd name="connsiteX5" fmla="*/ 4419600 w 4419600"/>
                <a:gd name="connsiteY5" fmla="*/ 3962400 h 3962400"/>
                <a:gd name="connsiteX6" fmla="*/ 82654 w 4419600"/>
                <a:gd name="connsiteY6" fmla="*/ 3962400 h 3962400"/>
                <a:gd name="connsiteX7" fmla="*/ 2298908 w 4419600"/>
                <a:gd name="connsiteY7" fmla="*/ 1981200 h 3962400"/>
                <a:gd name="connsiteX8" fmla="*/ 82654 w 4419600"/>
                <a:gd name="connsiteY8" fmla="*/ 0 h 3962400"/>
                <a:gd name="connsiteX9" fmla="*/ 0 w 4419600"/>
                <a:gd name="connsiteY9" fmla="*/ 0 h 3962400"/>
                <a:gd name="connsiteX10" fmla="*/ 82654 w 4419600"/>
                <a:gd name="connsiteY10" fmla="*/ 0 h 3962400"/>
                <a:gd name="connsiteX11" fmla="*/ 0 w 4419600"/>
                <a:gd name="connsiteY11" fmla="*/ 3731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9600" h="3962400">
                  <a:moveTo>
                    <a:pt x="0" y="3958669"/>
                  </a:moveTo>
                  <a:lnTo>
                    <a:pt x="82654" y="3962400"/>
                  </a:lnTo>
                  <a:lnTo>
                    <a:pt x="0" y="3962400"/>
                  </a:lnTo>
                  <a:close/>
                  <a:moveTo>
                    <a:pt x="82654" y="0"/>
                  </a:moveTo>
                  <a:lnTo>
                    <a:pt x="4419600" y="0"/>
                  </a:lnTo>
                  <a:lnTo>
                    <a:pt x="4419600" y="3962400"/>
                  </a:lnTo>
                  <a:lnTo>
                    <a:pt x="82654" y="3962400"/>
                  </a:lnTo>
                  <a:cubicBezTo>
                    <a:pt x="1306657" y="3962400"/>
                    <a:pt x="2298908" y="3075387"/>
                    <a:pt x="2298908" y="1981200"/>
                  </a:cubicBezTo>
                  <a:cubicBezTo>
                    <a:pt x="2298908" y="887013"/>
                    <a:pt x="1306657" y="0"/>
                    <a:pt x="82654" y="0"/>
                  </a:cubicBezTo>
                  <a:close/>
                  <a:moveTo>
                    <a:pt x="0" y="0"/>
                  </a:moveTo>
                  <a:lnTo>
                    <a:pt x="82654" y="0"/>
                  </a:lnTo>
                  <a:lnTo>
                    <a:pt x="0" y="3731"/>
                  </a:lnTo>
                  <a:close/>
                </a:path>
              </a:pathLst>
            </a:custGeom>
            <a:solidFill>
              <a:srgbClr val="F7F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01456A93-931C-4ACC-9A53-D1D938FC775F}"/>
                </a:ext>
              </a:extLst>
            </p:cNvPr>
            <p:cNvSpPr/>
            <p:nvPr/>
          </p:nvSpPr>
          <p:spPr>
            <a:xfrm>
              <a:off x="4465757" y="3535675"/>
              <a:ext cx="6235971" cy="2516081"/>
            </a:xfrm>
            <a:prstGeom prst="rect">
              <a:avLst/>
            </a:prstGeom>
            <a:solidFill>
              <a:srgbClr val="F7F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3200" b="1" spc="-15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কোন-অফ-ডিপ্রেশন</a:t>
              </a:r>
              <a:r>
                <a:rPr lang="en-US" sz="3200" b="1" spc="-15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_ Cone of </a:t>
              </a:r>
              <a:r>
                <a:rPr lang="en-US" sz="3200" b="1" spc="-15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Deptession</a:t>
              </a:r>
              <a:r>
                <a:rPr lang="en-US" sz="3200" b="1" spc="-15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20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স্ট্যাটিক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লেভেল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পাম্পিং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লেভেল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cone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মোচার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আকৃতি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উহাকে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অফ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ডিপ্রেশন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এলাকা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পর্যন্ত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পরিলক্ষিত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উহা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এরিয়া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অফ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ইনফ্লুয়েন্স</a:t>
              </a:r>
              <a:r>
                <a:rPr lang="en-US" sz="32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2">
            <a:extLst>
              <a:ext uri="{FF2B5EF4-FFF2-40B4-BE49-F238E27FC236}">
                <a16:creationId xmlns:a16="http://schemas.microsoft.com/office/drawing/2014/main" id="{61224784-4C1E-43BB-941B-8AE35FD6E0D3}"/>
              </a:ext>
            </a:extLst>
          </p:cNvPr>
          <p:cNvSpPr/>
          <p:nvPr/>
        </p:nvSpPr>
        <p:spPr>
          <a:xfrm>
            <a:off x="1361607" y="778634"/>
            <a:ext cx="3163146" cy="251459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1A">
            <a:extLst>
              <a:ext uri="{FF2B5EF4-FFF2-40B4-BE49-F238E27FC236}">
                <a16:creationId xmlns:a16="http://schemas.microsoft.com/office/drawing/2014/main" id="{96842A83-4DA1-4FD2-A272-DE8EE2D9E234}"/>
              </a:ext>
            </a:extLst>
          </p:cNvPr>
          <p:cNvGrpSpPr/>
          <p:nvPr/>
        </p:nvGrpSpPr>
        <p:grpSpPr>
          <a:xfrm>
            <a:off x="2800063" y="3819377"/>
            <a:ext cx="7944138" cy="2258805"/>
            <a:chOff x="2772581" y="1037711"/>
            <a:chExt cx="7944138" cy="225880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957EDE7-A243-4BA3-A21B-F28F5675DEA4}"/>
                </a:ext>
              </a:extLst>
            </p:cNvPr>
            <p:cNvSpPr/>
            <p:nvPr/>
          </p:nvSpPr>
          <p:spPr>
            <a:xfrm>
              <a:off x="2772581" y="1037711"/>
              <a:ext cx="1735589" cy="2258805"/>
            </a:xfrm>
            <a:custGeom>
              <a:avLst/>
              <a:gdLst>
                <a:gd name="connsiteX0" fmla="*/ 0 w 4419600"/>
                <a:gd name="connsiteY0" fmla="*/ 3958669 h 3962400"/>
                <a:gd name="connsiteX1" fmla="*/ 82654 w 4419600"/>
                <a:gd name="connsiteY1" fmla="*/ 3962400 h 3962400"/>
                <a:gd name="connsiteX2" fmla="*/ 0 w 4419600"/>
                <a:gd name="connsiteY2" fmla="*/ 3962400 h 3962400"/>
                <a:gd name="connsiteX3" fmla="*/ 82654 w 4419600"/>
                <a:gd name="connsiteY3" fmla="*/ 0 h 3962400"/>
                <a:gd name="connsiteX4" fmla="*/ 4419600 w 4419600"/>
                <a:gd name="connsiteY4" fmla="*/ 0 h 3962400"/>
                <a:gd name="connsiteX5" fmla="*/ 4419600 w 4419600"/>
                <a:gd name="connsiteY5" fmla="*/ 3962400 h 3962400"/>
                <a:gd name="connsiteX6" fmla="*/ 82654 w 4419600"/>
                <a:gd name="connsiteY6" fmla="*/ 3962400 h 3962400"/>
                <a:gd name="connsiteX7" fmla="*/ 2298908 w 4419600"/>
                <a:gd name="connsiteY7" fmla="*/ 1981200 h 3962400"/>
                <a:gd name="connsiteX8" fmla="*/ 82654 w 4419600"/>
                <a:gd name="connsiteY8" fmla="*/ 0 h 3962400"/>
                <a:gd name="connsiteX9" fmla="*/ 0 w 4419600"/>
                <a:gd name="connsiteY9" fmla="*/ 0 h 3962400"/>
                <a:gd name="connsiteX10" fmla="*/ 82654 w 4419600"/>
                <a:gd name="connsiteY10" fmla="*/ 0 h 3962400"/>
                <a:gd name="connsiteX11" fmla="*/ 0 w 4419600"/>
                <a:gd name="connsiteY11" fmla="*/ 3731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9600" h="3962400">
                  <a:moveTo>
                    <a:pt x="0" y="3958669"/>
                  </a:moveTo>
                  <a:lnTo>
                    <a:pt x="82654" y="3962400"/>
                  </a:lnTo>
                  <a:lnTo>
                    <a:pt x="0" y="3962400"/>
                  </a:lnTo>
                  <a:close/>
                  <a:moveTo>
                    <a:pt x="82654" y="0"/>
                  </a:moveTo>
                  <a:lnTo>
                    <a:pt x="4419600" y="0"/>
                  </a:lnTo>
                  <a:lnTo>
                    <a:pt x="4419600" y="3962400"/>
                  </a:lnTo>
                  <a:lnTo>
                    <a:pt x="82654" y="3962400"/>
                  </a:lnTo>
                  <a:cubicBezTo>
                    <a:pt x="1306657" y="3962400"/>
                    <a:pt x="2298908" y="3075387"/>
                    <a:pt x="2298908" y="1981200"/>
                  </a:cubicBezTo>
                  <a:cubicBezTo>
                    <a:pt x="2298908" y="887013"/>
                    <a:pt x="1306657" y="0"/>
                    <a:pt x="82654" y="0"/>
                  </a:cubicBezTo>
                  <a:close/>
                  <a:moveTo>
                    <a:pt x="0" y="0"/>
                  </a:moveTo>
                  <a:lnTo>
                    <a:pt x="82654" y="0"/>
                  </a:lnTo>
                  <a:lnTo>
                    <a:pt x="0" y="3731"/>
                  </a:lnTo>
                  <a:close/>
                </a:path>
              </a:pathLst>
            </a:custGeom>
            <a:solidFill>
              <a:srgbClr val="F7F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6">
              <a:extLst>
                <a:ext uri="{FF2B5EF4-FFF2-40B4-BE49-F238E27FC236}">
                  <a16:creationId xmlns:a16="http://schemas.microsoft.com/office/drawing/2014/main" id="{D408CDE0-6AAE-4849-8396-EF5EF4C43D7F}"/>
                </a:ext>
              </a:extLst>
            </p:cNvPr>
            <p:cNvSpPr/>
            <p:nvPr/>
          </p:nvSpPr>
          <p:spPr>
            <a:xfrm>
              <a:off x="4511979" y="1037711"/>
              <a:ext cx="6204740" cy="2258805"/>
            </a:xfrm>
            <a:prstGeom prst="rect">
              <a:avLst/>
            </a:prstGeom>
            <a:solidFill>
              <a:srgbClr val="F7F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/>
              <a:r>
                <a:rPr lang="en-US" sz="4000" b="1" spc="-3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ড্র-ডাউন_</a:t>
              </a:r>
              <a:r>
                <a:rPr lang="en-US" sz="3200" b="1" spc="-300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Draw</a:t>
              </a:r>
              <a:r>
                <a:rPr lang="en-US" sz="3200" b="1" spc="-3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down: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স্ট্যাটিক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লেভেল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পাম্পিং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ওয়াটার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লেভেল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পার্থক্য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ড্র-ডাউন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ড্র-ডাউন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যত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ক্ষমতা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তত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বেশী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sz="3200" spc="-3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অর্থা</a:t>
              </a:r>
              <a:r>
                <a:rPr lang="en-US" sz="3200" spc="-3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4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Draw down = SWL-PWL</a:t>
              </a:r>
            </a:p>
            <a:p>
              <a:pPr algn="just"/>
              <a:endParaRPr lang="en-US" sz="2000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1">
            <a:extLst>
              <a:ext uri="{FF2B5EF4-FFF2-40B4-BE49-F238E27FC236}">
                <a16:creationId xmlns:a16="http://schemas.microsoft.com/office/drawing/2014/main" id="{01D6BD4E-5D59-4FFF-AF19-D8C06DAFF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14517" r="6351" b="17049"/>
          <a:stretch/>
        </p:blipFill>
        <p:spPr>
          <a:xfrm>
            <a:off x="1346616" y="3563583"/>
            <a:ext cx="3163146" cy="2514599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4EA14C-A1CF-4ABF-A871-08C3E8D0FA0A}"/>
              </a:ext>
            </a:extLst>
          </p:cNvPr>
          <p:cNvSpPr txBox="1"/>
          <p:nvPr/>
        </p:nvSpPr>
        <p:spPr>
          <a:xfrm>
            <a:off x="1415320" y="5954137"/>
            <a:ext cx="292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6341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45A096-BD33-4503-944C-1336B9F72CAB}"/>
              </a:ext>
            </a:extLst>
          </p:cNvPr>
          <p:cNvSpPr txBox="1"/>
          <p:nvPr/>
        </p:nvSpPr>
        <p:spPr>
          <a:xfrm>
            <a:off x="2836500" y="427122"/>
            <a:ext cx="6519000" cy="102155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12921-B960-4056-984A-6BBF07E6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A5FF-77AB-433A-A608-5FBF90E2EA13}" type="datetime1">
              <a:rPr lang="en-US" smtClean="0"/>
              <a:pPr/>
              <a:t>29-Jul-21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2F530-AA13-450F-92AC-44A4F562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6726C7-32D1-4FC0-869B-C5F1850FF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7046"/>
              </p:ext>
            </p:extLst>
          </p:nvPr>
        </p:nvGraphicFramePr>
        <p:xfrm>
          <a:off x="381000" y="1340718"/>
          <a:ext cx="114300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89144556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202370828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কূপ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_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well</a:t>
                      </a:r>
                    </a:p>
                  </a:txBody>
                  <a:tcPr>
                    <a:solidFill>
                      <a:srgbClr val="1A29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নলকূপ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_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Tubewell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A29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7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কুয়া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ইন্দারার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বোরিং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740237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খননকৃত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কূপের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বোরিং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তুলনামুলক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ছোট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2034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ভূ-পৃষ্টের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কাছাকাছি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কূপে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দূরবর্তী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জালি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পাইপের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জমা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30142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কূপের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২.৫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ফুটের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গভীরতা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নলকূপের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১.৫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ইঞ্চির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গভীরতা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64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দড়ি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বালতি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চাপকল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চাপকল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পাম্পের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9444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অবস্থায়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দুষিত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খোলা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দুষিত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670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389509"/>
      </p:ext>
    </p:extLst>
  </p:cSld>
  <p:clrMapOvr>
    <a:masterClrMapping/>
  </p:clrMapOvr>
  <p:transition spd="slow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9">
            <a:extLst>
              <a:ext uri="{FF2B5EF4-FFF2-40B4-BE49-F238E27FC236}">
                <a16:creationId xmlns:a16="http://schemas.microsoft.com/office/drawing/2014/main" id="{7126CD1F-C0CF-48B7-8B80-4222D7FEC049}"/>
              </a:ext>
            </a:extLst>
          </p:cNvPr>
          <p:cNvSpPr/>
          <p:nvPr/>
        </p:nvSpPr>
        <p:spPr>
          <a:xfrm>
            <a:off x="2228850" y="4591787"/>
            <a:ext cx="7734300" cy="1389496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টিউবওয়েল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একুইফার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সিলেকশন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10">
            <a:extLst>
              <a:ext uri="{FF2B5EF4-FFF2-40B4-BE49-F238E27FC236}">
                <a16:creationId xmlns:a16="http://schemas.microsoft.com/office/drawing/2014/main" id="{4A787EB9-32BA-4321-974C-F16911BDF71D}"/>
              </a:ext>
            </a:extLst>
          </p:cNvPr>
          <p:cNvSpPr/>
          <p:nvPr/>
        </p:nvSpPr>
        <p:spPr>
          <a:xfrm>
            <a:off x="4602604" y="457200"/>
            <a:ext cx="2986791" cy="827938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5B1A9-AAA5-47C5-B531-65F6D9956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70" b="958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1447800"/>
            <a:ext cx="4095750" cy="2981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4FB0-C072-4ECB-AF96-48A2CEB6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02152-2A56-4F38-855E-E2ED56A73806}" type="datetime1">
              <a:rPr lang="en-US" smtClean="0"/>
              <a:t>29-Jul-21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D6CC2-E97A-4DF8-8879-E5FF1341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9">
            <a:extLst>
              <a:ext uri="{FF2B5EF4-FFF2-40B4-BE49-F238E27FC236}">
                <a16:creationId xmlns:a16="http://schemas.microsoft.com/office/drawing/2014/main" id="{E46D47BC-AE93-43B2-90FB-1FE6EABC7D3D}"/>
              </a:ext>
            </a:extLst>
          </p:cNvPr>
          <p:cNvSpPr/>
          <p:nvPr/>
        </p:nvSpPr>
        <p:spPr>
          <a:xfrm>
            <a:off x="4844949" y="533400"/>
            <a:ext cx="2502101" cy="854187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57718-C7C3-4DD7-8157-D8845020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B9BD-45B6-4460-BFA0-2F5AC951949B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72917-3487-4304-BABF-356D0BD3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D0B41-6313-4A99-80B3-373C95A5EAD0}"/>
              </a:ext>
            </a:extLst>
          </p:cNvPr>
          <p:cNvSpPr txBox="1"/>
          <p:nvPr/>
        </p:nvSpPr>
        <p:spPr>
          <a:xfrm>
            <a:off x="2286000" y="1981200"/>
            <a:ext cx="7620000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ড্র-ডাউন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একুইফার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নলকূপের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F13B6A-1478-409F-8B19-4CEF92051790}"/>
              </a:ext>
            </a:extLst>
          </p:cNvPr>
          <p:cNvSpPr/>
          <p:nvPr/>
        </p:nvSpPr>
        <p:spPr>
          <a:xfrm>
            <a:off x="2743200" y="4191000"/>
            <a:ext cx="67056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75A04-A04F-4C51-9800-196CC138D71A}"/>
              </a:ext>
            </a:extLst>
          </p:cNvPr>
          <p:cNvSpPr/>
          <p:nvPr/>
        </p:nvSpPr>
        <p:spPr>
          <a:xfrm>
            <a:off x="3352800" y="5029200"/>
            <a:ext cx="5486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Round Single Corner Rectangle 9">
            <a:extLst>
              <a:ext uri="{FF2B5EF4-FFF2-40B4-BE49-F238E27FC236}">
                <a16:creationId xmlns:a16="http://schemas.microsoft.com/office/drawing/2014/main" id="{67645F7D-04B5-4238-8ED7-EE7F49210BE5}"/>
              </a:ext>
            </a:extLst>
          </p:cNvPr>
          <p:cNvSpPr/>
          <p:nvPr/>
        </p:nvSpPr>
        <p:spPr>
          <a:xfrm>
            <a:off x="2314575" y="3932238"/>
            <a:ext cx="7562850" cy="1676400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একুইফারে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টিউবওয়েল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10">
            <a:extLst>
              <a:ext uri="{FF2B5EF4-FFF2-40B4-BE49-F238E27FC236}">
                <a16:creationId xmlns:a16="http://schemas.microsoft.com/office/drawing/2014/main" id="{5765E0A2-98CC-4B71-B664-FB7C3479727A}"/>
              </a:ext>
            </a:extLst>
          </p:cNvPr>
          <p:cNvSpPr/>
          <p:nvPr/>
        </p:nvSpPr>
        <p:spPr>
          <a:xfrm>
            <a:off x="4543149" y="685800"/>
            <a:ext cx="3105701" cy="827938"/>
          </a:xfrm>
          <a:prstGeom prst="round1Rect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0C85F-C79E-451C-ABB3-17F4FBF6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2057400"/>
            <a:ext cx="2571750" cy="177165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62A1A-4064-41A7-96D2-CE713261A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1649-68F9-4C94-88F7-1B3E5B417B57}" type="datetime1">
              <a:rPr lang="en-US" smtClean="0"/>
              <a:t>29-Jul-21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7BB17-A9F9-416C-AAB4-4A3BBED7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25AA5-2D0A-49F0-93AC-A4A66533747A}"/>
              </a:ext>
            </a:extLst>
          </p:cNvPr>
          <p:cNvGrpSpPr/>
          <p:nvPr/>
        </p:nvGrpSpPr>
        <p:grpSpPr>
          <a:xfrm>
            <a:off x="341398" y="1565030"/>
            <a:ext cx="10000850" cy="3727939"/>
            <a:chOff x="112542" y="1941342"/>
            <a:chExt cx="10592896" cy="372793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7FDF10-42A1-49D1-858C-315332EEC57B}"/>
                </a:ext>
              </a:extLst>
            </p:cNvPr>
            <p:cNvGrpSpPr/>
            <p:nvPr/>
          </p:nvGrpSpPr>
          <p:grpSpPr>
            <a:xfrm>
              <a:off x="112542" y="1941342"/>
              <a:ext cx="5296448" cy="3727939"/>
              <a:chOff x="-3224980" y="1565031"/>
              <a:chExt cx="16571740" cy="372793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B18C52-8A2F-48E3-A0DA-F19190F04D3F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3B095E1-75AC-460E-9D07-7551EED11A85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08FD9E3-4B93-4412-8BB1-5DA4BED41678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BD47E1C-4DBC-4E75-B514-6480656B9D62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F88594-C615-41C6-BAED-6E4E6C5E3AD1}"/>
                </a:ext>
              </a:extLst>
            </p:cNvPr>
            <p:cNvGrpSpPr/>
            <p:nvPr/>
          </p:nvGrpSpPr>
          <p:grpSpPr>
            <a:xfrm>
              <a:off x="5408990" y="1941342"/>
              <a:ext cx="5296448" cy="3727939"/>
              <a:chOff x="-3224980" y="1565031"/>
              <a:chExt cx="16571740" cy="372793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4DCDB24-F2DE-4881-8454-A791FE8A2A2D}"/>
                  </a:ext>
                </a:extLst>
              </p:cNvPr>
              <p:cNvSpPr/>
              <p:nvPr/>
            </p:nvSpPr>
            <p:spPr>
              <a:xfrm>
                <a:off x="845272" y="1565031"/>
                <a:ext cx="4360984" cy="3727939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A139CDC-2046-4DC1-BA0C-3A8B8F396B78}"/>
                  </a:ext>
                </a:extLst>
              </p:cNvPr>
              <p:cNvSpPr/>
              <p:nvPr/>
            </p:nvSpPr>
            <p:spPr>
              <a:xfrm>
                <a:off x="8985776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CA68421-54D9-40B7-A00D-581EBC5A25A5}"/>
                  </a:ext>
                </a:extLst>
              </p:cNvPr>
              <p:cNvSpPr/>
              <p:nvPr/>
            </p:nvSpPr>
            <p:spPr>
              <a:xfrm>
                <a:off x="-3224980" y="1565031"/>
                <a:ext cx="4360984" cy="37279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3D7EF5A-349A-435A-A6A2-87E68507EC94}"/>
                  </a:ext>
                </a:extLst>
              </p:cNvPr>
              <p:cNvSpPr/>
              <p:nvPr/>
            </p:nvSpPr>
            <p:spPr>
              <a:xfrm>
                <a:off x="4915524" y="1565031"/>
                <a:ext cx="4360984" cy="372793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C8BB5DB-FE88-4449-BA16-6E2957FB5D68}"/>
              </a:ext>
            </a:extLst>
          </p:cNvPr>
          <p:cNvSpPr/>
          <p:nvPr/>
        </p:nvSpPr>
        <p:spPr>
          <a:xfrm>
            <a:off x="311834" y="334962"/>
            <a:ext cx="11568331" cy="6188076"/>
          </a:xfrm>
          <a:custGeom>
            <a:avLst/>
            <a:gdLst/>
            <a:ahLst/>
            <a:cxnLst/>
            <a:rect l="l" t="t" r="r" b="b"/>
            <a:pathLst>
              <a:path w="11302584" h="4197246">
                <a:moveTo>
                  <a:pt x="2333758" y="1514956"/>
                </a:moveTo>
                <a:lnTo>
                  <a:pt x="2334291" y="2448510"/>
                </a:lnTo>
                <a:cubicBezTo>
                  <a:pt x="2267091" y="2291784"/>
                  <a:pt x="2173218" y="2166111"/>
                  <a:pt x="2052671" y="2071493"/>
                </a:cubicBezTo>
                <a:cubicBezTo>
                  <a:pt x="1932124" y="1976874"/>
                  <a:pt x="1805251" y="1911598"/>
                  <a:pt x="1672051" y="1875663"/>
                </a:cubicBezTo>
                <a:cubicBezTo>
                  <a:pt x="1788973" y="1832745"/>
                  <a:pt x="1905885" y="1779243"/>
                  <a:pt x="2022784" y="1715156"/>
                </a:cubicBezTo>
                <a:cubicBezTo>
                  <a:pt x="2139684" y="1651069"/>
                  <a:pt x="2243342" y="1584335"/>
                  <a:pt x="2333758" y="1514956"/>
                </a:cubicBezTo>
                <a:close/>
                <a:moveTo>
                  <a:pt x="7358688" y="1424896"/>
                </a:moveTo>
                <a:lnTo>
                  <a:pt x="7358688" y="2419558"/>
                </a:lnTo>
                <a:cubicBezTo>
                  <a:pt x="7285395" y="2248288"/>
                  <a:pt x="7185083" y="2111141"/>
                  <a:pt x="7057755" y="2008117"/>
                </a:cubicBezTo>
                <a:cubicBezTo>
                  <a:pt x="6930425" y="1905093"/>
                  <a:pt x="6803874" y="1833523"/>
                  <a:pt x="6678102" y="1793408"/>
                </a:cubicBezTo>
                <a:close/>
                <a:moveTo>
                  <a:pt x="2333758" y="292476"/>
                </a:moveTo>
                <a:lnTo>
                  <a:pt x="2333758" y="1116758"/>
                </a:lnTo>
                <a:cubicBezTo>
                  <a:pt x="2331668" y="1117958"/>
                  <a:pt x="2325530" y="1121127"/>
                  <a:pt x="2315346" y="1126264"/>
                </a:cubicBezTo>
                <a:cubicBezTo>
                  <a:pt x="2305161" y="1131401"/>
                  <a:pt x="2295154" y="1137305"/>
                  <a:pt x="2285326" y="1143976"/>
                </a:cubicBezTo>
                <a:cubicBezTo>
                  <a:pt x="2230178" y="1182846"/>
                  <a:pt x="2172884" y="1217869"/>
                  <a:pt x="2113445" y="1249046"/>
                </a:cubicBezTo>
                <a:cubicBezTo>
                  <a:pt x="2054005" y="1280222"/>
                  <a:pt x="1998357" y="1295810"/>
                  <a:pt x="1946501" y="1295810"/>
                </a:cubicBezTo>
                <a:cubicBezTo>
                  <a:pt x="1910476" y="1295810"/>
                  <a:pt x="1877966" y="1294576"/>
                  <a:pt x="1848969" y="1292108"/>
                </a:cubicBezTo>
                <a:cubicBezTo>
                  <a:pt x="1819971" y="1289639"/>
                  <a:pt x="1792787" y="1284291"/>
                  <a:pt x="1767415" y="1276064"/>
                </a:cubicBezTo>
                <a:cubicBezTo>
                  <a:pt x="1742042" y="1267836"/>
                  <a:pt x="1718571" y="1254472"/>
                  <a:pt x="1697001" y="1235970"/>
                </a:cubicBezTo>
                <a:cubicBezTo>
                  <a:pt x="1675431" y="1217469"/>
                  <a:pt x="1657375" y="1207729"/>
                  <a:pt x="1642832" y="1206751"/>
                </a:cubicBezTo>
                <a:cubicBezTo>
                  <a:pt x="1713412" y="1203060"/>
                  <a:pt x="1769360" y="1177909"/>
                  <a:pt x="1810677" y="1131301"/>
                </a:cubicBezTo>
                <a:cubicBezTo>
                  <a:pt x="1851993" y="1084692"/>
                  <a:pt x="1872651" y="1029989"/>
                  <a:pt x="1872651" y="967191"/>
                </a:cubicBezTo>
                <a:cubicBezTo>
                  <a:pt x="1872651" y="897812"/>
                  <a:pt x="1846623" y="837038"/>
                  <a:pt x="1794566" y="784870"/>
                </a:cubicBezTo>
                <a:cubicBezTo>
                  <a:pt x="1742509" y="732702"/>
                  <a:pt x="1669316" y="706618"/>
                  <a:pt x="1574986" y="706618"/>
                </a:cubicBezTo>
                <a:cubicBezTo>
                  <a:pt x="1521840" y="706618"/>
                  <a:pt x="1472463" y="716102"/>
                  <a:pt x="1426855" y="735070"/>
                </a:cubicBezTo>
                <a:cubicBezTo>
                  <a:pt x="1381246" y="754039"/>
                  <a:pt x="1341298" y="779989"/>
                  <a:pt x="1307008" y="812922"/>
                </a:cubicBezTo>
                <a:cubicBezTo>
                  <a:pt x="1272719" y="845855"/>
                  <a:pt x="1245278" y="883047"/>
                  <a:pt x="1224687" y="924496"/>
                </a:cubicBezTo>
                <a:cubicBezTo>
                  <a:pt x="1204095" y="965946"/>
                  <a:pt x="1193800" y="1011221"/>
                  <a:pt x="1193800" y="1060320"/>
                </a:cubicBezTo>
                <a:cubicBezTo>
                  <a:pt x="1193800" y="1118181"/>
                  <a:pt x="1208420" y="1174974"/>
                  <a:pt x="1237662" y="1230700"/>
                </a:cubicBezTo>
                <a:cubicBezTo>
                  <a:pt x="1266904" y="1286426"/>
                  <a:pt x="1306452" y="1336326"/>
                  <a:pt x="1356308" y="1380400"/>
                </a:cubicBezTo>
                <a:cubicBezTo>
                  <a:pt x="1406163" y="1424474"/>
                  <a:pt x="1465547" y="1459319"/>
                  <a:pt x="1534460" y="1484936"/>
                </a:cubicBezTo>
                <a:cubicBezTo>
                  <a:pt x="1568916" y="1497745"/>
                  <a:pt x="1605926" y="1507351"/>
                  <a:pt x="1645492" y="1513755"/>
                </a:cubicBezTo>
                <a:lnTo>
                  <a:pt x="1688502" y="1518813"/>
                </a:lnTo>
                <a:lnTo>
                  <a:pt x="1079790" y="1822694"/>
                </a:lnTo>
                <a:lnTo>
                  <a:pt x="1343966" y="2183868"/>
                </a:lnTo>
                <a:cubicBezTo>
                  <a:pt x="1518260" y="2183868"/>
                  <a:pt x="1664779" y="2214543"/>
                  <a:pt x="1783525" y="2275895"/>
                </a:cubicBezTo>
                <a:cubicBezTo>
                  <a:pt x="1902271" y="2337247"/>
                  <a:pt x="2003527" y="2409829"/>
                  <a:pt x="2087294" y="2493640"/>
                </a:cubicBezTo>
                <a:cubicBezTo>
                  <a:pt x="2171061" y="2577452"/>
                  <a:pt x="2238239" y="2662442"/>
                  <a:pt x="2288828" y="2748610"/>
                </a:cubicBezTo>
                <a:cubicBezTo>
                  <a:pt x="2339417" y="2834778"/>
                  <a:pt x="2375453" y="2881376"/>
                  <a:pt x="2396934" y="2888403"/>
                </a:cubicBezTo>
                <a:lnTo>
                  <a:pt x="2392797" y="2888403"/>
                </a:lnTo>
                <a:lnTo>
                  <a:pt x="2419749" y="2996408"/>
                </a:lnTo>
                <a:lnTo>
                  <a:pt x="2641163" y="3174393"/>
                </a:lnTo>
                <a:lnTo>
                  <a:pt x="2641163" y="988406"/>
                </a:lnTo>
                <a:lnTo>
                  <a:pt x="2947159" y="988406"/>
                </a:lnTo>
                <a:lnTo>
                  <a:pt x="3005338" y="988406"/>
                </a:lnTo>
                <a:lnTo>
                  <a:pt x="4363234" y="988406"/>
                </a:lnTo>
                <a:lnTo>
                  <a:pt x="4363234" y="2103814"/>
                </a:lnTo>
                <a:cubicBezTo>
                  <a:pt x="4361855" y="2013176"/>
                  <a:pt x="4325765" y="1931066"/>
                  <a:pt x="4254961" y="1857484"/>
                </a:cubicBezTo>
                <a:cubicBezTo>
                  <a:pt x="4184159" y="1783902"/>
                  <a:pt x="4111222" y="1724317"/>
                  <a:pt x="4036149" y="1678732"/>
                </a:cubicBezTo>
                <a:cubicBezTo>
                  <a:pt x="3961077" y="1633146"/>
                  <a:pt x="3886906" y="1599913"/>
                  <a:pt x="3813634" y="1579032"/>
                </a:cubicBezTo>
                <a:cubicBezTo>
                  <a:pt x="3740364" y="1558151"/>
                  <a:pt x="3673998" y="1547711"/>
                  <a:pt x="3614536" y="1547711"/>
                </a:cubicBezTo>
                <a:cubicBezTo>
                  <a:pt x="3544134" y="1547711"/>
                  <a:pt x="3475210" y="1557440"/>
                  <a:pt x="3407765" y="1576897"/>
                </a:cubicBezTo>
                <a:cubicBezTo>
                  <a:pt x="3340320" y="1596354"/>
                  <a:pt x="3280381" y="1626097"/>
                  <a:pt x="3227945" y="1666123"/>
                </a:cubicBezTo>
                <a:cubicBezTo>
                  <a:pt x="3175511" y="1706150"/>
                  <a:pt x="3133872" y="1756183"/>
                  <a:pt x="3103029" y="1816223"/>
                </a:cubicBezTo>
                <a:cubicBezTo>
                  <a:pt x="3072187" y="1876263"/>
                  <a:pt x="3056765" y="1944553"/>
                  <a:pt x="3056765" y="2021093"/>
                </a:cubicBezTo>
                <a:cubicBezTo>
                  <a:pt x="3056765" y="2076685"/>
                  <a:pt x="3066060" y="2129220"/>
                  <a:pt x="3084650" y="2178697"/>
                </a:cubicBezTo>
                <a:cubicBezTo>
                  <a:pt x="3103241" y="2228175"/>
                  <a:pt x="3130547" y="2273238"/>
                  <a:pt x="3166571" y="2313887"/>
                </a:cubicBezTo>
                <a:cubicBezTo>
                  <a:pt x="3202595" y="2354537"/>
                  <a:pt x="3246157" y="2386436"/>
                  <a:pt x="3297258" y="2409584"/>
                </a:cubicBezTo>
                <a:cubicBezTo>
                  <a:pt x="3348358" y="2432733"/>
                  <a:pt x="3405419" y="2444307"/>
                  <a:pt x="3468439" y="2444307"/>
                </a:cubicBezTo>
                <a:cubicBezTo>
                  <a:pt x="3511534" y="2444307"/>
                  <a:pt x="3555475" y="2435546"/>
                  <a:pt x="3600260" y="2418023"/>
                </a:cubicBezTo>
                <a:cubicBezTo>
                  <a:pt x="3645045" y="2400501"/>
                  <a:pt x="3685961" y="2375551"/>
                  <a:pt x="3723008" y="2343174"/>
                </a:cubicBezTo>
                <a:cubicBezTo>
                  <a:pt x="3760055" y="2310796"/>
                  <a:pt x="3790631" y="2271370"/>
                  <a:pt x="3814736" y="2224895"/>
                </a:cubicBezTo>
                <a:cubicBezTo>
                  <a:pt x="3838840" y="2178419"/>
                  <a:pt x="3850893" y="2128609"/>
                  <a:pt x="3850893" y="2075462"/>
                </a:cubicBezTo>
                <a:cubicBezTo>
                  <a:pt x="3850893" y="2045531"/>
                  <a:pt x="3846979" y="2014155"/>
                  <a:pt x="3839152" y="1981333"/>
                </a:cubicBezTo>
                <a:cubicBezTo>
                  <a:pt x="3835238" y="1964922"/>
                  <a:pt x="3830068" y="1952786"/>
                  <a:pt x="3823641" y="1944925"/>
                </a:cubicBezTo>
                <a:lnTo>
                  <a:pt x="3815374" y="1938219"/>
                </a:lnTo>
                <a:lnTo>
                  <a:pt x="3819107" y="1939241"/>
                </a:lnTo>
                <a:cubicBezTo>
                  <a:pt x="3864258" y="1953966"/>
                  <a:pt x="3923063" y="1988899"/>
                  <a:pt x="3995522" y="2044041"/>
                </a:cubicBezTo>
                <a:cubicBezTo>
                  <a:pt x="4078333" y="2107061"/>
                  <a:pt x="4154261" y="2188582"/>
                  <a:pt x="4223307" y="2288604"/>
                </a:cubicBezTo>
                <a:cubicBezTo>
                  <a:pt x="4292354" y="2388626"/>
                  <a:pt x="4347879" y="2500878"/>
                  <a:pt x="4389885" y="2625361"/>
                </a:cubicBezTo>
                <a:cubicBezTo>
                  <a:pt x="4431890" y="2749844"/>
                  <a:pt x="4452894" y="2882977"/>
                  <a:pt x="4452894" y="3024760"/>
                </a:cubicBezTo>
                <a:lnTo>
                  <a:pt x="4670638" y="3164853"/>
                </a:lnTo>
                <a:lnTo>
                  <a:pt x="4670638" y="988406"/>
                </a:lnTo>
                <a:lnTo>
                  <a:pt x="5368902" y="988406"/>
                </a:lnTo>
                <a:cubicBezTo>
                  <a:pt x="5284224" y="1024252"/>
                  <a:pt x="5218547" y="1101503"/>
                  <a:pt x="5171871" y="1220160"/>
                </a:cubicBezTo>
                <a:cubicBezTo>
                  <a:pt x="5125196" y="1338817"/>
                  <a:pt x="5101858" y="1461053"/>
                  <a:pt x="5101858" y="1586870"/>
                </a:cubicBezTo>
                <a:cubicBezTo>
                  <a:pt x="5101858" y="1636859"/>
                  <a:pt x="5108774" y="1694831"/>
                  <a:pt x="5122605" y="1760786"/>
                </a:cubicBezTo>
                <a:cubicBezTo>
                  <a:pt x="5136437" y="1826741"/>
                  <a:pt x="5152181" y="1917112"/>
                  <a:pt x="5169837" y="2031900"/>
                </a:cubicBezTo>
                <a:cubicBezTo>
                  <a:pt x="5190873" y="2127074"/>
                  <a:pt x="5208997" y="2224472"/>
                  <a:pt x="5224207" y="2324094"/>
                </a:cubicBezTo>
                <a:cubicBezTo>
                  <a:pt x="5239417" y="2423716"/>
                  <a:pt x="5247022" y="2502035"/>
                  <a:pt x="5247022" y="2559050"/>
                </a:cubicBezTo>
                <a:cubicBezTo>
                  <a:pt x="5247022" y="2690694"/>
                  <a:pt x="5210008" y="2800767"/>
                  <a:pt x="5135981" y="2889270"/>
                </a:cubicBezTo>
                <a:cubicBezTo>
                  <a:pt x="5061954" y="2977773"/>
                  <a:pt x="4953004" y="3033900"/>
                  <a:pt x="4809130" y="3057649"/>
                </a:cubicBezTo>
                <a:lnTo>
                  <a:pt x="4986582" y="3251244"/>
                </a:lnTo>
                <a:cubicBezTo>
                  <a:pt x="5025008" y="3251244"/>
                  <a:pt x="5077520" y="3234555"/>
                  <a:pt x="5144120" y="3201178"/>
                </a:cubicBezTo>
                <a:cubicBezTo>
                  <a:pt x="5210720" y="3167800"/>
                  <a:pt x="5277187" y="3117155"/>
                  <a:pt x="5343519" y="3049243"/>
                </a:cubicBezTo>
                <a:cubicBezTo>
                  <a:pt x="5409852" y="2981331"/>
                  <a:pt x="5469414" y="2896675"/>
                  <a:pt x="5522205" y="2795274"/>
                </a:cubicBezTo>
                <a:cubicBezTo>
                  <a:pt x="5574996" y="2693873"/>
                  <a:pt x="5601391" y="2574616"/>
                  <a:pt x="5601391" y="2437503"/>
                </a:cubicBezTo>
                <a:cubicBezTo>
                  <a:pt x="5601391" y="2336725"/>
                  <a:pt x="5591229" y="2233601"/>
                  <a:pt x="5570903" y="2128130"/>
                </a:cubicBezTo>
                <a:cubicBezTo>
                  <a:pt x="5550579" y="2022660"/>
                  <a:pt x="5529165" y="1923161"/>
                  <a:pt x="5506661" y="1829632"/>
                </a:cubicBezTo>
                <a:cubicBezTo>
                  <a:pt x="5490339" y="1750157"/>
                  <a:pt x="5476430" y="1679432"/>
                  <a:pt x="5464933" y="1617458"/>
                </a:cubicBezTo>
                <a:cubicBezTo>
                  <a:pt x="5453437" y="1555483"/>
                  <a:pt x="5447688" y="1497789"/>
                  <a:pt x="5447688" y="1444376"/>
                </a:cubicBezTo>
                <a:cubicBezTo>
                  <a:pt x="5447688" y="1391941"/>
                  <a:pt x="5452847" y="1339261"/>
                  <a:pt x="5463165" y="1286337"/>
                </a:cubicBezTo>
                <a:cubicBezTo>
                  <a:pt x="5473484" y="1233413"/>
                  <a:pt x="5490784" y="1185203"/>
                  <a:pt x="5515067" y="1141708"/>
                </a:cubicBezTo>
                <a:cubicBezTo>
                  <a:pt x="5539350" y="1098212"/>
                  <a:pt x="5569125" y="1062355"/>
                  <a:pt x="5604393" y="1034136"/>
                </a:cubicBezTo>
                <a:cubicBezTo>
                  <a:pt x="5639661" y="1005917"/>
                  <a:pt x="5682490" y="990674"/>
                  <a:pt x="5732878" y="988406"/>
                </a:cubicBezTo>
                <a:lnTo>
                  <a:pt x="6013793" y="988406"/>
                </a:lnTo>
                <a:lnTo>
                  <a:pt x="6054692" y="988406"/>
                </a:lnTo>
                <a:lnTo>
                  <a:pt x="7358688" y="988406"/>
                </a:lnTo>
                <a:lnTo>
                  <a:pt x="7358688" y="1033436"/>
                </a:lnTo>
                <a:lnTo>
                  <a:pt x="6090311" y="1736970"/>
                </a:lnTo>
                <a:lnTo>
                  <a:pt x="6348883" y="2083134"/>
                </a:lnTo>
                <a:cubicBezTo>
                  <a:pt x="6475767" y="2100879"/>
                  <a:pt x="6595580" y="2132845"/>
                  <a:pt x="6708322" y="2179031"/>
                </a:cubicBezTo>
                <a:cubicBezTo>
                  <a:pt x="6821064" y="2225217"/>
                  <a:pt x="6924433" y="2286580"/>
                  <a:pt x="7018429" y="2363120"/>
                </a:cubicBezTo>
                <a:cubicBezTo>
                  <a:pt x="7112425" y="2439660"/>
                  <a:pt x="7197348" y="2534145"/>
                  <a:pt x="7273198" y="2646575"/>
                </a:cubicBezTo>
                <a:cubicBezTo>
                  <a:pt x="7349048" y="2759006"/>
                  <a:pt x="7410033" y="2893095"/>
                  <a:pt x="7456153" y="3048843"/>
                </a:cubicBezTo>
                <a:lnTo>
                  <a:pt x="7670362" y="3161585"/>
                </a:lnTo>
                <a:lnTo>
                  <a:pt x="7670362" y="988406"/>
                </a:lnTo>
                <a:lnTo>
                  <a:pt x="7859081" y="988406"/>
                </a:lnTo>
                <a:lnTo>
                  <a:pt x="8030335" y="988406"/>
                </a:lnTo>
                <a:lnTo>
                  <a:pt x="8055144" y="988406"/>
                </a:lnTo>
                <a:cubicBezTo>
                  <a:pt x="8063416" y="991963"/>
                  <a:pt x="8077847" y="1005851"/>
                  <a:pt x="8098439" y="1030067"/>
                </a:cubicBezTo>
                <a:cubicBezTo>
                  <a:pt x="8119031" y="1054283"/>
                  <a:pt x="8140123" y="1082602"/>
                  <a:pt x="8161715" y="1115023"/>
                </a:cubicBezTo>
                <a:cubicBezTo>
                  <a:pt x="8183307" y="1147445"/>
                  <a:pt x="8200985" y="1178677"/>
                  <a:pt x="8214750" y="1208719"/>
                </a:cubicBezTo>
                <a:cubicBezTo>
                  <a:pt x="8228515" y="1238761"/>
                  <a:pt x="8235397" y="1259964"/>
                  <a:pt x="8235397" y="1272328"/>
                </a:cubicBezTo>
                <a:lnTo>
                  <a:pt x="8235397" y="2941838"/>
                </a:lnTo>
                <a:lnTo>
                  <a:pt x="8542801" y="3165854"/>
                </a:lnTo>
                <a:lnTo>
                  <a:pt x="8542801" y="988406"/>
                </a:lnTo>
                <a:lnTo>
                  <a:pt x="8908459" y="988406"/>
                </a:lnTo>
                <a:lnTo>
                  <a:pt x="9011647" y="988406"/>
                </a:lnTo>
                <a:lnTo>
                  <a:pt x="9135677" y="988406"/>
                </a:lnTo>
                <a:lnTo>
                  <a:pt x="9135677" y="2122760"/>
                </a:lnTo>
                <a:lnTo>
                  <a:pt x="9477571" y="2400612"/>
                </a:lnTo>
                <a:lnTo>
                  <a:pt x="9733542" y="2126429"/>
                </a:lnTo>
                <a:cubicBezTo>
                  <a:pt x="9810348" y="2037615"/>
                  <a:pt x="9884976" y="1952314"/>
                  <a:pt x="9957424" y="1870526"/>
                </a:cubicBezTo>
                <a:cubicBezTo>
                  <a:pt x="10029872" y="1788738"/>
                  <a:pt x="10085797" y="1716801"/>
                  <a:pt x="10125202" y="1654716"/>
                </a:cubicBezTo>
                <a:cubicBezTo>
                  <a:pt x="10103143" y="1687493"/>
                  <a:pt x="10087832" y="1740172"/>
                  <a:pt x="10079271" y="1812754"/>
                </a:cubicBezTo>
                <a:cubicBezTo>
                  <a:pt x="10070710" y="1885336"/>
                  <a:pt x="10066430" y="1959496"/>
                  <a:pt x="10066430" y="2035235"/>
                </a:cubicBezTo>
                <a:cubicBezTo>
                  <a:pt x="10066430" y="2224428"/>
                  <a:pt x="10091980" y="2410963"/>
                  <a:pt x="10143080" y="2594841"/>
                </a:cubicBezTo>
                <a:cubicBezTo>
                  <a:pt x="10194182" y="2778719"/>
                  <a:pt x="10263071" y="2969012"/>
                  <a:pt x="10349751" y="3165721"/>
                </a:cubicBezTo>
                <a:lnTo>
                  <a:pt x="10592579" y="3251244"/>
                </a:lnTo>
                <a:cubicBezTo>
                  <a:pt x="10561447" y="3124049"/>
                  <a:pt x="10534507" y="3019156"/>
                  <a:pt x="10511759" y="2936568"/>
                </a:cubicBezTo>
                <a:cubicBezTo>
                  <a:pt x="10489010" y="2853980"/>
                  <a:pt x="10470154" y="2776573"/>
                  <a:pt x="10455188" y="2704347"/>
                </a:cubicBezTo>
                <a:cubicBezTo>
                  <a:pt x="10440222" y="2632121"/>
                  <a:pt x="10429326" y="2561763"/>
                  <a:pt x="10422500" y="2493273"/>
                </a:cubicBezTo>
                <a:cubicBezTo>
                  <a:pt x="10415673" y="2424783"/>
                  <a:pt x="10412260" y="2353113"/>
                  <a:pt x="10412260" y="2278264"/>
                </a:cubicBezTo>
                <a:cubicBezTo>
                  <a:pt x="10412260" y="2127808"/>
                  <a:pt x="10430550" y="1979343"/>
                  <a:pt x="10467129" y="1832868"/>
                </a:cubicBezTo>
                <a:cubicBezTo>
                  <a:pt x="10503709" y="1686392"/>
                  <a:pt x="10580304" y="1533257"/>
                  <a:pt x="10696916" y="1373462"/>
                </a:cubicBezTo>
                <a:lnTo>
                  <a:pt x="10248618" y="1125097"/>
                </a:lnTo>
                <a:cubicBezTo>
                  <a:pt x="10074902" y="1213956"/>
                  <a:pt x="9920466" y="1325174"/>
                  <a:pt x="9785309" y="1458752"/>
                </a:cubicBezTo>
                <a:cubicBezTo>
                  <a:pt x="9650153" y="1592330"/>
                  <a:pt x="9537500" y="1733946"/>
                  <a:pt x="9447351" y="1883601"/>
                </a:cubicBezTo>
                <a:lnTo>
                  <a:pt x="9447351" y="988406"/>
                </a:lnTo>
                <a:lnTo>
                  <a:pt x="10975234" y="988406"/>
                </a:lnTo>
                <a:lnTo>
                  <a:pt x="10792712" y="702349"/>
                </a:lnTo>
                <a:lnTo>
                  <a:pt x="8829125" y="702349"/>
                </a:lnTo>
                <a:lnTo>
                  <a:pt x="8750555" y="702349"/>
                </a:lnTo>
                <a:lnTo>
                  <a:pt x="8526991" y="702349"/>
                </a:lnTo>
                <a:lnTo>
                  <a:pt x="8515784" y="666525"/>
                </a:lnTo>
                <a:cubicBezTo>
                  <a:pt x="8502530" y="613378"/>
                  <a:pt x="8479837" y="548646"/>
                  <a:pt x="8447705" y="472329"/>
                </a:cubicBezTo>
                <a:cubicBezTo>
                  <a:pt x="8415572" y="396012"/>
                  <a:pt x="8344803" y="336061"/>
                  <a:pt x="8235397" y="292476"/>
                </a:cubicBezTo>
                <a:lnTo>
                  <a:pt x="8235397" y="795229"/>
                </a:lnTo>
                <a:lnTo>
                  <a:pt x="8227681" y="788938"/>
                </a:lnTo>
                <a:cubicBezTo>
                  <a:pt x="8199291" y="766335"/>
                  <a:pt x="8161215" y="737472"/>
                  <a:pt x="8113449" y="702349"/>
                </a:cubicBezTo>
                <a:lnTo>
                  <a:pt x="7843077" y="702349"/>
                </a:lnTo>
                <a:lnTo>
                  <a:pt x="7678694" y="702349"/>
                </a:lnTo>
                <a:lnTo>
                  <a:pt x="5872104" y="702349"/>
                </a:lnTo>
                <a:lnTo>
                  <a:pt x="5855888" y="702349"/>
                </a:lnTo>
                <a:lnTo>
                  <a:pt x="2818080" y="702349"/>
                </a:lnTo>
                <a:lnTo>
                  <a:pt x="2789254" y="702349"/>
                </a:lnTo>
                <a:lnTo>
                  <a:pt x="2627286" y="702349"/>
                </a:lnTo>
                <a:lnTo>
                  <a:pt x="2617280" y="662322"/>
                </a:lnTo>
                <a:cubicBezTo>
                  <a:pt x="2603804" y="603083"/>
                  <a:pt x="2583446" y="536449"/>
                  <a:pt x="2556205" y="462422"/>
                </a:cubicBezTo>
                <a:cubicBezTo>
                  <a:pt x="2528965" y="388395"/>
                  <a:pt x="2454816" y="331747"/>
                  <a:pt x="2333758" y="292476"/>
                </a:cubicBezTo>
                <a:close/>
                <a:moveTo>
                  <a:pt x="0" y="0"/>
                </a:moveTo>
                <a:lnTo>
                  <a:pt x="11302584" y="0"/>
                </a:lnTo>
                <a:lnTo>
                  <a:pt x="11302584" y="4197246"/>
                </a:lnTo>
                <a:lnTo>
                  <a:pt x="0" y="4197246"/>
                </a:lnTo>
                <a:close/>
              </a:path>
            </a:pathLst>
          </a:custGeom>
          <a:solidFill>
            <a:srgbClr val="FFE699"/>
          </a:solidFill>
          <a:ln w="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4400" b="1" spc="50" dirty="0">
              <a:ln w="0"/>
              <a:solidFill>
                <a:srgbClr val="0000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F30BABEC-DBF5-499C-B561-76807BD7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19D87-B7AF-4157-BF04-EF07C6E2AD0D}" type="datetime1">
              <a:rPr lang="en-US" smtClean="0"/>
              <a:t>29-Jul-21</a:t>
            </a:fld>
            <a:endParaRPr lang="en-US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DB00128C-984C-4F14-A94F-D9BB439F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7473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1243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B51E0-0DD1-46FD-9E54-AAEC7D72B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9" b="10609"/>
          <a:stretch/>
        </p:blipFill>
        <p:spPr>
          <a:xfrm>
            <a:off x="32479" y="-29980"/>
            <a:ext cx="12109830" cy="681178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817BE6-9B39-48C1-BEE6-9AD834251BCF}"/>
              </a:ext>
            </a:extLst>
          </p:cNvPr>
          <p:cNvSpPr/>
          <p:nvPr/>
        </p:nvSpPr>
        <p:spPr>
          <a:xfrm>
            <a:off x="-4996" y="-118672"/>
            <a:ext cx="12192000" cy="7010400"/>
          </a:xfrm>
          <a:custGeom>
            <a:avLst/>
            <a:gdLst/>
            <a:ahLst/>
            <a:cxnLst/>
            <a:rect l="l" t="t" r="r" b="b"/>
            <a:pathLst>
              <a:path w="8024878" h="2590800">
                <a:moveTo>
                  <a:pt x="2328010" y="1430824"/>
                </a:moveTo>
                <a:lnTo>
                  <a:pt x="2326953" y="2002283"/>
                </a:lnTo>
                <a:lnTo>
                  <a:pt x="2237777" y="1866961"/>
                </a:lnTo>
                <a:lnTo>
                  <a:pt x="2133795" y="1842969"/>
                </a:lnTo>
                <a:lnTo>
                  <a:pt x="2137301" y="1842969"/>
                </a:lnTo>
                <a:cubicBezTo>
                  <a:pt x="2117856" y="1790830"/>
                  <a:pt x="2101991" y="1764760"/>
                  <a:pt x="2089708" y="1764760"/>
                </a:cubicBezTo>
                <a:lnTo>
                  <a:pt x="2072059" y="1802767"/>
                </a:lnTo>
                <a:lnTo>
                  <a:pt x="1883412" y="1673580"/>
                </a:lnTo>
                <a:close/>
                <a:moveTo>
                  <a:pt x="1798913" y="664871"/>
                </a:moveTo>
                <a:lnTo>
                  <a:pt x="2303373" y="664871"/>
                </a:lnTo>
                <a:lnTo>
                  <a:pt x="2319262" y="683848"/>
                </a:lnTo>
                <a:cubicBezTo>
                  <a:pt x="2340036" y="709137"/>
                  <a:pt x="2355189" y="729150"/>
                  <a:pt x="2364721" y="743888"/>
                </a:cubicBezTo>
                <a:cubicBezTo>
                  <a:pt x="2377432" y="763538"/>
                  <a:pt x="2383787" y="793124"/>
                  <a:pt x="2383787" y="832646"/>
                </a:cubicBezTo>
                <a:lnTo>
                  <a:pt x="2383787" y="864152"/>
                </a:lnTo>
                <a:cubicBezTo>
                  <a:pt x="2383787" y="891874"/>
                  <a:pt x="2377005" y="916459"/>
                  <a:pt x="2363441" y="937909"/>
                </a:cubicBezTo>
                <a:cubicBezTo>
                  <a:pt x="2349877" y="959358"/>
                  <a:pt x="2332705" y="977552"/>
                  <a:pt x="2311923" y="992488"/>
                </a:cubicBezTo>
                <a:cubicBezTo>
                  <a:pt x="2291141" y="1007425"/>
                  <a:pt x="2268300" y="1018902"/>
                  <a:pt x="2243399" y="1026917"/>
                </a:cubicBezTo>
                <a:cubicBezTo>
                  <a:pt x="2218498" y="1034933"/>
                  <a:pt x="2194673" y="1038941"/>
                  <a:pt x="2171925" y="1038941"/>
                </a:cubicBezTo>
                <a:cubicBezTo>
                  <a:pt x="2136300" y="1038941"/>
                  <a:pt x="2097853" y="1027520"/>
                  <a:pt x="2056587" y="1004679"/>
                </a:cubicBezTo>
                <a:cubicBezTo>
                  <a:pt x="2015321" y="981838"/>
                  <a:pt x="1975529" y="951695"/>
                  <a:pt x="1937213" y="914251"/>
                </a:cubicBezTo>
                <a:cubicBezTo>
                  <a:pt x="1898896" y="876807"/>
                  <a:pt x="1868151" y="837953"/>
                  <a:pt x="1844975" y="797688"/>
                </a:cubicBezTo>
                <a:cubicBezTo>
                  <a:pt x="1821800" y="757424"/>
                  <a:pt x="1810212" y="719979"/>
                  <a:pt x="1810212" y="685356"/>
                </a:cubicBezTo>
                <a:cubicBezTo>
                  <a:pt x="1810212" y="675447"/>
                  <a:pt x="1810463" y="669556"/>
                  <a:pt x="1810964" y="667682"/>
                </a:cubicBezTo>
                <a:cubicBezTo>
                  <a:pt x="1811465" y="665808"/>
                  <a:pt x="1807448" y="664871"/>
                  <a:pt x="1798913" y="664871"/>
                </a:cubicBezTo>
                <a:close/>
                <a:moveTo>
                  <a:pt x="4785129" y="87734"/>
                </a:moveTo>
                <a:lnTo>
                  <a:pt x="4785129" y="848121"/>
                </a:lnTo>
                <a:lnTo>
                  <a:pt x="4771430" y="810517"/>
                </a:lnTo>
                <a:cubicBezTo>
                  <a:pt x="4764795" y="796635"/>
                  <a:pt x="4756456" y="782403"/>
                  <a:pt x="4746414" y="767824"/>
                </a:cubicBezTo>
                <a:cubicBezTo>
                  <a:pt x="4706242" y="709505"/>
                  <a:pt x="4661858" y="657903"/>
                  <a:pt x="4613262" y="613019"/>
                </a:cubicBezTo>
                <a:cubicBezTo>
                  <a:pt x="4564667" y="568134"/>
                  <a:pt x="4510254" y="530662"/>
                  <a:pt x="4450024" y="500603"/>
                </a:cubicBezTo>
                <a:cubicBezTo>
                  <a:pt x="4389794" y="470544"/>
                  <a:pt x="4334018" y="465924"/>
                  <a:pt x="4282694" y="486742"/>
                </a:cubicBezTo>
                <a:lnTo>
                  <a:pt x="4282694" y="451117"/>
                </a:lnTo>
                <a:lnTo>
                  <a:pt x="4222520" y="451117"/>
                </a:lnTo>
                <a:cubicBezTo>
                  <a:pt x="4203297" y="451117"/>
                  <a:pt x="4174463" y="453594"/>
                  <a:pt x="4136017" y="458548"/>
                </a:cubicBezTo>
                <a:cubicBezTo>
                  <a:pt x="4097571" y="463502"/>
                  <a:pt x="4054347" y="473967"/>
                  <a:pt x="4006345" y="489943"/>
                </a:cubicBezTo>
                <a:cubicBezTo>
                  <a:pt x="3958343" y="505919"/>
                  <a:pt x="3908142" y="530727"/>
                  <a:pt x="3855742" y="564367"/>
                </a:cubicBezTo>
                <a:cubicBezTo>
                  <a:pt x="3803343" y="598008"/>
                  <a:pt x="3752799" y="656948"/>
                  <a:pt x="3704111" y="741188"/>
                </a:cubicBezTo>
                <a:cubicBezTo>
                  <a:pt x="3676166" y="758518"/>
                  <a:pt x="3655190" y="788800"/>
                  <a:pt x="3641181" y="832034"/>
                </a:cubicBezTo>
                <a:cubicBezTo>
                  <a:pt x="3627172" y="875267"/>
                  <a:pt x="3620167" y="916144"/>
                  <a:pt x="3620167" y="954664"/>
                </a:cubicBezTo>
                <a:cubicBezTo>
                  <a:pt x="3620167" y="980938"/>
                  <a:pt x="3623414" y="1010338"/>
                  <a:pt x="3629909" y="1042866"/>
                </a:cubicBezTo>
                <a:cubicBezTo>
                  <a:pt x="3636403" y="1075392"/>
                  <a:pt x="3649150" y="1105934"/>
                  <a:pt x="3668151" y="1134490"/>
                </a:cubicBezTo>
                <a:cubicBezTo>
                  <a:pt x="3687151" y="1163047"/>
                  <a:pt x="3713035" y="1186909"/>
                  <a:pt x="3745803" y="1206076"/>
                </a:cubicBezTo>
                <a:cubicBezTo>
                  <a:pt x="3778572" y="1225243"/>
                  <a:pt x="3821768" y="1234827"/>
                  <a:pt x="3875392" y="1234827"/>
                </a:cubicBezTo>
                <a:cubicBezTo>
                  <a:pt x="3905488" y="1234827"/>
                  <a:pt x="3937468" y="1226023"/>
                  <a:pt x="3971331" y="1208414"/>
                </a:cubicBezTo>
                <a:cubicBezTo>
                  <a:pt x="4005194" y="1190805"/>
                  <a:pt x="4041033" y="1173076"/>
                  <a:pt x="4078849" y="1155226"/>
                </a:cubicBezTo>
                <a:cubicBezTo>
                  <a:pt x="4118482" y="1138192"/>
                  <a:pt x="4148402" y="1125074"/>
                  <a:pt x="4168609" y="1115870"/>
                </a:cubicBezTo>
                <a:cubicBezTo>
                  <a:pt x="4188815" y="1106667"/>
                  <a:pt x="4199141" y="1102065"/>
                  <a:pt x="4199586" y="1102065"/>
                </a:cubicBezTo>
                <a:cubicBezTo>
                  <a:pt x="4224636" y="1102065"/>
                  <a:pt x="4237160" y="1108820"/>
                  <a:pt x="4237160" y="1122328"/>
                </a:cubicBezTo>
                <a:cubicBezTo>
                  <a:pt x="4237160" y="1134648"/>
                  <a:pt x="4226741" y="1159067"/>
                  <a:pt x="4205904" y="1195583"/>
                </a:cubicBezTo>
                <a:cubicBezTo>
                  <a:pt x="4185067" y="1232099"/>
                  <a:pt x="4159600" y="1273811"/>
                  <a:pt x="4129504" y="1320718"/>
                </a:cubicBezTo>
                <a:cubicBezTo>
                  <a:pt x="4069868" y="1368627"/>
                  <a:pt x="4024566" y="1405320"/>
                  <a:pt x="3993597" y="1430796"/>
                </a:cubicBezTo>
                <a:cubicBezTo>
                  <a:pt x="3962629" y="1456272"/>
                  <a:pt x="3936902" y="1476729"/>
                  <a:pt x="3916417" y="1492167"/>
                </a:cubicBezTo>
                <a:lnTo>
                  <a:pt x="3878120" y="1525733"/>
                </a:lnTo>
                <a:lnTo>
                  <a:pt x="4133567" y="1821650"/>
                </a:lnTo>
                <a:cubicBezTo>
                  <a:pt x="4269761" y="1684453"/>
                  <a:pt x="4365496" y="1560478"/>
                  <a:pt x="4420772" y="1449722"/>
                </a:cubicBezTo>
                <a:cubicBezTo>
                  <a:pt x="4476048" y="1338967"/>
                  <a:pt x="4503685" y="1255460"/>
                  <a:pt x="4503685" y="1199201"/>
                </a:cubicBezTo>
                <a:cubicBezTo>
                  <a:pt x="4503685" y="1099004"/>
                  <a:pt x="4471223" y="1019690"/>
                  <a:pt x="4406299" y="961260"/>
                </a:cubicBezTo>
                <a:cubicBezTo>
                  <a:pt x="4341374" y="902830"/>
                  <a:pt x="4234136" y="873615"/>
                  <a:pt x="4084582" y="873615"/>
                </a:cubicBezTo>
                <a:cubicBezTo>
                  <a:pt x="4035411" y="873615"/>
                  <a:pt x="4004313" y="879442"/>
                  <a:pt x="3991287" y="891094"/>
                </a:cubicBezTo>
                <a:cubicBezTo>
                  <a:pt x="4018674" y="856471"/>
                  <a:pt x="4057631" y="824760"/>
                  <a:pt x="4108156" y="795963"/>
                </a:cubicBezTo>
                <a:cubicBezTo>
                  <a:pt x="4158682" y="767165"/>
                  <a:pt x="4212909" y="752766"/>
                  <a:pt x="4270837" y="752766"/>
                </a:cubicBezTo>
                <a:cubicBezTo>
                  <a:pt x="4305461" y="752766"/>
                  <a:pt x="4343342" y="760866"/>
                  <a:pt x="4384478" y="777064"/>
                </a:cubicBezTo>
                <a:cubicBezTo>
                  <a:pt x="4425615" y="793263"/>
                  <a:pt x="4464812" y="814471"/>
                  <a:pt x="4502071" y="840690"/>
                </a:cubicBezTo>
                <a:cubicBezTo>
                  <a:pt x="4539330" y="866908"/>
                  <a:pt x="4572125" y="894685"/>
                  <a:pt x="4600459" y="924020"/>
                </a:cubicBezTo>
                <a:cubicBezTo>
                  <a:pt x="4628793" y="953356"/>
                  <a:pt x="4648470" y="981198"/>
                  <a:pt x="4659492" y="1007546"/>
                </a:cubicBezTo>
                <a:cubicBezTo>
                  <a:pt x="4705954" y="1065549"/>
                  <a:pt x="4738509" y="1120240"/>
                  <a:pt x="4757157" y="1171619"/>
                </a:cubicBezTo>
                <a:cubicBezTo>
                  <a:pt x="4775805" y="1222998"/>
                  <a:pt x="4785129" y="1258967"/>
                  <a:pt x="4785129" y="1279526"/>
                </a:cubicBezTo>
                <a:lnTo>
                  <a:pt x="4785129" y="2294637"/>
                </a:lnTo>
                <a:lnTo>
                  <a:pt x="5045197" y="2481783"/>
                </a:lnTo>
                <a:lnTo>
                  <a:pt x="5045197" y="664871"/>
                </a:lnTo>
                <a:lnTo>
                  <a:pt x="5277926" y="664871"/>
                </a:lnTo>
                <a:lnTo>
                  <a:pt x="5313177" y="664871"/>
                </a:lnTo>
                <a:lnTo>
                  <a:pt x="5330573" y="745305"/>
                </a:lnTo>
                <a:cubicBezTo>
                  <a:pt x="5379713" y="963273"/>
                  <a:pt x="5434797" y="1144148"/>
                  <a:pt x="5495827" y="1287932"/>
                </a:cubicBezTo>
                <a:cubicBezTo>
                  <a:pt x="5565576" y="1452255"/>
                  <a:pt x="5639072" y="1590249"/>
                  <a:pt x="5716317" y="1701914"/>
                </a:cubicBezTo>
                <a:cubicBezTo>
                  <a:pt x="5793562" y="1813578"/>
                  <a:pt x="5871762" y="1902243"/>
                  <a:pt x="5950918" y="1967910"/>
                </a:cubicBezTo>
                <a:cubicBezTo>
                  <a:pt x="6030074" y="2033576"/>
                  <a:pt x="6105667" y="2083406"/>
                  <a:pt x="6177698" y="2117399"/>
                </a:cubicBezTo>
                <a:cubicBezTo>
                  <a:pt x="6249729" y="2151392"/>
                  <a:pt x="6314894" y="2173120"/>
                  <a:pt x="6373195" y="2182583"/>
                </a:cubicBezTo>
                <a:cubicBezTo>
                  <a:pt x="6431494" y="2192046"/>
                  <a:pt x="6480146" y="2196777"/>
                  <a:pt x="6519148" y="2196777"/>
                </a:cubicBezTo>
                <a:cubicBezTo>
                  <a:pt x="6630775" y="2196777"/>
                  <a:pt x="6727142" y="2175615"/>
                  <a:pt x="6808246" y="2133291"/>
                </a:cubicBezTo>
                <a:cubicBezTo>
                  <a:pt x="6889350" y="2090967"/>
                  <a:pt x="6957039" y="2035942"/>
                  <a:pt x="7011312" y="1968216"/>
                </a:cubicBezTo>
                <a:cubicBezTo>
                  <a:pt x="7065586" y="1900490"/>
                  <a:pt x="7105488" y="1825314"/>
                  <a:pt x="7131020" y="1742689"/>
                </a:cubicBezTo>
                <a:cubicBezTo>
                  <a:pt x="7156552" y="1660063"/>
                  <a:pt x="7169318" y="1576556"/>
                  <a:pt x="7169318" y="1492167"/>
                </a:cubicBezTo>
                <a:cubicBezTo>
                  <a:pt x="7169318" y="1330961"/>
                  <a:pt x="7139490" y="1199266"/>
                  <a:pt x="7079836" y="1097083"/>
                </a:cubicBezTo>
                <a:cubicBezTo>
                  <a:pt x="7020182" y="994901"/>
                  <a:pt x="6949820" y="914353"/>
                  <a:pt x="6868754" y="855441"/>
                </a:cubicBezTo>
                <a:cubicBezTo>
                  <a:pt x="6787686" y="796528"/>
                  <a:pt x="6705228" y="755976"/>
                  <a:pt x="6621378" y="733784"/>
                </a:cubicBezTo>
                <a:cubicBezTo>
                  <a:pt x="6537527" y="711593"/>
                  <a:pt x="6472352" y="700497"/>
                  <a:pt x="6425854" y="700497"/>
                </a:cubicBezTo>
                <a:cubicBezTo>
                  <a:pt x="6348961" y="700497"/>
                  <a:pt x="6280892" y="714385"/>
                  <a:pt x="6221646" y="742162"/>
                </a:cubicBezTo>
                <a:cubicBezTo>
                  <a:pt x="6162399" y="769939"/>
                  <a:pt x="6112515" y="804767"/>
                  <a:pt x="6071990" y="846646"/>
                </a:cubicBezTo>
                <a:cubicBezTo>
                  <a:pt x="6031466" y="888524"/>
                  <a:pt x="6001156" y="933381"/>
                  <a:pt x="5981061" y="981216"/>
                </a:cubicBezTo>
                <a:cubicBezTo>
                  <a:pt x="5960966" y="1029051"/>
                  <a:pt x="5950918" y="1075457"/>
                  <a:pt x="5950918" y="1120435"/>
                </a:cubicBezTo>
                <a:cubicBezTo>
                  <a:pt x="5950918" y="1223082"/>
                  <a:pt x="5985022" y="1311163"/>
                  <a:pt x="6053231" y="1384678"/>
                </a:cubicBezTo>
                <a:cubicBezTo>
                  <a:pt x="6121439" y="1458193"/>
                  <a:pt x="6214271" y="1494950"/>
                  <a:pt x="6331724" y="1494950"/>
                </a:cubicBezTo>
                <a:cubicBezTo>
                  <a:pt x="6366273" y="1494950"/>
                  <a:pt x="6404061" y="1489170"/>
                  <a:pt x="6445086" y="1477611"/>
                </a:cubicBezTo>
                <a:cubicBezTo>
                  <a:pt x="6486112" y="1466051"/>
                  <a:pt x="6523936" y="1447598"/>
                  <a:pt x="6558559" y="1422252"/>
                </a:cubicBezTo>
                <a:cubicBezTo>
                  <a:pt x="6593183" y="1396905"/>
                  <a:pt x="6622287" y="1363868"/>
                  <a:pt x="6645870" y="1323140"/>
                </a:cubicBezTo>
                <a:cubicBezTo>
                  <a:pt x="6669454" y="1282411"/>
                  <a:pt x="6681246" y="1233472"/>
                  <a:pt x="6681246" y="1176323"/>
                </a:cubicBezTo>
                <a:cubicBezTo>
                  <a:pt x="6681246" y="1152795"/>
                  <a:pt x="6678342" y="1129675"/>
                  <a:pt x="6672534" y="1106964"/>
                </a:cubicBezTo>
                <a:lnTo>
                  <a:pt x="6650170" y="1049709"/>
                </a:lnTo>
                <a:lnTo>
                  <a:pt x="6677975" y="1051634"/>
                </a:lnTo>
                <a:cubicBezTo>
                  <a:pt x="6706392" y="1055646"/>
                  <a:pt x="6733180" y="1065674"/>
                  <a:pt x="6758342" y="1081720"/>
                </a:cubicBezTo>
                <a:cubicBezTo>
                  <a:pt x="6791889" y="1103114"/>
                  <a:pt x="6821308" y="1131215"/>
                  <a:pt x="6846599" y="1166025"/>
                </a:cubicBezTo>
                <a:cubicBezTo>
                  <a:pt x="6871890" y="1200834"/>
                  <a:pt x="6892216" y="1239104"/>
                  <a:pt x="6907580" y="1280834"/>
                </a:cubicBezTo>
                <a:cubicBezTo>
                  <a:pt x="6922944" y="1322565"/>
                  <a:pt x="6930626" y="1360463"/>
                  <a:pt x="6930626" y="1394530"/>
                </a:cubicBezTo>
                <a:cubicBezTo>
                  <a:pt x="6930626" y="1437467"/>
                  <a:pt x="6921904" y="1485627"/>
                  <a:pt x="6904463" y="1539009"/>
                </a:cubicBezTo>
                <a:cubicBezTo>
                  <a:pt x="6887021" y="1592392"/>
                  <a:pt x="6860496" y="1642268"/>
                  <a:pt x="6824890" y="1688638"/>
                </a:cubicBezTo>
                <a:cubicBezTo>
                  <a:pt x="6789282" y="1735007"/>
                  <a:pt x="6743664" y="1773694"/>
                  <a:pt x="6688037" y="1804700"/>
                </a:cubicBezTo>
                <a:cubicBezTo>
                  <a:pt x="6632408" y="1835705"/>
                  <a:pt x="6564460" y="1851208"/>
                  <a:pt x="6484191" y="1851208"/>
                </a:cubicBezTo>
                <a:cubicBezTo>
                  <a:pt x="6397501" y="1851208"/>
                  <a:pt x="6310942" y="1834805"/>
                  <a:pt x="6224513" y="1802000"/>
                </a:cubicBezTo>
                <a:cubicBezTo>
                  <a:pt x="6138083" y="1769194"/>
                  <a:pt x="6053500" y="1710876"/>
                  <a:pt x="5970763" y="1627044"/>
                </a:cubicBezTo>
                <a:cubicBezTo>
                  <a:pt x="5888025" y="1543212"/>
                  <a:pt x="5807673" y="1429618"/>
                  <a:pt x="5729705" y="1286262"/>
                </a:cubicBezTo>
                <a:cubicBezTo>
                  <a:pt x="5651736" y="1142905"/>
                  <a:pt x="5579019" y="956835"/>
                  <a:pt x="5511552" y="728051"/>
                </a:cubicBezTo>
                <a:lnTo>
                  <a:pt x="5349096" y="664871"/>
                </a:lnTo>
                <a:lnTo>
                  <a:pt x="7369212" y="664871"/>
                </a:lnTo>
                <a:lnTo>
                  <a:pt x="7228045" y="426179"/>
                </a:lnTo>
                <a:lnTo>
                  <a:pt x="5186252" y="426179"/>
                </a:lnTo>
                <a:lnTo>
                  <a:pt x="5146222" y="426179"/>
                </a:lnTo>
                <a:lnTo>
                  <a:pt x="5033875" y="426179"/>
                </a:lnTo>
                <a:lnTo>
                  <a:pt x="5032630" y="418817"/>
                </a:lnTo>
                <a:cubicBezTo>
                  <a:pt x="5031229" y="413742"/>
                  <a:pt x="5029128" y="407735"/>
                  <a:pt x="5026326" y="400795"/>
                </a:cubicBezTo>
                <a:cubicBezTo>
                  <a:pt x="5014970" y="353331"/>
                  <a:pt x="4997046" y="297397"/>
                  <a:pt x="4972553" y="232992"/>
                </a:cubicBezTo>
                <a:cubicBezTo>
                  <a:pt x="4948061" y="168587"/>
                  <a:pt x="4885585" y="120168"/>
                  <a:pt x="4785129" y="87734"/>
                </a:cubicBezTo>
                <a:close/>
                <a:moveTo>
                  <a:pt x="3021971" y="84171"/>
                </a:moveTo>
                <a:lnTo>
                  <a:pt x="3021971" y="503680"/>
                </a:lnTo>
                <a:lnTo>
                  <a:pt x="3015533" y="498430"/>
                </a:lnTo>
                <a:cubicBezTo>
                  <a:pt x="2991844" y="479570"/>
                  <a:pt x="2960071" y="455486"/>
                  <a:pt x="2920215" y="426179"/>
                </a:cubicBezTo>
                <a:lnTo>
                  <a:pt x="2696458" y="426179"/>
                </a:lnTo>
                <a:lnTo>
                  <a:pt x="2557445" y="426179"/>
                </a:lnTo>
                <a:lnTo>
                  <a:pt x="658945" y="426179"/>
                </a:lnTo>
                <a:lnTo>
                  <a:pt x="790649" y="664871"/>
                </a:lnTo>
                <a:lnTo>
                  <a:pt x="1458798" y="664871"/>
                </a:lnTo>
                <a:cubicBezTo>
                  <a:pt x="1420760" y="672182"/>
                  <a:pt x="1387389" y="700654"/>
                  <a:pt x="1358684" y="750289"/>
                </a:cubicBezTo>
                <a:cubicBezTo>
                  <a:pt x="1329980" y="799924"/>
                  <a:pt x="1303752" y="843445"/>
                  <a:pt x="1280001" y="880852"/>
                </a:cubicBezTo>
                <a:cubicBezTo>
                  <a:pt x="1255249" y="926089"/>
                  <a:pt x="1233345" y="962559"/>
                  <a:pt x="1214289" y="990262"/>
                </a:cubicBezTo>
                <a:cubicBezTo>
                  <a:pt x="1195233" y="1017965"/>
                  <a:pt x="1175685" y="1031816"/>
                  <a:pt x="1155645" y="1031816"/>
                </a:cubicBezTo>
                <a:cubicBezTo>
                  <a:pt x="1149634" y="1031816"/>
                  <a:pt x="1135151" y="1017946"/>
                  <a:pt x="1112199" y="990206"/>
                </a:cubicBezTo>
                <a:cubicBezTo>
                  <a:pt x="1089246" y="962466"/>
                  <a:pt x="1065078" y="923937"/>
                  <a:pt x="1039695" y="874617"/>
                </a:cubicBezTo>
                <a:lnTo>
                  <a:pt x="854552" y="953384"/>
                </a:lnTo>
                <a:cubicBezTo>
                  <a:pt x="932001" y="1113774"/>
                  <a:pt x="1009496" y="1220382"/>
                  <a:pt x="1087038" y="1273208"/>
                </a:cubicBezTo>
                <a:cubicBezTo>
                  <a:pt x="1164580" y="1326034"/>
                  <a:pt x="1225858" y="1352448"/>
                  <a:pt x="1270872" y="1352448"/>
                </a:cubicBezTo>
                <a:cubicBezTo>
                  <a:pt x="1319115" y="1352448"/>
                  <a:pt x="1358944" y="1331963"/>
                  <a:pt x="1390358" y="1290993"/>
                </a:cubicBezTo>
                <a:cubicBezTo>
                  <a:pt x="1413918" y="1260266"/>
                  <a:pt x="1425439" y="1226783"/>
                  <a:pt x="1424921" y="1190545"/>
                </a:cubicBezTo>
                <a:lnTo>
                  <a:pt x="1420775" y="1156550"/>
                </a:lnTo>
                <a:lnTo>
                  <a:pt x="1467049" y="1121794"/>
                </a:lnTo>
                <a:cubicBezTo>
                  <a:pt x="1510297" y="1086380"/>
                  <a:pt x="1543312" y="1049865"/>
                  <a:pt x="1566093" y="1012250"/>
                </a:cubicBezTo>
                <a:cubicBezTo>
                  <a:pt x="1596467" y="962095"/>
                  <a:pt x="1616906" y="914826"/>
                  <a:pt x="1627408" y="870443"/>
                </a:cubicBezTo>
                <a:cubicBezTo>
                  <a:pt x="1628559" y="903322"/>
                  <a:pt x="1644859" y="945758"/>
                  <a:pt x="1676310" y="997749"/>
                </a:cubicBezTo>
                <a:cubicBezTo>
                  <a:pt x="1707761" y="1049740"/>
                  <a:pt x="1744212" y="1098920"/>
                  <a:pt x="1785665" y="1145290"/>
                </a:cubicBezTo>
                <a:cubicBezTo>
                  <a:pt x="1827116" y="1191659"/>
                  <a:pt x="1871973" y="1233537"/>
                  <a:pt x="1920235" y="1270926"/>
                </a:cubicBezTo>
                <a:cubicBezTo>
                  <a:pt x="1968496" y="1308314"/>
                  <a:pt x="2011461" y="1328233"/>
                  <a:pt x="2049128" y="1330682"/>
                </a:cubicBezTo>
                <a:lnTo>
                  <a:pt x="1483291" y="1645135"/>
                </a:lnTo>
                <a:lnTo>
                  <a:pt x="1709236" y="1927358"/>
                </a:lnTo>
                <a:cubicBezTo>
                  <a:pt x="1719163" y="1923869"/>
                  <a:pt x="1726170" y="1921253"/>
                  <a:pt x="1730257" y="1919509"/>
                </a:cubicBezTo>
                <a:lnTo>
                  <a:pt x="1733703" y="1916933"/>
                </a:lnTo>
                <a:lnTo>
                  <a:pt x="1759467" y="1919085"/>
                </a:lnTo>
                <a:cubicBezTo>
                  <a:pt x="1766903" y="1919377"/>
                  <a:pt x="1773028" y="1919231"/>
                  <a:pt x="1777843" y="1918646"/>
                </a:cubicBezTo>
                <a:cubicBezTo>
                  <a:pt x="1787473" y="1917477"/>
                  <a:pt x="1801529" y="1917858"/>
                  <a:pt x="1820010" y="1919787"/>
                </a:cubicBezTo>
                <a:cubicBezTo>
                  <a:pt x="1839418" y="1922533"/>
                  <a:pt x="1853928" y="1925224"/>
                  <a:pt x="1863540" y="1927859"/>
                </a:cubicBezTo>
                <a:cubicBezTo>
                  <a:pt x="1873151" y="1930494"/>
                  <a:pt x="1886724" y="1934928"/>
                  <a:pt x="1904259" y="1941163"/>
                </a:cubicBezTo>
                <a:cubicBezTo>
                  <a:pt x="1921793" y="1947397"/>
                  <a:pt x="1940460" y="1954903"/>
                  <a:pt x="1960258" y="1963679"/>
                </a:cubicBezTo>
                <a:cubicBezTo>
                  <a:pt x="1980057" y="1972456"/>
                  <a:pt x="2004930" y="1983246"/>
                  <a:pt x="2034877" y="1996049"/>
                </a:cubicBezTo>
                <a:cubicBezTo>
                  <a:pt x="2069612" y="2019168"/>
                  <a:pt x="2092769" y="2033882"/>
                  <a:pt x="2104347" y="2040191"/>
                </a:cubicBezTo>
                <a:cubicBezTo>
                  <a:pt x="2115926" y="2046500"/>
                  <a:pt x="2122810" y="2050768"/>
                  <a:pt x="2124999" y="2052994"/>
                </a:cubicBezTo>
                <a:lnTo>
                  <a:pt x="2179607" y="2097415"/>
                </a:lnTo>
                <a:lnTo>
                  <a:pt x="2189738" y="2114282"/>
                </a:lnTo>
                <a:cubicBezTo>
                  <a:pt x="2202170" y="2126713"/>
                  <a:pt x="2210965" y="2132929"/>
                  <a:pt x="2216123" y="2132929"/>
                </a:cubicBezTo>
                <a:lnTo>
                  <a:pt x="2415009" y="2274943"/>
                </a:lnTo>
                <a:lnTo>
                  <a:pt x="2402324" y="2337610"/>
                </a:lnTo>
                <a:cubicBezTo>
                  <a:pt x="2405552" y="2340839"/>
                  <a:pt x="2407389" y="2342676"/>
                  <a:pt x="2407834" y="2343121"/>
                </a:cubicBezTo>
                <a:cubicBezTo>
                  <a:pt x="2408279" y="2343567"/>
                  <a:pt x="2408744" y="2344606"/>
                  <a:pt x="2409226" y="2346238"/>
                </a:cubicBezTo>
                <a:lnTo>
                  <a:pt x="2427150" y="2395892"/>
                </a:lnTo>
                <a:lnTo>
                  <a:pt x="2583124" y="2463970"/>
                </a:lnTo>
                <a:lnTo>
                  <a:pt x="2586853" y="1136355"/>
                </a:lnTo>
                <a:lnTo>
                  <a:pt x="2586853" y="1164410"/>
                </a:lnTo>
                <a:cubicBezTo>
                  <a:pt x="2589229" y="1164410"/>
                  <a:pt x="2590416" y="1155894"/>
                  <a:pt x="2590416" y="1138860"/>
                </a:cubicBezTo>
                <a:cubicBezTo>
                  <a:pt x="2593051" y="1136300"/>
                  <a:pt x="2596038" y="1128414"/>
                  <a:pt x="2599378" y="1115202"/>
                </a:cubicBezTo>
                <a:lnTo>
                  <a:pt x="2629604" y="1033653"/>
                </a:lnTo>
                <a:cubicBezTo>
                  <a:pt x="2629604" y="1036251"/>
                  <a:pt x="2619232" y="1030795"/>
                  <a:pt x="2598488" y="1017287"/>
                </a:cubicBezTo>
                <a:cubicBezTo>
                  <a:pt x="2621607" y="995689"/>
                  <a:pt x="2633167" y="984890"/>
                  <a:pt x="2633167" y="984890"/>
                </a:cubicBezTo>
                <a:cubicBezTo>
                  <a:pt x="2637249" y="995355"/>
                  <a:pt x="2640645" y="989974"/>
                  <a:pt x="2643354" y="968747"/>
                </a:cubicBezTo>
                <a:cubicBezTo>
                  <a:pt x="2646063" y="947520"/>
                  <a:pt x="2647417" y="927518"/>
                  <a:pt x="2647417" y="908740"/>
                </a:cubicBezTo>
                <a:cubicBezTo>
                  <a:pt x="2647417" y="860089"/>
                  <a:pt x="2638669" y="808905"/>
                  <a:pt x="2621171" y="755188"/>
                </a:cubicBezTo>
                <a:cubicBezTo>
                  <a:pt x="2603674" y="701471"/>
                  <a:pt x="2583291" y="671365"/>
                  <a:pt x="2560023" y="664871"/>
                </a:cubicBezTo>
                <a:lnTo>
                  <a:pt x="2707964" y="664871"/>
                </a:lnTo>
                <a:lnTo>
                  <a:pt x="2860392" y="664871"/>
                </a:lnTo>
                <a:lnTo>
                  <a:pt x="2871563" y="664871"/>
                </a:lnTo>
                <a:cubicBezTo>
                  <a:pt x="2878466" y="667840"/>
                  <a:pt x="2890508" y="679427"/>
                  <a:pt x="2907690" y="699634"/>
                </a:cubicBezTo>
                <a:cubicBezTo>
                  <a:pt x="2924872" y="719840"/>
                  <a:pt x="2942472" y="743470"/>
                  <a:pt x="2960489" y="770524"/>
                </a:cubicBezTo>
                <a:cubicBezTo>
                  <a:pt x="2978506" y="797577"/>
                  <a:pt x="2993257" y="823637"/>
                  <a:pt x="3004743" y="848705"/>
                </a:cubicBezTo>
                <a:cubicBezTo>
                  <a:pt x="3016228" y="873773"/>
                  <a:pt x="3021971" y="891465"/>
                  <a:pt x="3021971" y="901782"/>
                </a:cubicBezTo>
                <a:lnTo>
                  <a:pt x="3021971" y="2294859"/>
                </a:lnTo>
                <a:lnTo>
                  <a:pt x="3278476" y="2481783"/>
                </a:lnTo>
                <a:lnTo>
                  <a:pt x="3278476" y="664871"/>
                </a:lnTo>
                <a:lnTo>
                  <a:pt x="3669692" y="664871"/>
                </a:lnTo>
                <a:lnTo>
                  <a:pt x="3517391" y="426179"/>
                </a:lnTo>
                <a:lnTo>
                  <a:pt x="3265284" y="426179"/>
                </a:lnTo>
                <a:lnTo>
                  <a:pt x="3255932" y="396286"/>
                </a:lnTo>
                <a:cubicBezTo>
                  <a:pt x="3244873" y="351940"/>
                  <a:pt x="3225938" y="297925"/>
                  <a:pt x="3199125" y="234244"/>
                </a:cubicBezTo>
                <a:cubicBezTo>
                  <a:pt x="3172314" y="170563"/>
                  <a:pt x="3113262" y="120539"/>
                  <a:pt x="3021971" y="84171"/>
                </a:cubicBezTo>
                <a:close/>
                <a:moveTo>
                  <a:pt x="0" y="0"/>
                </a:moveTo>
                <a:lnTo>
                  <a:pt x="8024878" y="0"/>
                </a:lnTo>
                <a:lnTo>
                  <a:pt x="8024878" y="2590800"/>
                </a:lnTo>
                <a:lnTo>
                  <a:pt x="0" y="25908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EA897D65-A073-41F1-BD1D-692FB1203B5F}"/>
              </a:ext>
            </a:extLst>
          </p:cNvPr>
          <p:cNvSpPr/>
          <p:nvPr/>
        </p:nvSpPr>
        <p:spPr>
          <a:xfrm>
            <a:off x="-4996" y="-111176"/>
            <a:ext cx="12192000" cy="6934200"/>
          </a:xfrm>
          <a:prstGeom prst="frame">
            <a:avLst>
              <a:gd name="adj1" fmla="val 796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4040EF-7D4C-43EE-92EA-E4D3B30DA53F}"/>
              </a:ext>
            </a:extLst>
          </p:cNvPr>
          <p:cNvGrpSpPr/>
          <p:nvPr/>
        </p:nvGrpSpPr>
        <p:grpSpPr>
          <a:xfrm>
            <a:off x="219994" y="365469"/>
            <a:ext cx="11734800" cy="5980910"/>
            <a:chOff x="1524000" y="-47524"/>
            <a:chExt cx="9144001" cy="6953049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B2269-7FC9-462A-AD61-260CE9117BE8}"/>
                </a:ext>
              </a:extLst>
            </p:cNvPr>
            <p:cNvSpPr txBox="1"/>
            <p:nvPr/>
          </p:nvSpPr>
          <p:spPr>
            <a:xfrm>
              <a:off x="8458200" y="-47524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BCFD2F-A453-42F1-9F5C-4AB1EB151C0B}"/>
                </a:ext>
              </a:extLst>
            </p:cNvPr>
            <p:cNvSpPr txBox="1"/>
            <p:nvPr/>
          </p:nvSpPr>
          <p:spPr>
            <a:xfrm>
              <a:off x="8458200" y="1055056"/>
              <a:ext cx="2209801" cy="60826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E31015-F7EE-43D7-B6F1-B0B316547985}"/>
                </a:ext>
              </a:extLst>
            </p:cNvPr>
            <p:cNvSpPr txBox="1"/>
            <p:nvPr/>
          </p:nvSpPr>
          <p:spPr>
            <a:xfrm>
              <a:off x="8458200" y="2162276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F66344-3437-45B9-9C36-35829F702B71}"/>
                </a:ext>
              </a:extLst>
            </p:cNvPr>
            <p:cNvSpPr txBox="1"/>
            <p:nvPr/>
          </p:nvSpPr>
          <p:spPr>
            <a:xfrm>
              <a:off x="8458200" y="3610075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আবেগ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সৃষ্টি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711E56-E18B-4B11-8B99-3F33692ED0BA}"/>
                </a:ext>
              </a:extLst>
            </p:cNvPr>
            <p:cNvSpPr txBox="1"/>
            <p:nvPr/>
          </p:nvSpPr>
          <p:spPr>
            <a:xfrm>
              <a:off x="8458200" y="4905476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ঘোষনা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0EFE5-A2E6-465D-9281-48895C150B29}"/>
                </a:ext>
              </a:extLst>
            </p:cNvPr>
            <p:cNvSpPr txBox="1"/>
            <p:nvPr/>
          </p:nvSpPr>
          <p:spPr>
            <a:xfrm>
              <a:off x="8458200" y="6225701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57BECF-DA0A-456D-B11E-510AE7316276}"/>
                </a:ext>
              </a:extLst>
            </p:cNvPr>
            <p:cNvSpPr txBox="1"/>
            <p:nvPr/>
          </p:nvSpPr>
          <p:spPr>
            <a:xfrm>
              <a:off x="1524000" y="-47524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5C8C11-9B06-4771-8D5C-A7E79E284A64}"/>
                </a:ext>
              </a:extLst>
            </p:cNvPr>
            <p:cNvSpPr txBox="1"/>
            <p:nvPr/>
          </p:nvSpPr>
          <p:spPr>
            <a:xfrm>
              <a:off x="1524000" y="1019276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পাঠদান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0F6A148-4018-422C-A5E7-864A46C7E7E1}"/>
                </a:ext>
              </a:extLst>
            </p:cNvPr>
            <p:cNvSpPr txBox="1"/>
            <p:nvPr/>
          </p:nvSpPr>
          <p:spPr>
            <a:xfrm>
              <a:off x="1524000" y="2162277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6AF529-EE93-440F-B7C9-9B07BA2EF26E}"/>
                </a:ext>
              </a:extLst>
            </p:cNvPr>
            <p:cNvSpPr txBox="1"/>
            <p:nvPr/>
          </p:nvSpPr>
          <p:spPr>
            <a:xfrm>
              <a:off x="1524000" y="3457676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9FA3CD-8DB1-4E39-9A23-527FA15F8F5B}"/>
                </a:ext>
              </a:extLst>
            </p:cNvPr>
            <p:cNvSpPr txBox="1"/>
            <p:nvPr/>
          </p:nvSpPr>
          <p:spPr>
            <a:xfrm>
              <a:off x="1524000" y="4905476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বাড়ীর</a:t>
              </a: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7485E4-B089-48F1-A09A-D751D1683677}"/>
                </a:ext>
              </a:extLst>
            </p:cNvPr>
            <p:cNvSpPr txBox="1"/>
            <p:nvPr/>
          </p:nvSpPr>
          <p:spPr>
            <a:xfrm>
              <a:off x="1524000" y="6225701"/>
              <a:ext cx="2209800" cy="679824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clear">
              <a:bevelT h="635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505313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6AA1C241-D894-4FA7-B1DB-74F173EDCB94}"/>
              </a:ext>
            </a:extLst>
          </p:cNvPr>
          <p:cNvSpPr/>
          <p:nvPr/>
        </p:nvSpPr>
        <p:spPr>
          <a:xfrm>
            <a:off x="304800" y="381000"/>
            <a:ext cx="11506200" cy="6172200"/>
          </a:xfrm>
          <a:prstGeom prst="fram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32327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82293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52008" y="5209721"/>
            <a:ext cx="4641273" cy="758889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-15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ইরিগেশন</a:t>
            </a:r>
            <a:r>
              <a:rPr lang="en-US" sz="4800" spc="-1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ওয়াটার</a:t>
            </a:r>
            <a:r>
              <a:rPr lang="en-US" sz="4800" spc="-15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-15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ওয়েল</a:t>
            </a:r>
            <a:endParaRPr lang="en-US" sz="4800" spc="-15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93050" y="291900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2449" y="2150847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80568" y="4485473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66651" y="3740927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২.১১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13" name="Rectangle 12">
            <a:hlinkClick r:id="rId3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4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6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5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26EF6265-11EE-40FD-815C-7DE04E2B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BA2C-F111-4762-BC58-B187682B9787}" type="datetime1">
              <a:rPr lang="en-US" smtClean="0"/>
              <a:t>29-Jul-21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0C1B238-B0E3-48AC-85BD-7DA80631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52950" y="545035"/>
            <a:ext cx="30861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54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! </a:t>
            </a:r>
          </a:p>
        </p:txBody>
      </p:sp>
      <p:pic>
        <p:nvPicPr>
          <p:cNvPr id="22" name="Picture 2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877" y="2400346"/>
            <a:ext cx="5415344" cy="3450954"/>
          </a:xfrm>
          <a:prstGeom prst="ellipse">
            <a:avLst/>
          </a:prstGeom>
          <a:ln w="12700">
            <a:solidFill>
              <a:srgbClr val="FFFF00"/>
            </a:solidFill>
          </a:ln>
        </p:spPr>
      </p:pic>
      <p:pic>
        <p:nvPicPr>
          <p:cNvPr id="29" name="Picture 28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319" y="2209800"/>
            <a:ext cx="5803640" cy="3641500"/>
          </a:xfrm>
          <a:prstGeom prst="ellipse">
            <a:avLst/>
          </a:prstGeom>
          <a:ln w="12700">
            <a:solidFill>
              <a:srgbClr val="FFFF00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4A98F-0801-4B78-B7B2-09A00664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001A-A9DD-474E-8671-C59547B3B1DE}" type="datetime1">
              <a:rPr lang="en-US" smtClean="0"/>
              <a:t>29-Jul-21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59B7A-D770-4D16-B82B-6B570FAB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14700" y="152400"/>
            <a:ext cx="5562600" cy="1676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62B01-050D-4C21-AB7F-A16D79BA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191BF-6ED7-4E3F-B9CA-8D58C5F3996B}" type="datetime1">
              <a:rPr lang="en-US" smtClean="0"/>
              <a:t>29-Jul-21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59790-725C-4AFE-B710-6CE4B794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F2576F-8F24-42B1-96E4-F3D123313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136" r="5003" b="6949"/>
          <a:stretch/>
        </p:blipFill>
        <p:spPr>
          <a:xfrm>
            <a:off x="627148" y="2133600"/>
            <a:ext cx="4558781" cy="3085918"/>
          </a:xfrm>
          <a:prstGeom prst="ellipse">
            <a:avLst/>
          </a:prstGeom>
          <a:effectLst>
            <a:softEdge rad="63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C175B1-94F7-4D63-B48D-51BFB568606C}"/>
              </a:ext>
            </a:extLst>
          </p:cNvPr>
          <p:cNvGrpSpPr/>
          <p:nvPr/>
        </p:nvGrpSpPr>
        <p:grpSpPr>
          <a:xfrm>
            <a:off x="5562600" y="927992"/>
            <a:ext cx="5904461" cy="5852558"/>
            <a:chOff x="4343400" y="885079"/>
            <a:chExt cx="5904461" cy="585255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23D240-2630-4956-806A-38BDA93E076C}"/>
                </a:ext>
              </a:extLst>
            </p:cNvPr>
            <p:cNvGrpSpPr/>
            <p:nvPr/>
          </p:nvGrpSpPr>
          <p:grpSpPr>
            <a:xfrm>
              <a:off x="6437861" y="885079"/>
              <a:ext cx="3810000" cy="5839259"/>
              <a:chOff x="4892225" y="990600"/>
              <a:chExt cx="3810000" cy="58392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5EAAEA2-51B3-48EA-A2CA-2CD106BB173C}"/>
                  </a:ext>
                </a:extLst>
              </p:cNvPr>
              <p:cNvSpPr/>
              <p:nvPr/>
            </p:nvSpPr>
            <p:spPr>
              <a:xfrm>
                <a:off x="6051030" y="4114800"/>
                <a:ext cx="152400" cy="27150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66A064D-A754-4206-8FE2-C3C2BECD94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EFFFC"/>
                  </a:clrFrom>
                  <a:clrTo>
                    <a:srgbClr val="FE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980"/>
              <a:stretch/>
            </p:blipFill>
            <p:spPr>
              <a:xfrm>
                <a:off x="4892225" y="990600"/>
                <a:ext cx="3810000" cy="3213631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41EF39F-28A6-4EBB-BC77-02DFBE1CA71C}"/>
                </a:ext>
              </a:extLst>
            </p:cNvPr>
            <p:cNvGrpSpPr/>
            <p:nvPr/>
          </p:nvGrpSpPr>
          <p:grpSpPr>
            <a:xfrm>
              <a:off x="4343400" y="5099457"/>
              <a:ext cx="4686300" cy="1638180"/>
              <a:chOff x="4343400" y="5099457"/>
              <a:chExt cx="4686300" cy="163818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43400" y="5099457"/>
                <a:ext cx="4686300" cy="1384995"/>
              </a:xfrm>
              <a:prstGeom prst="rect">
                <a:avLst/>
              </a:prstGeom>
              <a:solidFill>
                <a:srgbClr val="5E89F0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4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ইরিগেশন</a:t>
                </a:r>
                <a:r>
                  <a:rPr lang="en-US" sz="4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ওয়াটার</a:t>
                </a:r>
                <a:r>
                  <a:rPr lang="en-US" sz="44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ওয়েল</a:t>
                </a:r>
                <a:endParaRPr lang="en-US" sz="4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930D04-79FC-4FAD-84A2-4104A39FA138}"/>
                  </a:ext>
                </a:extLst>
              </p:cNvPr>
              <p:cNvSpPr/>
              <p:nvPr/>
            </p:nvSpPr>
            <p:spPr>
              <a:xfrm>
                <a:off x="7444266" y="6492875"/>
                <a:ext cx="457200" cy="244762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Callout 21"/>
          <p:cNvSpPr/>
          <p:nvPr/>
        </p:nvSpPr>
        <p:spPr>
          <a:xfrm>
            <a:off x="4914817" y="521754"/>
            <a:ext cx="2362366" cy="914402"/>
          </a:xfrm>
          <a:prstGeom prst="roundRect">
            <a:avLst/>
          </a:prstGeom>
          <a:solidFill>
            <a:srgbClr val="0000CC"/>
          </a:solidFill>
          <a:ln cap="sq"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4D33CF4-173A-48BD-8B77-92B83EA6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40C8-168F-4865-854A-DCAD1ED7A485}" type="datetime1">
              <a:rPr lang="en-US" smtClean="0"/>
              <a:t>29-Jul-21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2683AB-6358-4B4B-8775-11C86F10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4052A0-FA83-46B9-B9FF-117C5ED5CD85}"/>
              </a:ext>
            </a:extLst>
          </p:cNvPr>
          <p:cNvSpPr txBox="1"/>
          <p:nvPr/>
        </p:nvSpPr>
        <p:spPr>
          <a:xfrm>
            <a:off x="1847528" y="1339966"/>
            <a:ext cx="8496944" cy="4178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কী তা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ড্র-ডাউন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একুইফার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এর প্রকারভেদ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Yu Mincho Light" panose="02020300000000000000" pitchFamily="18" charset="-128"/>
              <a:buChar char="※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কূপ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নলকূপের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872102"/>
            <a:ext cx="11526129" cy="36371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41048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77659" y="4228954"/>
            <a:ext cx="2456999" cy="14600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10066" y="3235821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2113" y="4223963"/>
            <a:ext cx="2462685" cy="1460091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ড্র-ডাউন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3690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72990" y="4228954"/>
            <a:ext cx="2743200" cy="146009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একুইফার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প্রকাভেদ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78787" y="3240812"/>
            <a:ext cx="294968" cy="98814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69023" y="4228954"/>
            <a:ext cx="2561906" cy="1460091"/>
          </a:xfrm>
          <a:prstGeom prst="rect">
            <a:avLst/>
          </a:prstGeom>
          <a:solidFill>
            <a:srgbClr val="1616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নলকূপের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2777" y="488681"/>
            <a:ext cx="2406446" cy="102155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9E274E-5395-4D27-B506-AD34C206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6190" y="6356350"/>
            <a:ext cx="2743200" cy="365125"/>
          </a:xfrm>
        </p:spPr>
        <p:txBody>
          <a:bodyPr/>
          <a:lstStyle/>
          <a:p>
            <a:fld id="{C97D1C00-8004-4102-BED1-3019EAC080D8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D711C-66DD-42D6-A4B6-2C5860C9E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69"/>
            <a:ext cx="2181529" cy="151468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C2A95-23BE-4D22-92B9-2E0CD156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0288-EBA1-42EC-804E-C8400813AACE}" type="datetime1">
              <a:rPr lang="en-US" smtClean="0"/>
              <a:t>29-Jul-21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0400"/>
      </p:ext>
    </p:extLst>
  </p:cSld>
  <p:clrMapOvr>
    <a:masterClrMapping/>
  </p:clrMapOvr>
  <p:transition spd="slow">
    <p:cover dir="lu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10599 0.0069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599 0.00694 L 0.32618 0.0069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18 0.00694 L 0.55599 0.0069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99 0.00694 L 0.76628 0.006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1A">
            <a:extLst>
              <a:ext uri="{FF2B5EF4-FFF2-40B4-BE49-F238E27FC236}">
                <a16:creationId xmlns:a16="http://schemas.microsoft.com/office/drawing/2014/main" id="{16753A1D-27B3-40C3-9637-8F31BF3D900C}"/>
              </a:ext>
            </a:extLst>
          </p:cNvPr>
          <p:cNvGrpSpPr/>
          <p:nvPr/>
        </p:nvGrpSpPr>
        <p:grpSpPr>
          <a:xfrm>
            <a:off x="2104868" y="1624970"/>
            <a:ext cx="8029732" cy="1903978"/>
            <a:chOff x="697169" y="1994247"/>
            <a:chExt cx="10009518" cy="3445569"/>
          </a:xfrm>
          <a:solidFill>
            <a:srgbClr val="43222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CD14D2-DA9C-4491-A057-69B5FB0D94C5}"/>
                </a:ext>
              </a:extLst>
            </p:cNvPr>
            <p:cNvSpPr/>
            <p:nvPr/>
          </p:nvSpPr>
          <p:spPr>
            <a:xfrm>
              <a:off x="697169" y="1994247"/>
              <a:ext cx="2611910" cy="3445569"/>
            </a:xfrm>
            <a:custGeom>
              <a:avLst/>
              <a:gdLst>
                <a:gd name="connsiteX0" fmla="*/ 1152128 w 1800200"/>
                <a:gd name="connsiteY0" fmla="*/ 0 h 2304256"/>
                <a:gd name="connsiteX1" fmla="*/ 1800200 w 1800200"/>
                <a:gd name="connsiteY1" fmla="*/ 0 h 2304256"/>
                <a:gd name="connsiteX2" fmla="*/ 1800200 w 1800200"/>
                <a:gd name="connsiteY2" fmla="*/ 2304256 h 2304256"/>
                <a:gd name="connsiteX3" fmla="*/ 1152128 w 1800200"/>
                <a:gd name="connsiteY3" fmla="*/ 2304256 h 2304256"/>
                <a:gd name="connsiteX4" fmla="*/ 0 w 1800200"/>
                <a:gd name="connsiteY4" fmla="*/ 1152128 h 2304256"/>
                <a:gd name="connsiteX5" fmla="*/ 1152128 w 1800200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2304256">
                  <a:moveTo>
                    <a:pt x="1152128" y="0"/>
                  </a:moveTo>
                  <a:lnTo>
                    <a:pt x="1800200" y="0"/>
                  </a:lnTo>
                  <a:lnTo>
                    <a:pt x="1800200" y="2304256"/>
                  </a:lnTo>
                  <a:lnTo>
                    <a:pt x="1152128" y="2304256"/>
                  </a:lnTo>
                  <a:cubicBezTo>
                    <a:pt x="515825" y="2304256"/>
                    <a:pt x="0" y="1788431"/>
                    <a:pt x="0" y="1152128"/>
                  </a:cubicBezTo>
                  <a:cubicBezTo>
                    <a:pt x="0" y="515825"/>
                    <a:pt x="515825" y="0"/>
                    <a:pt x="11521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76A4E7-174F-485B-9813-25D1D94E8EE8}"/>
                </a:ext>
              </a:extLst>
            </p:cNvPr>
            <p:cNvSpPr/>
            <p:nvPr/>
          </p:nvSpPr>
          <p:spPr>
            <a:xfrm>
              <a:off x="3306027" y="1994247"/>
              <a:ext cx="7400660" cy="3445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খোলা</a:t>
              </a:r>
              <a:r>
                <a:rPr lang="en-US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কূপঃ</a:t>
              </a:r>
              <a:endPara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আন্ডার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গ্রাউন্ড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ওয়াটারকে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সেচ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কাজে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খনন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ওপেন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endParaRPr lang="en-US" sz="3600" spc="-1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3790-839D-4AD0-B162-4FDF70FD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42A9F-9BC6-4043-A48A-FC2588138439}" type="datetime1">
              <a:rPr lang="en-US" smtClean="0"/>
              <a:t>29-Jul-21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FDD06-08CC-4F19-8A4B-FED6CF2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98EC-E540-4EBD-B06F-CCAC0BFEF3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1D55D5-8B67-4371-A9B1-4F5DFE2E250E}"/>
              </a:ext>
            </a:extLst>
          </p:cNvPr>
          <p:cNvSpPr txBox="1"/>
          <p:nvPr/>
        </p:nvSpPr>
        <p:spPr>
          <a:xfrm>
            <a:off x="2396400" y="469524"/>
            <a:ext cx="7399200" cy="1021556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কূপ_Irrigation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Well</a:t>
            </a: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BEA3EDD3-2B9C-48F3-AC33-F8CA0840C434}"/>
              </a:ext>
            </a:extLst>
          </p:cNvPr>
          <p:cNvSpPr/>
          <p:nvPr/>
        </p:nvSpPr>
        <p:spPr>
          <a:xfrm>
            <a:off x="2057400" y="1540334"/>
            <a:ext cx="1971206" cy="201609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166325-EF83-4655-AF53-2FE097B6F0A3}"/>
              </a:ext>
            </a:extLst>
          </p:cNvPr>
          <p:cNvSpPr txBox="1"/>
          <p:nvPr/>
        </p:nvSpPr>
        <p:spPr>
          <a:xfrm>
            <a:off x="1828800" y="5816435"/>
            <a:ext cx="292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1A">
            <a:extLst>
              <a:ext uri="{FF2B5EF4-FFF2-40B4-BE49-F238E27FC236}">
                <a16:creationId xmlns:a16="http://schemas.microsoft.com/office/drawing/2014/main" id="{9C9F6289-5BDF-496A-A2FF-F4375F6C47C2}"/>
              </a:ext>
            </a:extLst>
          </p:cNvPr>
          <p:cNvGrpSpPr/>
          <p:nvPr/>
        </p:nvGrpSpPr>
        <p:grpSpPr>
          <a:xfrm>
            <a:off x="2166080" y="3705310"/>
            <a:ext cx="8001000" cy="2054882"/>
            <a:chOff x="934993" y="2019382"/>
            <a:chExt cx="9771793" cy="3445569"/>
          </a:xfrm>
          <a:solidFill>
            <a:srgbClr val="43222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DC6BA4-397B-4A1C-82F4-325BCEBFB5A9}"/>
                </a:ext>
              </a:extLst>
            </p:cNvPr>
            <p:cNvSpPr/>
            <p:nvPr/>
          </p:nvSpPr>
          <p:spPr>
            <a:xfrm>
              <a:off x="934993" y="2019382"/>
              <a:ext cx="2375921" cy="3445569"/>
            </a:xfrm>
            <a:custGeom>
              <a:avLst/>
              <a:gdLst>
                <a:gd name="connsiteX0" fmla="*/ 1152128 w 1800200"/>
                <a:gd name="connsiteY0" fmla="*/ 0 h 2304256"/>
                <a:gd name="connsiteX1" fmla="*/ 1800200 w 1800200"/>
                <a:gd name="connsiteY1" fmla="*/ 0 h 2304256"/>
                <a:gd name="connsiteX2" fmla="*/ 1800200 w 1800200"/>
                <a:gd name="connsiteY2" fmla="*/ 2304256 h 2304256"/>
                <a:gd name="connsiteX3" fmla="*/ 1152128 w 1800200"/>
                <a:gd name="connsiteY3" fmla="*/ 2304256 h 2304256"/>
                <a:gd name="connsiteX4" fmla="*/ 0 w 1800200"/>
                <a:gd name="connsiteY4" fmla="*/ 1152128 h 2304256"/>
                <a:gd name="connsiteX5" fmla="*/ 1152128 w 1800200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0200" h="2304256">
                  <a:moveTo>
                    <a:pt x="1152128" y="0"/>
                  </a:moveTo>
                  <a:lnTo>
                    <a:pt x="1800200" y="0"/>
                  </a:lnTo>
                  <a:lnTo>
                    <a:pt x="1800200" y="2304256"/>
                  </a:lnTo>
                  <a:lnTo>
                    <a:pt x="1152128" y="2304256"/>
                  </a:lnTo>
                  <a:cubicBezTo>
                    <a:pt x="515825" y="2304256"/>
                    <a:pt x="0" y="1788431"/>
                    <a:pt x="0" y="1152128"/>
                  </a:cubicBezTo>
                  <a:cubicBezTo>
                    <a:pt x="0" y="515825"/>
                    <a:pt x="515825" y="0"/>
                    <a:pt x="11521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C09FFC-DC42-417B-8315-A8BBE67B0385}"/>
                </a:ext>
              </a:extLst>
            </p:cNvPr>
            <p:cNvSpPr/>
            <p:nvPr/>
          </p:nvSpPr>
          <p:spPr>
            <a:xfrm>
              <a:off x="3301109" y="2019382"/>
              <a:ext cx="7405677" cy="34455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নল</a:t>
              </a:r>
              <a:r>
                <a:rPr lang="en-US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কূপঃ</a:t>
              </a:r>
              <a:endPara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আন্ডার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গ্রাউন্ড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ওয়াটারকে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সেচ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কাজে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পাইপ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বসানো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টিউব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ওয়েল</a:t>
              </a:r>
              <a:r>
                <a:rPr lang="en-US" sz="3600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5" name="1">
            <a:extLst>
              <a:ext uri="{FF2B5EF4-FFF2-40B4-BE49-F238E27FC236}">
                <a16:creationId xmlns:a16="http://schemas.microsoft.com/office/drawing/2014/main" id="{B245D7D8-8421-42FA-993B-5031CC02193A}"/>
              </a:ext>
            </a:extLst>
          </p:cNvPr>
          <p:cNvSpPr/>
          <p:nvPr/>
        </p:nvSpPr>
        <p:spPr>
          <a:xfrm>
            <a:off x="2069892" y="3729105"/>
            <a:ext cx="1971206" cy="201609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17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777BBE2-FBAA-4895-B639-C050AD98C8BF}"/>
              </a:ext>
            </a:extLst>
          </p:cNvPr>
          <p:cNvGrpSpPr/>
          <p:nvPr/>
        </p:nvGrpSpPr>
        <p:grpSpPr>
          <a:xfrm>
            <a:off x="3886200" y="1723869"/>
            <a:ext cx="7848600" cy="3962401"/>
            <a:chOff x="3886200" y="1723869"/>
            <a:chExt cx="7848600" cy="3962401"/>
          </a:xfrm>
          <a:solidFill>
            <a:srgbClr val="F7F1DB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2471576-9601-4331-98D6-F59ED85EECD8}"/>
                </a:ext>
              </a:extLst>
            </p:cNvPr>
            <p:cNvSpPr/>
            <p:nvPr/>
          </p:nvSpPr>
          <p:spPr>
            <a:xfrm>
              <a:off x="3886200" y="1723869"/>
              <a:ext cx="3048002" cy="3962400"/>
            </a:xfrm>
            <a:custGeom>
              <a:avLst/>
              <a:gdLst>
                <a:gd name="connsiteX0" fmla="*/ 0 w 4419600"/>
                <a:gd name="connsiteY0" fmla="*/ 3958669 h 3962400"/>
                <a:gd name="connsiteX1" fmla="*/ 82654 w 4419600"/>
                <a:gd name="connsiteY1" fmla="*/ 3962400 h 3962400"/>
                <a:gd name="connsiteX2" fmla="*/ 0 w 4419600"/>
                <a:gd name="connsiteY2" fmla="*/ 3962400 h 3962400"/>
                <a:gd name="connsiteX3" fmla="*/ 82654 w 4419600"/>
                <a:gd name="connsiteY3" fmla="*/ 0 h 3962400"/>
                <a:gd name="connsiteX4" fmla="*/ 4419600 w 4419600"/>
                <a:gd name="connsiteY4" fmla="*/ 0 h 3962400"/>
                <a:gd name="connsiteX5" fmla="*/ 4419600 w 4419600"/>
                <a:gd name="connsiteY5" fmla="*/ 3962400 h 3962400"/>
                <a:gd name="connsiteX6" fmla="*/ 82654 w 4419600"/>
                <a:gd name="connsiteY6" fmla="*/ 3962400 h 3962400"/>
                <a:gd name="connsiteX7" fmla="*/ 2298908 w 4419600"/>
                <a:gd name="connsiteY7" fmla="*/ 1981200 h 3962400"/>
                <a:gd name="connsiteX8" fmla="*/ 82654 w 4419600"/>
                <a:gd name="connsiteY8" fmla="*/ 0 h 3962400"/>
                <a:gd name="connsiteX9" fmla="*/ 0 w 4419600"/>
                <a:gd name="connsiteY9" fmla="*/ 0 h 3962400"/>
                <a:gd name="connsiteX10" fmla="*/ 82654 w 4419600"/>
                <a:gd name="connsiteY10" fmla="*/ 0 h 3962400"/>
                <a:gd name="connsiteX11" fmla="*/ 0 w 4419600"/>
                <a:gd name="connsiteY11" fmla="*/ 3731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19600" h="3962400">
                  <a:moveTo>
                    <a:pt x="0" y="3958669"/>
                  </a:moveTo>
                  <a:lnTo>
                    <a:pt x="82654" y="3962400"/>
                  </a:lnTo>
                  <a:lnTo>
                    <a:pt x="0" y="3962400"/>
                  </a:lnTo>
                  <a:close/>
                  <a:moveTo>
                    <a:pt x="82654" y="0"/>
                  </a:moveTo>
                  <a:lnTo>
                    <a:pt x="4419600" y="0"/>
                  </a:lnTo>
                  <a:lnTo>
                    <a:pt x="4419600" y="3962400"/>
                  </a:lnTo>
                  <a:lnTo>
                    <a:pt x="82654" y="3962400"/>
                  </a:lnTo>
                  <a:cubicBezTo>
                    <a:pt x="1306657" y="3962400"/>
                    <a:pt x="2298908" y="3075387"/>
                    <a:pt x="2298908" y="1981200"/>
                  </a:cubicBezTo>
                  <a:cubicBezTo>
                    <a:pt x="2298908" y="887013"/>
                    <a:pt x="1306657" y="0"/>
                    <a:pt x="82654" y="0"/>
                  </a:cubicBezTo>
                  <a:close/>
                  <a:moveTo>
                    <a:pt x="0" y="0"/>
                  </a:moveTo>
                  <a:lnTo>
                    <a:pt x="82654" y="0"/>
                  </a:lnTo>
                  <a:lnTo>
                    <a:pt x="0" y="37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1A">
              <a:extLst>
                <a:ext uri="{FF2B5EF4-FFF2-40B4-BE49-F238E27FC236}">
                  <a16:creationId xmlns:a16="http://schemas.microsoft.com/office/drawing/2014/main" id="{4183B03C-3629-4CD6-A41B-40D757674785}"/>
                </a:ext>
              </a:extLst>
            </p:cNvPr>
            <p:cNvSpPr/>
            <p:nvPr/>
          </p:nvSpPr>
          <p:spPr>
            <a:xfrm>
              <a:off x="6781800" y="1723870"/>
              <a:ext cx="49530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মাটির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ভিতর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চলমান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অপ্রবেশ্য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বাধা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পেয়ে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মোটা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বালুকণা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জমা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পানিবাহী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স্তর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aquifer </a:t>
              </a:r>
              <a:r>
                <a:rPr lang="en-US" sz="3600" spc="-15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spc="-15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just"/>
              <a:endParaRPr lang="en-US" sz="3200" spc="-1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2000" spc="-1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মুক্ত</a:t>
              </a:r>
              <a:r>
                <a:rPr lang="en-US" sz="20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-1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একুইফার</a:t>
              </a:r>
              <a:r>
                <a:rPr lang="en-US" sz="20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 </a:t>
              </a:r>
              <a:r>
                <a:rPr lang="en-US" sz="2000" spc="-1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Unconfiend</a:t>
              </a:r>
              <a:r>
                <a:rPr lang="en-US" sz="20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Aquifer</a:t>
              </a:r>
            </a:p>
            <a:p>
              <a:pPr algn="just"/>
              <a:endParaRPr lang="en-US" spc="-1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2000" spc="-1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আবদ্ধ</a:t>
              </a:r>
              <a:r>
                <a:rPr lang="en-US" sz="20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spc="-1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একুইফার</a:t>
              </a:r>
              <a:r>
                <a:rPr lang="en-US" sz="2000" spc="-1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 Confined  Aquifer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D7C8-4A0D-4F04-9028-3771A687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7DB8-008C-459F-953E-507926EC8860}" type="datetime1">
              <a:rPr lang="en-US" smtClean="0"/>
              <a:t>29-Jul-21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5804-FFBF-4BFD-98F6-196DFB63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298B8-FC52-4C93-B794-7B8F374CDB2D}"/>
              </a:ext>
            </a:extLst>
          </p:cNvPr>
          <p:cNvSpPr txBox="1"/>
          <p:nvPr/>
        </p:nvSpPr>
        <p:spPr>
          <a:xfrm>
            <a:off x="3321050" y="381000"/>
            <a:ext cx="5549900" cy="1021556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Aquifer_একুইফার</a:t>
            </a:r>
            <a:endParaRPr lang="en-US" sz="54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1">
            <a:extLst>
              <a:ext uri="{FF2B5EF4-FFF2-40B4-BE49-F238E27FC236}">
                <a16:creationId xmlns:a16="http://schemas.microsoft.com/office/drawing/2014/main" id="{76E71BEE-9748-423D-B3FB-9CC5EBF0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r="3967" b="42223"/>
          <a:stretch/>
        </p:blipFill>
        <p:spPr>
          <a:xfrm>
            <a:off x="533400" y="1752600"/>
            <a:ext cx="6400802" cy="3962400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3F8EB4-220E-4639-A27F-AEFCEC4751B1}"/>
              </a:ext>
            </a:extLst>
          </p:cNvPr>
          <p:cNvSpPr txBox="1"/>
          <p:nvPr/>
        </p:nvSpPr>
        <p:spPr>
          <a:xfrm>
            <a:off x="2002626" y="5908100"/>
            <a:ext cx="292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AnalogousFromLightSeed_2SEEDS">
      <a:dk1>
        <a:srgbClr val="000000"/>
      </a:dk1>
      <a:lt1>
        <a:srgbClr val="FFFFFF"/>
      </a:lt1>
      <a:dk2>
        <a:srgbClr val="3C3122"/>
      </a:dk2>
      <a:lt2>
        <a:srgbClr val="E2E5E8"/>
      </a:lt2>
      <a:accent1>
        <a:srgbClr val="CB9851"/>
      </a:accent1>
      <a:accent2>
        <a:srgbClr val="DA8C7C"/>
      </a:accent2>
      <a:accent3>
        <a:srgbClr val="A5A561"/>
      </a:accent3>
      <a:accent4>
        <a:srgbClr val="54AEAF"/>
      </a:accent4>
      <a:accent5>
        <a:srgbClr val="6BA7D5"/>
      </a:accent5>
      <a:accent6>
        <a:srgbClr val="6576D3"/>
      </a:accent6>
      <a:hlink>
        <a:srgbClr val="6582AC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9474C30-5CBF-4696-8E39-32CB5F13C0BB}" vid="{C3F3E4F6-E506-4675-BEAC-071968C57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786</TotalTime>
  <Words>624</Words>
  <Application>Microsoft Office PowerPoint</Application>
  <PresentationFormat>Widescreen</PresentationFormat>
  <Paragraphs>140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Yu Mincho Light</vt:lpstr>
      <vt:lpstr>Arial</vt:lpstr>
      <vt:lpstr>Arial Black</vt:lpstr>
      <vt:lpstr>Calibri</vt:lpstr>
      <vt:lpstr>Neue Haas Grotesk Text Pro</vt:lpstr>
      <vt:lpstr>NikoshBAN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সকলকে  স্বাগতম</dc:title>
  <dc:creator>user 1</dc:creator>
  <cp:lastModifiedBy>TSCM</cp:lastModifiedBy>
  <cp:revision>40</cp:revision>
  <dcterms:created xsi:type="dcterms:W3CDTF">2006-08-16T00:00:00Z</dcterms:created>
  <dcterms:modified xsi:type="dcterms:W3CDTF">2021-07-29T10:27:36Z</dcterms:modified>
</cp:coreProperties>
</file>