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64" y="60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5B3B5-75FF-4FE9-9A7E-6D3B2DF76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26E12-F375-4548-8865-86D22A689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5FEC0-10BA-449A-BE0C-94A9D220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D96E7-AB49-49E8-A157-3598AC405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FAE01-B634-4D3D-8410-DBD966A7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EF3D-82FB-4938-91C9-08EC92D6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E0B18-9CA5-4BCC-AC49-7FB4B92CF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6DF3B-37A3-47ED-B06D-F3C93646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E347A-6B35-400D-B895-AF781F05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C320E-B143-4B9A-8D93-EDBF1427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8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A3D30-F847-4546-9D4A-9CB318DF1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83852-DAAB-4E2F-B2F0-A50240F1D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18146-D555-4BF9-B4FF-B235E16CD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2E4B0-4660-4AFF-9AF7-FF98C124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129A3-D917-4884-9538-D8E4FB946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DC47A-E639-4F6C-8D1F-87311D0D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B5B78-7198-41F9-920E-408B0EBB4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C4A4A-2616-40EE-A614-F31371C9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D4D7C-CB85-4D19-A85F-45A1F43C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A708D-0A0A-4CC9-8D10-AA539F2D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0D418-5DE4-442D-9C3C-D3546E903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148E3-357E-4705-8ADC-F57D4B06E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19765-C252-45AD-86F6-518AAE04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0CF07-1B88-4335-A6DE-104413DF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03D87-C8EC-4BD0-BE88-8ADCA652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2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8658-EE9D-403F-AADC-E3E70066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B4534-AECD-40B7-B909-0C30489FB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A2284-1D7A-4BDC-8E6C-79E2B70AC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74A69-BB51-4CD3-A03C-C453EDA1C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7BAFA-964D-4B24-B93F-5020CFD2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75D85-7209-4DB8-8585-4832BCB8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2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C0D2C-F60B-4328-B31B-6A5E914CB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D22D1-EF0B-4B6B-993E-CC9D77DF6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F251B-BDBC-4E0A-BE88-5D4C71692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7A60F-EE35-4AB7-AF1C-133CA48D3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C3F7D-1483-4CF4-AB65-69253D087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CEDB0-BCD8-48D3-B36A-E2843C3B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087A3-9351-4AC4-A2A6-B77A3745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3752AE-1765-4A7C-A1D4-828C969C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1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F79A-92F7-4487-AE7F-3D4AAC189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BA693-BA17-48BD-9E9B-36C477DE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5613A-5484-4746-8CCB-09EE2931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A4F912-D0CE-4976-9262-890615AF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4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9206E7-C7A8-44D5-882C-3ED633E5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0D5EC-1E6F-4B18-9144-7F5D9FD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6D0CB-F6CF-4492-9E8E-E64BEFAA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16B5-F3AE-4A21-B4D7-88F9A41E0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55155-3BC7-4044-84FA-7B79DBF3D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EE068-022E-4636-9EC4-10EC621E3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B0C1E-2CE0-4859-B5CD-A87EAE34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63E7C-8E2D-49C9-98D2-28E5677D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45981-A157-42CB-9E19-8B4920AC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0CF8-9CFE-43DB-B4F3-6E5DBEDB2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77BDBF-8046-483D-B3EC-0A0B4B4B9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0BDF8-9788-4AF8-87DC-D071C9741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E50EB-B0C4-46EF-AB29-8B458049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CF727-91E7-41EF-BEEC-70840DCF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AA309-D5E3-4509-9B6B-C290B05E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8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576B8-4993-47A0-9340-B464A4602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D2EFA-23B8-4780-BC1A-6F05499BC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2E397-1744-4CCF-97C0-06B6E30FC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E439-9256-40DC-9CAB-8EB224ED16C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CF88C-964D-4F28-926B-3C4413BC88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C4903-62F4-45CF-AC18-5B2F85545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27CA5-9A70-45FD-B466-0AE3A11E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9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34A121-B3E4-4D12-8548-99C853590FB5}"/>
              </a:ext>
            </a:extLst>
          </p:cNvPr>
          <p:cNvSpPr/>
          <p:nvPr/>
        </p:nvSpPr>
        <p:spPr>
          <a:xfrm>
            <a:off x="6817116" y="159657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E351831-F178-4EA2-884A-9E0F3AEDF5BA}"/>
              </a:ext>
            </a:extLst>
          </p:cNvPr>
          <p:cNvGrpSpPr/>
          <p:nvPr/>
        </p:nvGrpSpPr>
        <p:grpSpPr>
          <a:xfrm>
            <a:off x="6217920" y="142240"/>
            <a:ext cx="1148080" cy="6573520"/>
            <a:chOff x="6096000" y="152400"/>
            <a:chExt cx="1148080" cy="65735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73F64CB-A935-4465-9730-3B4027284C37}"/>
                </a:ext>
              </a:extLst>
            </p:cNvPr>
            <p:cNvSpPr/>
            <p:nvPr/>
          </p:nvSpPr>
          <p:spPr>
            <a:xfrm>
              <a:off x="6563360" y="29464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2504320A-F4D8-4D37-9D25-212A2DC2A417}"/>
                </a:ext>
              </a:extLst>
            </p:cNvPr>
            <p:cNvSpPr/>
            <p:nvPr/>
          </p:nvSpPr>
          <p:spPr>
            <a:xfrm>
              <a:off x="6096000" y="152400"/>
              <a:ext cx="548640" cy="548640"/>
            </a:xfrm>
            <a:prstGeom prst="arc">
              <a:avLst>
                <a:gd name="adj1" fmla="val 7562005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FFC60D9-0073-4D8B-BB2D-FC685F93DCF3}"/>
                </a:ext>
              </a:extLst>
            </p:cNvPr>
            <p:cNvSpPr/>
            <p:nvPr/>
          </p:nvSpPr>
          <p:spPr>
            <a:xfrm>
              <a:off x="6563360" y="106680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A816994-BBD8-4E0F-A80D-B86DF7845C93}"/>
                </a:ext>
              </a:extLst>
            </p:cNvPr>
            <p:cNvSpPr/>
            <p:nvPr/>
          </p:nvSpPr>
          <p:spPr>
            <a:xfrm>
              <a:off x="6096000" y="924560"/>
              <a:ext cx="548640" cy="548640"/>
            </a:xfrm>
            <a:prstGeom prst="arc">
              <a:avLst>
                <a:gd name="adj1" fmla="val 7564052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A104590-897D-43C3-A856-3E0D29330FF4}"/>
                </a:ext>
              </a:extLst>
            </p:cNvPr>
            <p:cNvSpPr/>
            <p:nvPr/>
          </p:nvSpPr>
          <p:spPr>
            <a:xfrm>
              <a:off x="6563360" y="180848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C00CFF01-3396-452B-A3D0-EFA336C743FC}"/>
                </a:ext>
              </a:extLst>
            </p:cNvPr>
            <p:cNvSpPr/>
            <p:nvPr/>
          </p:nvSpPr>
          <p:spPr>
            <a:xfrm>
              <a:off x="6096000" y="1666240"/>
              <a:ext cx="548640" cy="548640"/>
            </a:xfrm>
            <a:prstGeom prst="arc">
              <a:avLst>
                <a:gd name="adj1" fmla="val 7306647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8F2A35D-DCF5-4D82-9D34-41C6BDB20A5E}"/>
                </a:ext>
              </a:extLst>
            </p:cNvPr>
            <p:cNvSpPr/>
            <p:nvPr/>
          </p:nvSpPr>
          <p:spPr>
            <a:xfrm>
              <a:off x="6563360" y="254000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3C4312A5-0A99-40C0-99E8-81474149B927}"/>
                </a:ext>
              </a:extLst>
            </p:cNvPr>
            <p:cNvSpPr/>
            <p:nvPr/>
          </p:nvSpPr>
          <p:spPr>
            <a:xfrm>
              <a:off x="6096000" y="2397760"/>
              <a:ext cx="548640" cy="548640"/>
            </a:xfrm>
            <a:prstGeom prst="arc">
              <a:avLst>
                <a:gd name="adj1" fmla="val 7249079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B79B2C-5495-4650-BDAE-D620442D978D}"/>
                </a:ext>
              </a:extLst>
            </p:cNvPr>
            <p:cNvSpPr/>
            <p:nvPr/>
          </p:nvSpPr>
          <p:spPr>
            <a:xfrm>
              <a:off x="6563360" y="324612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57A0C808-84EF-4258-A6F1-F5C122D22988}"/>
                </a:ext>
              </a:extLst>
            </p:cNvPr>
            <p:cNvSpPr/>
            <p:nvPr/>
          </p:nvSpPr>
          <p:spPr>
            <a:xfrm>
              <a:off x="6096000" y="3103880"/>
              <a:ext cx="548640" cy="548640"/>
            </a:xfrm>
            <a:prstGeom prst="arc">
              <a:avLst>
                <a:gd name="adj1" fmla="val 7124322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7643A6F-2908-4448-B34A-C500152B22B4}"/>
                </a:ext>
              </a:extLst>
            </p:cNvPr>
            <p:cNvSpPr/>
            <p:nvPr/>
          </p:nvSpPr>
          <p:spPr>
            <a:xfrm>
              <a:off x="6563360" y="402336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9A3C7841-B475-4965-BA97-E2022C586FA8}"/>
                </a:ext>
              </a:extLst>
            </p:cNvPr>
            <p:cNvSpPr/>
            <p:nvPr/>
          </p:nvSpPr>
          <p:spPr>
            <a:xfrm>
              <a:off x="6096000" y="3881120"/>
              <a:ext cx="548640" cy="548640"/>
            </a:xfrm>
            <a:prstGeom prst="arc">
              <a:avLst>
                <a:gd name="adj1" fmla="val 7201689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5F191D0-1B51-4BC8-A7F3-87D8AF03D352}"/>
                </a:ext>
              </a:extLst>
            </p:cNvPr>
            <p:cNvSpPr/>
            <p:nvPr/>
          </p:nvSpPr>
          <p:spPr>
            <a:xfrm>
              <a:off x="6563360" y="479552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FD048AAD-504B-4776-8C17-8217FB4C85B3}"/>
                </a:ext>
              </a:extLst>
            </p:cNvPr>
            <p:cNvSpPr/>
            <p:nvPr/>
          </p:nvSpPr>
          <p:spPr>
            <a:xfrm>
              <a:off x="6096000" y="4653280"/>
              <a:ext cx="548640" cy="548640"/>
            </a:xfrm>
            <a:prstGeom prst="arc">
              <a:avLst>
                <a:gd name="adj1" fmla="val 7291807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9058B-1D13-406C-BA08-DC1021D6937F}"/>
                </a:ext>
              </a:extLst>
            </p:cNvPr>
            <p:cNvSpPr/>
            <p:nvPr/>
          </p:nvSpPr>
          <p:spPr>
            <a:xfrm>
              <a:off x="6563360" y="547624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9526D146-8A51-45C9-998B-83E01AE742C8}"/>
                </a:ext>
              </a:extLst>
            </p:cNvPr>
            <p:cNvSpPr/>
            <p:nvPr/>
          </p:nvSpPr>
          <p:spPr>
            <a:xfrm>
              <a:off x="6096000" y="5334000"/>
              <a:ext cx="548640" cy="548640"/>
            </a:xfrm>
            <a:prstGeom prst="arc">
              <a:avLst>
                <a:gd name="adj1" fmla="val 7829278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8518F35-791E-484B-9273-B820E76203D5}"/>
                </a:ext>
              </a:extLst>
            </p:cNvPr>
            <p:cNvSpPr/>
            <p:nvPr/>
          </p:nvSpPr>
          <p:spPr>
            <a:xfrm>
              <a:off x="6563360" y="631952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9A052BD3-76BD-4755-B335-52838B0637FF}"/>
                </a:ext>
              </a:extLst>
            </p:cNvPr>
            <p:cNvSpPr/>
            <p:nvPr/>
          </p:nvSpPr>
          <p:spPr>
            <a:xfrm>
              <a:off x="6096000" y="6177280"/>
              <a:ext cx="548640" cy="548640"/>
            </a:xfrm>
            <a:prstGeom prst="arc">
              <a:avLst>
                <a:gd name="adj1" fmla="val 7317745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F877D65-2E2A-4916-B422-114DF35E3E61}"/>
              </a:ext>
            </a:extLst>
          </p:cNvPr>
          <p:cNvSpPr txBox="1"/>
          <p:nvPr/>
        </p:nvSpPr>
        <p:spPr>
          <a:xfrm>
            <a:off x="8026400" y="1483360"/>
            <a:ext cx="325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আমার</a:t>
            </a:r>
            <a:r>
              <a:rPr lang="en-US" sz="4400" b="1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বাংলা</a:t>
            </a:r>
            <a:r>
              <a:rPr lang="en-US" sz="4400" b="1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বই</a:t>
            </a:r>
            <a:endParaRPr lang="en-US" sz="4400" b="1" dirty="0">
              <a:solidFill>
                <a:schemeClr val="bg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en-US" sz="4400" b="1" dirty="0" err="1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তৃতীয়</a:t>
            </a:r>
            <a:r>
              <a:rPr lang="en-US" sz="4400" b="1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শ্রেণি</a:t>
            </a:r>
            <a:endParaRPr lang="en-US" sz="4400" b="1" dirty="0">
              <a:solidFill>
                <a:schemeClr val="bg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473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41F861-2E22-4035-869A-CE88BEF0D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640" y="116840"/>
            <a:ext cx="4216400" cy="662432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0EA1533-FC15-4038-8ADA-C2CA3B74E5FD}"/>
              </a:ext>
            </a:extLst>
          </p:cNvPr>
          <p:cNvSpPr/>
          <p:nvPr/>
        </p:nvSpPr>
        <p:spPr>
          <a:xfrm>
            <a:off x="8564880" y="853440"/>
            <a:ext cx="2306320" cy="36372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34A121-B3E4-4D12-8548-99C853590FB5}"/>
              </a:ext>
            </a:extLst>
          </p:cNvPr>
          <p:cNvSpPr/>
          <p:nvPr/>
        </p:nvSpPr>
        <p:spPr>
          <a:xfrm>
            <a:off x="6399106" y="1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F64CB-A935-4465-9730-3B4027284C37}"/>
              </a:ext>
            </a:extLst>
          </p:cNvPr>
          <p:cNvSpPr/>
          <p:nvPr/>
        </p:nvSpPr>
        <p:spPr>
          <a:xfrm>
            <a:off x="5486400" y="304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C3925D-19DB-494F-B64D-E9E879F331F3}"/>
              </a:ext>
            </a:extLst>
          </p:cNvPr>
          <p:cNvSpPr/>
          <p:nvPr/>
        </p:nvSpPr>
        <p:spPr>
          <a:xfrm>
            <a:off x="792479" y="0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8ABBBA-84C6-4955-B370-862C1D02E086}"/>
              </a:ext>
            </a:extLst>
          </p:cNvPr>
          <p:cNvSpPr/>
          <p:nvPr/>
        </p:nvSpPr>
        <p:spPr>
          <a:xfrm>
            <a:off x="6573520" y="2844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15234A-5DC6-4B60-8FC0-F7A03CBC548C}"/>
              </a:ext>
            </a:extLst>
          </p:cNvPr>
          <p:cNvSpPr/>
          <p:nvPr/>
        </p:nvSpPr>
        <p:spPr>
          <a:xfrm>
            <a:off x="5557520" y="3251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504320A-F4D8-4D37-9D25-212A2DC2A417}"/>
              </a:ext>
            </a:extLst>
          </p:cNvPr>
          <p:cNvSpPr/>
          <p:nvPr/>
        </p:nvSpPr>
        <p:spPr>
          <a:xfrm rot="20680709">
            <a:off x="6158735" y="6273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935CCE-7DC9-4E08-966C-A3480536520F}"/>
              </a:ext>
            </a:extLst>
          </p:cNvPr>
          <p:cNvSpPr/>
          <p:nvPr/>
        </p:nvSpPr>
        <p:spPr>
          <a:xfrm>
            <a:off x="6553200" y="1066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79026F-4849-4D3F-AD03-F52B65B9FB18}"/>
              </a:ext>
            </a:extLst>
          </p:cNvPr>
          <p:cNvSpPr/>
          <p:nvPr/>
        </p:nvSpPr>
        <p:spPr>
          <a:xfrm>
            <a:off x="5547360" y="1097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FE42CE6-543D-4593-B745-1862D4C989ED}"/>
              </a:ext>
            </a:extLst>
          </p:cNvPr>
          <p:cNvSpPr/>
          <p:nvPr/>
        </p:nvSpPr>
        <p:spPr>
          <a:xfrm rot="20680709">
            <a:off x="6158735" y="855214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EB89C8-8124-4C37-B78F-0D176193515A}"/>
              </a:ext>
            </a:extLst>
          </p:cNvPr>
          <p:cNvSpPr/>
          <p:nvPr/>
        </p:nvSpPr>
        <p:spPr>
          <a:xfrm>
            <a:off x="6573520" y="1828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6E62E12-724D-4552-BE60-64D1197DA98E}"/>
              </a:ext>
            </a:extLst>
          </p:cNvPr>
          <p:cNvSpPr/>
          <p:nvPr/>
        </p:nvSpPr>
        <p:spPr>
          <a:xfrm>
            <a:off x="5537200" y="1879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CF43EA6-034B-44C0-8EFC-E1B2C9BED2CC}"/>
              </a:ext>
            </a:extLst>
          </p:cNvPr>
          <p:cNvSpPr/>
          <p:nvPr/>
        </p:nvSpPr>
        <p:spPr>
          <a:xfrm rot="20680709">
            <a:off x="6158734" y="1607056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414869F-E72D-445D-93A8-30C84F421C57}"/>
              </a:ext>
            </a:extLst>
          </p:cNvPr>
          <p:cNvSpPr/>
          <p:nvPr/>
        </p:nvSpPr>
        <p:spPr>
          <a:xfrm>
            <a:off x="6614160" y="2590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9ACC3A0-5930-4366-8A44-A5C3B1F7CB9E}"/>
              </a:ext>
            </a:extLst>
          </p:cNvPr>
          <p:cNvSpPr/>
          <p:nvPr/>
        </p:nvSpPr>
        <p:spPr>
          <a:xfrm>
            <a:off x="5516880" y="2641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4606F7AC-4389-4F8A-8549-FBAADE68C7C0}"/>
              </a:ext>
            </a:extLst>
          </p:cNvPr>
          <p:cNvSpPr/>
          <p:nvPr/>
        </p:nvSpPr>
        <p:spPr>
          <a:xfrm rot="20680709">
            <a:off x="6158736" y="237921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510C672-AE34-4BAF-B9B2-24EAD8334DBD}"/>
              </a:ext>
            </a:extLst>
          </p:cNvPr>
          <p:cNvSpPr/>
          <p:nvPr/>
        </p:nvSpPr>
        <p:spPr>
          <a:xfrm>
            <a:off x="663448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0071C8-AB07-4B11-8C65-A52EF503A394}"/>
              </a:ext>
            </a:extLst>
          </p:cNvPr>
          <p:cNvSpPr/>
          <p:nvPr/>
        </p:nvSpPr>
        <p:spPr>
          <a:xfrm>
            <a:off x="555752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A39DB59-E255-4B51-AEFC-252374D4433C}"/>
              </a:ext>
            </a:extLst>
          </p:cNvPr>
          <p:cNvSpPr/>
          <p:nvPr/>
        </p:nvSpPr>
        <p:spPr>
          <a:xfrm rot="20680709">
            <a:off x="6158735" y="3154680"/>
            <a:ext cx="548640" cy="548640"/>
          </a:xfrm>
          <a:prstGeom prst="arc">
            <a:avLst>
              <a:gd name="adj1" fmla="val 9240536"/>
              <a:gd name="adj2" fmla="val 3555786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4E4707-87A0-40EE-A7ED-4F4C807C8D88}"/>
              </a:ext>
            </a:extLst>
          </p:cNvPr>
          <p:cNvSpPr/>
          <p:nvPr/>
        </p:nvSpPr>
        <p:spPr>
          <a:xfrm>
            <a:off x="6644640" y="4145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FF24FF-70EA-4A7D-956A-436027182D76}"/>
              </a:ext>
            </a:extLst>
          </p:cNvPr>
          <p:cNvSpPr/>
          <p:nvPr/>
        </p:nvSpPr>
        <p:spPr>
          <a:xfrm>
            <a:off x="5547360" y="4185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8A485B9C-4771-486C-8835-D10ADC405D13}"/>
              </a:ext>
            </a:extLst>
          </p:cNvPr>
          <p:cNvSpPr/>
          <p:nvPr/>
        </p:nvSpPr>
        <p:spPr>
          <a:xfrm rot="20680709">
            <a:off x="6165432" y="3993643"/>
            <a:ext cx="534426" cy="499863"/>
          </a:xfrm>
          <a:prstGeom prst="arc">
            <a:avLst>
              <a:gd name="adj1" fmla="val 9240536"/>
              <a:gd name="adj2" fmla="val 3591229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7BBB99-A958-4920-A824-FD5E6FF39E8F}"/>
              </a:ext>
            </a:extLst>
          </p:cNvPr>
          <p:cNvSpPr/>
          <p:nvPr/>
        </p:nvSpPr>
        <p:spPr>
          <a:xfrm>
            <a:off x="6664960" y="49174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1CCB63B-8921-4815-A6C9-F9FFBFFC6D9A}"/>
              </a:ext>
            </a:extLst>
          </p:cNvPr>
          <p:cNvSpPr/>
          <p:nvPr/>
        </p:nvSpPr>
        <p:spPr>
          <a:xfrm>
            <a:off x="5608320" y="493776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90587CA5-2172-4CCE-A8B4-36754E9C8184}"/>
              </a:ext>
            </a:extLst>
          </p:cNvPr>
          <p:cNvSpPr/>
          <p:nvPr/>
        </p:nvSpPr>
        <p:spPr>
          <a:xfrm rot="20680709">
            <a:off x="6250174" y="469569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60AC1BA-EED2-4FE1-BA66-B695CCCD779D}"/>
              </a:ext>
            </a:extLst>
          </p:cNvPr>
          <p:cNvSpPr/>
          <p:nvPr/>
        </p:nvSpPr>
        <p:spPr>
          <a:xfrm>
            <a:off x="6604000" y="5669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7A3FEF-F926-4109-A5CA-7B6DBA290D31}"/>
              </a:ext>
            </a:extLst>
          </p:cNvPr>
          <p:cNvSpPr/>
          <p:nvPr/>
        </p:nvSpPr>
        <p:spPr>
          <a:xfrm>
            <a:off x="5567680" y="5709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864CF4A4-CEC9-43D9-9C1C-398B55F62C54}"/>
              </a:ext>
            </a:extLst>
          </p:cNvPr>
          <p:cNvSpPr/>
          <p:nvPr/>
        </p:nvSpPr>
        <p:spPr>
          <a:xfrm rot="20680709">
            <a:off x="6158735" y="546785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911B54-6063-4212-BF6C-33356C531841}"/>
              </a:ext>
            </a:extLst>
          </p:cNvPr>
          <p:cNvSpPr/>
          <p:nvPr/>
        </p:nvSpPr>
        <p:spPr>
          <a:xfrm>
            <a:off x="667512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6C14E11-3662-436B-A6AE-5512A954E636}"/>
              </a:ext>
            </a:extLst>
          </p:cNvPr>
          <p:cNvSpPr/>
          <p:nvPr/>
        </p:nvSpPr>
        <p:spPr>
          <a:xfrm>
            <a:off x="554736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993301AF-5519-4DED-9235-99D5D52B13A3}"/>
              </a:ext>
            </a:extLst>
          </p:cNvPr>
          <p:cNvSpPr/>
          <p:nvPr/>
        </p:nvSpPr>
        <p:spPr>
          <a:xfrm rot="20680709">
            <a:off x="6158736" y="6246624"/>
            <a:ext cx="548640" cy="548640"/>
          </a:xfrm>
          <a:prstGeom prst="arc">
            <a:avLst>
              <a:gd name="adj1" fmla="val 9240536"/>
              <a:gd name="adj2" fmla="val 3120173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275422-A779-477C-89D1-37BD44449918}"/>
              </a:ext>
            </a:extLst>
          </p:cNvPr>
          <p:cNvSpPr/>
          <p:nvPr/>
        </p:nvSpPr>
        <p:spPr>
          <a:xfrm>
            <a:off x="7635289" y="78814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EBF902-627F-4C8A-9401-7A3214421A7B}"/>
              </a:ext>
            </a:extLst>
          </p:cNvPr>
          <p:cNvSpPr/>
          <p:nvPr/>
        </p:nvSpPr>
        <p:spPr>
          <a:xfrm>
            <a:off x="1046480" y="127000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3B5CA76-69B6-4007-8473-420279ED9176}"/>
              </a:ext>
            </a:extLst>
          </p:cNvPr>
          <p:cNvSpPr txBox="1"/>
          <p:nvPr/>
        </p:nvSpPr>
        <p:spPr>
          <a:xfrm>
            <a:off x="4277360" y="6268720"/>
            <a:ext cx="883920" cy="369332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পৃষ্ঠা</a:t>
            </a:r>
            <a:r>
              <a:rPr lang="en-US" dirty="0"/>
              <a:t> -২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C7D04-F994-4D17-9177-72441AF1CF89}"/>
              </a:ext>
            </a:extLst>
          </p:cNvPr>
          <p:cNvSpPr txBox="1"/>
          <p:nvPr/>
        </p:nvSpPr>
        <p:spPr>
          <a:xfrm>
            <a:off x="1645920" y="294640"/>
            <a:ext cx="255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পাঠ</a:t>
            </a:r>
            <a:r>
              <a:rPr lang="en-US" sz="4400" b="1" dirty="0"/>
              <a:t> </a:t>
            </a:r>
            <a:r>
              <a:rPr lang="en-US" sz="4400" b="1" dirty="0" err="1"/>
              <a:t>পরিচিতি</a:t>
            </a:r>
            <a:endParaRPr lang="en-US" sz="4400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D26033A-7538-47DF-A52C-A131017A308F}"/>
              </a:ext>
            </a:extLst>
          </p:cNvPr>
          <p:cNvSpPr txBox="1"/>
          <p:nvPr/>
        </p:nvSpPr>
        <p:spPr>
          <a:xfrm>
            <a:off x="1036320" y="1656080"/>
            <a:ext cx="388112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পাঠের</a:t>
            </a:r>
            <a:r>
              <a:rPr lang="en-US" sz="2800" dirty="0"/>
              <a:t> </a:t>
            </a:r>
            <a:r>
              <a:rPr lang="en-US" sz="2800" dirty="0" err="1"/>
              <a:t>শিরোনাম</a:t>
            </a:r>
            <a:r>
              <a:rPr lang="en-US" sz="2800" dirty="0"/>
              <a:t> : </a:t>
            </a:r>
            <a:r>
              <a:rPr lang="en-US" sz="2800" b="1" dirty="0" err="1"/>
              <a:t>চল্</a:t>
            </a:r>
            <a:r>
              <a:rPr lang="en-US" sz="2800" b="1" dirty="0"/>
              <a:t> </a:t>
            </a:r>
            <a:r>
              <a:rPr lang="en-US" sz="2800" b="1" dirty="0" err="1"/>
              <a:t>চল্</a:t>
            </a:r>
            <a:r>
              <a:rPr lang="en-US" sz="2800" b="1" dirty="0"/>
              <a:t> </a:t>
            </a:r>
            <a:r>
              <a:rPr lang="en-US" sz="2800" b="1" dirty="0" err="1"/>
              <a:t>চল্</a:t>
            </a:r>
            <a:r>
              <a:rPr lang="en-US" sz="2800" b="1" dirty="0"/>
              <a:t> </a:t>
            </a:r>
          </a:p>
          <a:p>
            <a:pPr algn="ctr"/>
            <a:r>
              <a:rPr lang="en-US" sz="2800" dirty="0" err="1"/>
              <a:t>পাঠ্যাংশ</a:t>
            </a:r>
            <a:r>
              <a:rPr lang="en-US" sz="2800" dirty="0"/>
              <a:t> :</a:t>
            </a:r>
            <a:r>
              <a:rPr lang="en-US" sz="2800" b="1" dirty="0"/>
              <a:t> </a:t>
            </a:r>
            <a:r>
              <a:rPr lang="en-US" sz="2800" b="1" dirty="0" err="1"/>
              <a:t>শেষের</a:t>
            </a:r>
            <a:r>
              <a:rPr lang="en-US" sz="2800" b="1" dirty="0"/>
              <a:t> </a:t>
            </a:r>
            <a:r>
              <a:rPr lang="en-US" sz="2800" b="1" dirty="0" err="1"/>
              <a:t>চরণ</a:t>
            </a: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err="1"/>
              <a:t>শিখনফল</a:t>
            </a:r>
            <a:r>
              <a:rPr lang="en-US" sz="2800" b="1" dirty="0"/>
              <a:t> : </a:t>
            </a:r>
          </a:p>
          <a:p>
            <a:r>
              <a:rPr lang="en-US" sz="2700" b="1" dirty="0" err="1"/>
              <a:t>প্রশ্ন</a:t>
            </a:r>
            <a:r>
              <a:rPr lang="en-US" sz="2700" b="1" dirty="0"/>
              <a:t> </a:t>
            </a:r>
            <a:r>
              <a:rPr lang="en-US" sz="2700" b="1" dirty="0" err="1"/>
              <a:t>করতে</a:t>
            </a:r>
            <a:r>
              <a:rPr lang="en-US" sz="2700" b="1" dirty="0"/>
              <a:t>  </a:t>
            </a:r>
            <a:r>
              <a:rPr lang="en-US" sz="2700" b="1" dirty="0" err="1"/>
              <a:t>পারবে</a:t>
            </a:r>
            <a:r>
              <a:rPr lang="en-US" sz="2700" b="1" dirty="0"/>
              <a:t> ।</a:t>
            </a:r>
          </a:p>
          <a:p>
            <a:r>
              <a:rPr lang="en-US" sz="2700" b="1" dirty="0" err="1"/>
              <a:t>প্রশ্নের</a:t>
            </a:r>
            <a:r>
              <a:rPr lang="en-US" sz="2700" b="1" dirty="0"/>
              <a:t> </a:t>
            </a:r>
            <a:r>
              <a:rPr lang="en-US" sz="2700" b="1" dirty="0" err="1"/>
              <a:t>উত্তর</a:t>
            </a:r>
            <a:r>
              <a:rPr lang="en-US" sz="2700" b="1" dirty="0"/>
              <a:t> </a:t>
            </a:r>
            <a:r>
              <a:rPr lang="en-US" sz="2700" b="1" dirty="0" err="1"/>
              <a:t>বলতে</a:t>
            </a:r>
            <a:r>
              <a:rPr lang="en-US" sz="2700" b="1" dirty="0"/>
              <a:t> ও </a:t>
            </a:r>
            <a:r>
              <a:rPr lang="en-US" sz="2700" b="1" dirty="0" err="1"/>
              <a:t>লিখতে</a:t>
            </a:r>
            <a:r>
              <a:rPr lang="en-US" sz="2700" b="1" dirty="0"/>
              <a:t> </a:t>
            </a:r>
            <a:r>
              <a:rPr lang="en-US" sz="2700" b="1" dirty="0" err="1"/>
              <a:t>পারবে</a:t>
            </a:r>
            <a:r>
              <a:rPr lang="en-US" sz="2700" b="1" dirty="0"/>
              <a:t> । </a:t>
            </a:r>
          </a:p>
          <a:p>
            <a:pPr algn="ctr"/>
            <a:endParaRPr lang="en-US" sz="2800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F0CA2C1-115C-4473-8B11-54DE4E4FF103}"/>
              </a:ext>
            </a:extLst>
          </p:cNvPr>
          <p:cNvSpPr txBox="1"/>
          <p:nvPr/>
        </p:nvSpPr>
        <p:spPr>
          <a:xfrm>
            <a:off x="10952480" y="6278880"/>
            <a:ext cx="883920" cy="369332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পৃষ্ঠা</a:t>
            </a:r>
            <a:r>
              <a:rPr lang="en-US" dirty="0"/>
              <a:t> -৩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85A2FF-AB80-456C-A215-99AD3EB4A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203" y="1038687"/>
            <a:ext cx="4205242" cy="51845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246E15-83BA-4DF6-8619-182BB5082824}"/>
              </a:ext>
            </a:extLst>
          </p:cNvPr>
          <p:cNvSpPr txBox="1"/>
          <p:nvPr/>
        </p:nvSpPr>
        <p:spPr>
          <a:xfrm>
            <a:off x="8265111" y="159798"/>
            <a:ext cx="2308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চলো</a:t>
            </a:r>
            <a:r>
              <a:rPr lang="en-US" sz="2800" dirty="0"/>
              <a:t> </a:t>
            </a:r>
            <a:r>
              <a:rPr lang="en-US" sz="2800" dirty="0" err="1"/>
              <a:t>ছবি</a:t>
            </a:r>
            <a:r>
              <a:rPr lang="en-US" sz="2800" dirty="0"/>
              <a:t> </a:t>
            </a:r>
            <a:r>
              <a:rPr lang="en-US" sz="2800" dirty="0" err="1"/>
              <a:t>দেখি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7226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41F861-2E22-4035-869A-CE88BEF0D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640" y="116840"/>
            <a:ext cx="4216400" cy="662432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0EA1533-FC15-4038-8ADA-C2CA3B74E5FD}"/>
              </a:ext>
            </a:extLst>
          </p:cNvPr>
          <p:cNvSpPr/>
          <p:nvPr/>
        </p:nvSpPr>
        <p:spPr>
          <a:xfrm>
            <a:off x="8564880" y="853440"/>
            <a:ext cx="2306320" cy="36372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34A121-B3E4-4D12-8548-99C853590FB5}"/>
              </a:ext>
            </a:extLst>
          </p:cNvPr>
          <p:cNvSpPr/>
          <p:nvPr/>
        </p:nvSpPr>
        <p:spPr>
          <a:xfrm>
            <a:off x="6399106" y="1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F64CB-A935-4465-9730-3B4027284C37}"/>
              </a:ext>
            </a:extLst>
          </p:cNvPr>
          <p:cNvSpPr/>
          <p:nvPr/>
        </p:nvSpPr>
        <p:spPr>
          <a:xfrm>
            <a:off x="5486400" y="304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C3925D-19DB-494F-B64D-E9E879F331F3}"/>
              </a:ext>
            </a:extLst>
          </p:cNvPr>
          <p:cNvSpPr/>
          <p:nvPr/>
        </p:nvSpPr>
        <p:spPr>
          <a:xfrm>
            <a:off x="792479" y="0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8ABBBA-84C6-4955-B370-862C1D02E086}"/>
              </a:ext>
            </a:extLst>
          </p:cNvPr>
          <p:cNvSpPr/>
          <p:nvPr/>
        </p:nvSpPr>
        <p:spPr>
          <a:xfrm>
            <a:off x="6573520" y="2844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15234A-5DC6-4B60-8FC0-F7A03CBC548C}"/>
              </a:ext>
            </a:extLst>
          </p:cNvPr>
          <p:cNvSpPr/>
          <p:nvPr/>
        </p:nvSpPr>
        <p:spPr>
          <a:xfrm>
            <a:off x="5557520" y="3251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504320A-F4D8-4D37-9D25-212A2DC2A417}"/>
              </a:ext>
            </a:extLst>
          </p:cNvPr>
          <p:cNvSpPr/>
          <p:nvPr/>
        </p:nvSpPr>
        <p:spPr>
          <a:xfrm rot="20680709">
            <a:off x="6158735" y="6273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935CCE-7DC9-4E08-966C-A3480536520F}"/>
              </a:ext>
            </a:extLst>
          </p:cNvPr>
          <p:cNvSpPr/>
          <p:nvPr/>
        </p:nvSpPr>
        <p:spPr>
          <a:xfrm>
            <a:off x="6553200" y="1066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79026F-4849-4D3F-AD03-F52B65B9FB18}"/>
              </a:ext>
            </a:extLst>
          </p:cNvPr>
          <p:cNvSpPr/>
          <p:nvPr/>
        </p:nvSpPr>
        <p:spPr>
          <a:xfrm>
            <a:off x="5547360" y="1097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FE42CE6-543D-4593-B745-1862D4C989ED}"/>
              </a:ext>
            </a:extLst>
          </p:cNvPr>
          <p:cNvSpPr/>
          <p:nvPr/>
        </p:nvSpPr>
        <p:spPr>
          <a:xfrm rot="20680709">
            <a:off x="6158735" y="855214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EB89C8-8124-4C37-B78F-0D176193515A}"/>
              </a:ext>
            </a:extLst>
          </p:cNvPr>
          <p:cNvSpPr/>
          <p:nvPr/>
        </p:nvSpPr>
        <p:spPr>
          <a:xfrm>
            <a:off x="6573520" y="1828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6E62E12-724D-4552-BE60-64D1197DA98E}"/>
              </a:ext>
            </a:extLst>
          </p:cNvPr>
          <p:cNvSpPr/>
          <p:nvPr/>
        </p:nvSpPr>
        <p:spPr>
          <a:xfrm>
            <a:off x="5537200" y="1879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CF43EA6-034B-44C0-8EFC-E1B2C9BED2CC}"/>
              </a:ext>
            </a:extLst>
          </p:cNvPr>
          <p:cNvSpPr/>
          <p:nvPr/>
        </p:nvSpPr>
        <p:spPr>
          <a:xfrm rot="20680709">
            <a:off x="6158734" y="1607056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414869F-E72D-445D-93A8-30C84F421C57}"/>
              </a:ext>
            </a:extLst>
          </p:cNvPr>
          <p:cNvSpPr/>
          <p:nvPr/>
        </p:nvSpPr>
        <p:spPr>
          <a:xfrm>
            <a:off x="6614160" y="2590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9ACC3A0-5930-4366-8A44-A5C3B1F7CB9E}"/>
              </a:ext>
            </a:extLst>
          </p:cNvPr>
          <p:cNvSpPr/>
          <p:nvPr/>
        </p:nvSpPr>
        <p:spPr>
          <a:xfrm>
            <a:off x="5516880" y="2641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4606F7AC-4389-4F8A-8549-FBAADE68C7C0}"/>
              </a:ext>
            </a:extLst>
          </p:cNvPr>
          <p:cNvSpPr/>
          <p:nvPr/>
        </p:nvSpPr>
        <p:spPr>
          <a:xfrm rot="20680709">
            <a:off x="6158736" y="237921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510C672-AE34-4BAF-B9B2-24EAD8334DBD}"/>
              </a:ext>
            </a:extLst>
          </p:cNvPr>
          <p:cNvSpPr/>
          <p:nvPr/>
        </p:nvSpPr>
        <p:spPr>
          <a:xfrm>
            <a:off x="663448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0071C8-AB07-4B11-8C65-A52EF503A394}"/>
              </a:ext>
            </a:extLst>
          </p:cNvPr>
          <p:cNvSpPr/>
          <p:nvPr/>
        </p:nvSpPr>
        <p:spPr>
          <a:xfrm>
            <a:off x="555752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A39DB59-E255-4B51-AEFC-252374D4433C}"/>
              </a:ext>
            </a:extLst>
          </p:cNvPr>
          <p:cNvSpPr/>
          <p:nvPr/>
        </p:nvSpPr>
        <p:spPr>
          <a:xfrm rot="20680709">
            <a:off x="6158735" y="3154680"/>
            <a:ext cx="548640" cy="548640"/>
          </a:xfrm>
          <a:prstGeom prst="arc">
            <a:avLst>
              <a:gd name="adj1" fmla="val 9240536"/>
              <a:gd name="adj2" fmla="val 3555786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4E4707-87A0-40EE-A7ED-4F4C807C8D88}"/>
              </a:ext>
            </a:extLst>
          </p:cNvPr>
          <p:cNvSpPr/>
          <p:nvPr/>
        </p:nvSpPr>
        <p:spPr>
          <a:xfrm>
            <a:off x="6644640" y="4145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FF24FF-70EA-4A7D-956A-436027182D76}"/>
              </a:ext>
            </a:extLst>
          </p:cNvPr>
          <p:cNvSpPr/>
          <p:nvPr/>
        </p:nvSpPr>
        <p:spPr>
          <a:xfrm>
            <a:off x="5547360" y="4185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8A485B9C-4771-486C-8835-D10ADC405D13}"/>
              </a:ext>
            </a:extLst>
          </p:cNvPr>
          <p:cNvSpPr/>
          <p:nvPr/>
        </p:nvSpPr>
        <p:spPr>
          <a:xfrm rot="20680709">
            <a:off x="6165432" y="3993643"/>
            <a:ext cx="534426" cy="499863"/>
          </a:xfrm>
          <a:prstGeom prst="arc">
            <a:avLst>
              <a:gd name="adj1" fmla="val 9240536"/>
              <a:gd name="adj2" fmla="val 3591229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7BBB99-A958-4920-A824-FD5E6FF39E8F}"/>
              </a:ext>
            </a:extLst>
          </p:cNvPr>
          <p:cNvSpPr/>
          <p:nvPr/>
        </p:nvSpPr>
        <p:spPr>
          <a:xfrm>
            <a:off x="6664960" y="49174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1CCB63B-8921-4815-A6C9-F9FFBFFC6D9A}"/>
              </a:ext>
            </a:extLst>
          </p:cNvPr>
          <p:cNvSpPr/>
          <p:nvPr/>
        </p:nvSpPr>
        <p:spPr>
          <a:xfrm>
            <a:off x="5608320" y="493776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90587CA5-2172-4CCE-A8B4-36754E9C8184}"/>
              </a:ext>
            </a:extLst>
          </p:cNvPr>
          <p:cNvSpPr/>
          <p:nvPr/>
        </p:nvSpPr>
        <p:spPr>
          <a:xfrm rot="20680709">
            <a:off x="6250174" y="469569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60AC1BA-EED2-4FE1-BA66-B695CCCD779D}"/>
              </a:ext>
            </a:extLst>
          </p:cNvPr>
          <p:cNvSpPr/>
          <p:nvPr/>
        </p:nvSpPr>
        <p:spPr>
          <a:xfrm>
            <a:off x="6604000" y="5669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7A3FEF-F926-4109-A5CA-7B6DBA290D31}"/>
              </a:ext>
            </a:extLst>
          </p:cNvPr>
          <p:cNvSpPr/>
          <p:nvPr/>
        </p:nvSpPr>
        <p:spPr>
          <a:xfrm>
            <a:off x="5567680" y="5709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864CF4A4-CEC9-43D9-9C1C-398B55F62C54}"/>
              </a:ext>
            </a:extLst>
          </p:cNvPr>
          <p:cNvSpPr/>
          <p:nvPr/>
        </p:nvSpPr>
        <p:spPr>
          <a:xfrm rot="20680709">
            <a:off x="6158735" y="546785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911B54-6063-4212-BF6C-33356C531841}"/>
              </a:ext>
            </a:extLst>
          </p:cNvPr>
          <p:cNvSpPr/>
          <p:nvPr/>
        </p:nvSpPr>
        <p:spPr>
          <a:xfrm>
            <a:off x="667512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6C14E11-3662-436B-A6AE-5512A954E636}"/>
              </a:ext>
            </a:extLst>
          </p:cNvPr>
          <p:cNvSpPr/>
          <p:nvPr/>
        </p:nvSpPr>
        <p:spPr>
          <a:xfrm>
            <a:off x="554736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993301AF-5519-4DED-9235-99D5D52B13A3}"/>
              </a:ext>
            </a:extLst>
          </p:cNvPr>
          <p:cNvSpPr/>
          <p:nvPr/>
        </p:nvSpPr>
        <p:spPr>
          <a:xfrm rot="20680709">
            <a:off x="6158736" y="6246624"/>
            <a:ext cx="548640" cy="548640"/>
          </a:xfrm>
          <a:prstGeom prst="arc">
            <a:avLst>
              <a:gd name="adj1" fmla="val 9240536"/>
              <a:gd name="adj2" fmla="val 3120173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275422-A779-477C-89D1-37BD44449918}"/>
              </a:ext>
            </a:extLst>
          </p:cNvPr>
          <p:cNvSpPr/>
          <p:nvPr/>
        </p:nvSpPr>
        <p:spPr>
          <a:xfrm>
            <a:off x="7660640" y="127000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EBF902-627F-4C8A-9401-7A3214421A7B}"/>
              </a:ext>
            </a:extLst>
          </p:cNvPr>
          <p:cNvSpPr/>
          <p:nvPr/>
        </p:nvSpPr>
        <p:spPr>
          <a:xfrm>
            <a:off x="1046480" y="127000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3B5CA76-69B6-4007-8473-420279ED9176}"/>
              </a:ext>
            </a:extLst>
          </p:cNvPr>
          <p:cNvSpPr txBox="1"/>
          <p:nvPr/>
        </p:nvSpPr>
        <p:spPr>
          <a:xfrm>
            <a:off x="4277360" y="6268720"/>
            <a:ext cx="883920" cy="369332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পৃষ্ঠা</a:t>
            </a:r>
            <a:r>
              <a:rPr lang="en-US" dirty="0"/>
              <a:t> -৪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C7D04-F994-4D17-9177-72441AF1CF89}"/>
              </a:ext>
            </a:extLst>
          </p:cNvPr>
          <p:cNvSpPr txBox="1"/>
          <p:nvPr/>
        </p:nvSpPr>
        <p:spPr>
          <a:xfrm>
            <a:off x="1645920" y="294640"/>
            <a:ext cx="255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ফিরে</a:t>
            </a:r>
            <a:r>
              <a:rPr lang="en-US" sz="4400" b="1" dirty="0"/>
              <a:t> </a:t>
            </a:r>
            <a:r>
              <a:rPr lang="en-US" sz="4400" b="1" dirty="0" err="1"/>
              <a:t>দেখা</a:t>
            </a:r>
            <a:endParaRPr lang="en-US" sz="4400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D26033A-7538-47DF-A52C-A131017A308F}"/>
              </a:ext>
            </a:extLst>
          </p:cNvPr>
          <p:cNvSpPr txBox="1"/>
          <p:nvPr/>
        </p:nvSpPr>
        <p:spPr>
          <a:xfrm>
            <a:off x="1087120" y="1544320"/>
            <a:ext cx="883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শব্দ</a:t>
            </a:r>
            <a:endParaRPr lang="en-US" sz="2700" b="1" dirty="0"/>
          </a:p>
          <a:p>
            <a:pPr algn="ctr"/>
            <a:endParaRPr lang="en-US" sz="2800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F0CA2C1-115C-4473-8B11-54DE4E4FF103}"/>
              </a:ext>
            </a:extLst>
          </p:cNvPr>
          <p:cNvSpPr txBox="1"/>
          <p:nvPr/>
        </p:nvSpPr>
        <p:spPr>
          <a:xfrm>
            <a:off x="10952480" y="6278880"/>
            <a:ext cx="883920" cy="369332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পৃষ্ঠা</a:t>
            </a:r>
            <a:r>
              <a:rPr lang="en-US" dirty="0"/>
              <a:t> -৫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D7DCCB-7514-4386-8C84-52B1D4BB203F}"/>
              </a:ext>
            </a:extLst>
          </p:cNvPr>
          <p:cNvSpPr txBox="1"/>
          <p:nvPr/>
        </p:nvSpPr>
        <p:spPr>
          <a:xfrm>
            <a:off x="3037840" y="1554480"/>
            <a:ext cx="883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অর্থ</a:t>
            </a:r>
            <a:endParaRPr lang="en-US" sz="2700" b="1" dirty="0"/>
          </a:p>
          <a:p>
            <a:pPr algn="ctr"/>
            <a:endParaRPr lang="en-US" sz="2800" b="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AEB0EC8-45D8-460D-B6F8-938BA6BAF4E9}"/>
              </a:ext>
            </a:extLst>
          </p:cNvPr>
          <p:cNvSpPr txBox="1"/>
          <p:nvPr/>
        </p:nvSpPr>
        <p:spPr>
          <a:xfrm>
            <a:off x="1066800" y="2072640"/>
            <a:ext cx="883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গগন</a:t>
            </a:r>
            <a:endParaRPr lang="en-US" sz="2700" b="1" dirty="0"/>
          </a:p>
          <a:p>
            <a:pPr algn="ctr"/>
            <a:endParaRPr lang="en-US" sz="2800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10EE3BD-D08B-46B5-96C5-C83AE9552716}"/>
              </a:ext>
            </a:extLst>
          </p:cNvPr>
          <p:cNvSpPr txBox="1"/>
          <p:nvPr/>
        </p:nvSpPr>
        <p:spPr>
          <a:xfrm>
            <a:off x="2936240" y="2062480"/>
            <a:ext cx="1361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আকাশ</a:t>
            </a:r>
            <a:endParaRPr lang="en-US" sz="2700" b="1" dirty="0"/>
          </a:p>
          <a:p>
            <a:pPr algn="ctr"/>
            <a:endParaRPr lang="en-US" sz="2800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E4B588-0B22-4BE1-A535-E7C768989788}"/>
              </a:ext>
            </a:extLst>
          </p:cNvPr>
          <p:cNvSpPr txBox="1"/>
          <p:nvPr/>
        </p:nvSpPr>
        <p:spPr>
          <a:xfrm>
            <a:off x="2915920" y="2733040"/>
            <a:ext cx="1361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ব্যাকুল</a:t>
            </a:r>
            <a:endParaRPr lang="en-US" sz="2700" b="1" dirty="0"/>
          </a:p>
          <a:p>
            <a:pPr algn="ctr"/>
            <a:endParaRPr lang="en-US" sz="2800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ACFDF46-2D64-45DA-B945-1FE6AB3DD636}"/>
              </a:ext>
            </a:extLst>
          </p:cNvPr>
          <p:cNvSpPr txBox="1"/>
          <p:nvPr/>
        </p:nvSpPr>
        <p:spPr>
          <a:xfrm>
            <a:off x="1097280" y="2804160"/>
            <a:ext cx="1361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উতলা</a:t>
            </a:r>
            <a:endParaRPr lang="en-US" sz="2700" dirty="0"/>
          </a:p>
          <a:p>
            <a:pPr algn="ctr"/>
            <a:endParaRPr lang="en-US" sz="2800" b="1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19F32B2-21CB-4F3E-A44F-2D3B3973BD2A}"/>
              </a:ext>
            </a:extLst>
          </p:cNvPr>
          <p:cNvSpPr txBox="1"/>
          <p:nvPr/>
        </p:nvSpPr>
        <p:spPr>
          <a:xfrm>
            <a:off x="1117600" y="3429000"/>
            <a:ext cx="1361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ধরণী</a:t>
            </a:r>
            <a:endParaRPr lang="en-US" sz="2700" dirty="0"/>
          </a:p>
          <a:p>
            <a:pPr algn="ctr"/>
            <a:endParaRPr lang="en-US" sz="2800" b="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B5A9993-65B7-4F95-812D-99A64CCEBBBC}"/>
              </a:ext>
            </a:extLst>
          </p:cNvPr>
          <p:cNvSpPr txBox="1"/>
          <p:nvPr/>
        </p:nvSpPr>
        <p:spPr>
          <a:xfrm>
            <a:off x="2875280" y="3429000"/>
            <a:ext cx="1361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পৃথিবী</a:t>
            </a:r>
            <a:endParaRPr lang="en-US" sz="2700" b="1" dirty="0"/>
          </a:p>
          <a:p>
            <a:pPr algn="ctr"/>
            <a:endParaRPr lang="en-US" sz="2800" b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F7A7698-DC81-4CFB-9187-ADA22DB17023}"/>
              </a:ext>
            </a:extLst>
          </p:cNvPr>
          <p:cNvSpPr txBox="1"/>
          <p:nvPr/>
        </p:nvSpPr>
        <p:spPr>
          <a:xfrm>
            <a:off x="8077200" y="193040"/>
            <a:ext cx="3027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শিক্ষকের</a:t>
            </a:r>
            <a:r>
              <a:rPr lang="en-US" sz="4400" b="1" dirty="0"/>
              <a:t> </a:t>
            </a:r>
            <a:r>
              <a:rPr lang="en-US" sz="4400" b="1" dirty="0" err="1"/>
              <a:t>পাঠ</a:t>
            </a:r>
            <a:endParaRPr lang="en-US" sz="4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B25BAE-1407-4F96-BE6A-DA55C14F1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1066800"/>
            <a:ext cx="4124960" cy="527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85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41F861-2E22-4035-869A-CE88BEF0D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640" y="116840"/>
            <a:ext cx="4216400" cy="662432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0EA1533-FC15-4038-8ADA-C2CA3B74E5FD}"/>
              </a:ext>
            </a:extLst>
          </p:cNvPr>
          <p:cNvSpPr/>
          <p:nvPr/>
        </p:nvSpPr>
        <p:spPr>
          <a:xfrm>
            <a:off x="8564880" y="853440"/>
            <a:ext cx="2306320" cy="36372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34A121-B3E4-4D12-8548-99C853590FB5}"/>
              </a:ext>
            </a:extLst>
          </p:cNvPr>
          <p:cNvSpPr/>
          <p:nvPr/>
        </p:nvSpPr>
        <p:spPr>
          <a:xfrm>
            <a:off x="6399106" y="1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F64CB-A935-4465-9730-3B4027284C37}"/>
              </a:ext>
            </a:extLst>
          </p:cNvPr>
          <p:cNvSpPr/>
          <p:nvPr/>
        </p:nvSpPr>
        <p:spPr>
          <a:xfrm>
            <a:off x="5486400" y="304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C3925D-19DB-494F-B64D-E9E879F331F3}"/>
              </a:ext>
            </a:extLst>
          </p:cNvPr>
          <p:cNvSpPr/>
          <p:nvPr/>
        </p:nvSpPr>
        <p:spPr>
          <a:xfrm>
            <a:off x="792479" y="0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8ABBBA-84C6-4955-B370-862C1D02E086}"/>
              </a:ext>
            </a:extLst>
          </p:cNvPr>
          <p:cNvSpPr/>
          <p:nvPr/>
        </p:nvSpPr>
        <p:spPr>
          <a:xfrm>
            <a:off x="6573520" y="2844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15234A-5DC6-4B60-8FC0-F7A03CBC548C}"/>
              </a:ext>
            </a:extLst>
          </p:cNvPr>
          <p:cNvSpPr/>
          <p:nvPr/>
        </p:nvSpPr>
        <p:spPr>
          <a:xfrm>
            <a:off x="5557520" y="3251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504320A-F4D8-4D37-9D25-212A2DC2A417}"/>
              </a:ext>
            </a:extLst>
          </p:cNvPr>
          <p:cNvSpPr/>
          <p:nvPr/>
        </p:nvSpPr>
        <p:spPr>
          <a:xfrm rot="20680709">
            <a:off x="6158735" y="6273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935CCE-7DC9-4E08-966C-A3480536520F}"/>
              </a:ext>
            </a:extLst>
          </p:cNvPr>
          <p:cNvSpPr/>
          <p:nvPr/>
        </p:nvSpPr>
        <p:spPr>
          <a:xfrm>
            <a:off x="6553200" y="1066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79026F-4849-4D3F-AD03-F52B65B9FB18}"/>
              </a:ext>
            </a:extLst>
          </p:cNvPr>
          <p:cNvSpPr/>
          <p:nvPr/>
        </p:nvSpPr>
        <p:spPr>
          <a:xfrm>
            <a:off x="5547360" y="1097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FE42CE6-543D-4593-B745-1862D4C989ED}"/>
              </a:ext>
            </a:extLst>
          </p:cNvPr>
          <p:cNvSpPr/>
          <p:nvPr/>
        </p:nvSpPr>
        <p:spPr>
          <a:xfrm rot="20680709">
            <a:off x="6158735" y="855214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EB89C8-8124-4C37-B78F-0D176193515A}"/>
              </a:ext>
            </a:extLst>
          </p:cNvPr>
          <p:cNvSpPr/>
          <p:nvPr/>
        </p:nvSpPr>
        <p:spPr>
          <a:xfrm>
            <a:off x="6573520" y="1828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6E62E12-724D-4552-BE60-64D1197DA98E}"/>
              </a:ext>
            </a:extLst>
          </p:cNvPr>
          <p:cNvSpPr/>
          <p:nvPr/>
        </p:nvSpPr>
        <p:spPr>
          <a:xfrm>
            <a:off x="5537200" y="1879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CF43EA6-034B-44C0-8EFC-E1B2C9BED2CC}"/>
              </a:ext>
            </a:extLst>
          </p:cNvPr>
          <p:cNvSpPr/>
          <p:nvPr/>
        </p:nvSpPr>
        <p:spPr>
          <a:xfrm rot="20680709">
            <a:off x="6158734" y="1607056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414869F-E72D-445D-93A8-30C84F421C57}"/>
              </a:ext>
            </a:extLst>
          </p:cNvPr>
          <p:cNvSpPr/>
          <p:nvPr/>
        </p:nvSpPr>
        <p:spPr>
          <a:xfrm>
            <a:off x="6614160" y="2590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9ACC3A0-5930-4366-8A44-A5C3B1F7CB9E}"/>
              </a:ext>
            </a:extLst>
          </p:cNvPr>
          <p:cNvSpPr/>
          <p:nvPr/>
        </p:nvSpPr>
        <p:spPr>
          <a:xfrm>
            <a:off x="5516880" y="2641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4606F7AC-4389-4F8A-8549-FBAADE68C7C0}"/>
              </a:ext>
            </a:extLst>
          </p:cNvPr>
          <p:cNvSpPr/>
          <p:nvPr/>
        </p:nvSpPr>
        <p:spPr>
          <a:xfrm rot="20680709">
            <a:off x="6158736" y="237921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510C672-AE34-4BAF-B9B2-24EAD8334DBD}"/>
              </a:ext>
            </a:extLst>
          </p:cNvPr>
          <p:cNvSpPr/>
          <p:nvPr/>
        </p:nvSpPr>
        <p:spPr>
          <a:xfrm>
            <a:off x="663448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0071C8-AB07-4B11-8C65-A52EF503A394}"/>
              </a:ext>
            </a:extLst>
          </p:cNvPr>
          <p:cNvSpPr/>
          <p:nvPr/>
        </p:nvSpPr>
        <p:spPr>
          <a:xfrm>
            <a:off x="555752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A39DB59-E255-4B51-AEFC-252374D4433C}"/>
              </a:ext>
            </a:extLst>
          </p:cNvPr>
          <p:cNvSpPr/>
          <p:nvPr/>
        </p:nvSpPr>
        <p:spPr>
          <a:xfrm rot="20680709">
            <a:off x="6158735" y="3154680"/>
            <a:ext cx="548640" cy="548640"/>
          </a:xfrm>
          <a:prstGeom prst="arc">
            <a:avLst>
              <a:gd name="adj1" fmla="val 9240536"/>
              <a:gd name="adj2" fmla="val 3555786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4E4707-87A0-40EE-A7ED-4F4C807C8D88}"/>
              </a:ext>
            </a:extLst>
          </p:cNvPr>
          <p:cNvSpPr/>
          <p:nvPr/>
        </p:nvSpPr>
        <p:spPr>
          <a:xfrm>
            <a:off x="6644640" y="4145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FF24FF-70EA-4A7D-956A-436027182D76}"/>
              </a:ext>
            </a:extLst>
          </p:cNvPr>
          <p:cNvSpPr/>
          <p:nvPr/>
        </p:nvSpPr>
        <p:spPr>
          <a:xfrm>
            <a:off x="5547360" y="4185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8A485B9C-4771-486C-8835-D10ADC405D13}"/>
              </a:ext>
            </a:extLst>
          </p:cNvPr>
          <p:cNvSpPr/>
          <p:nvPr/>
        </p:nvSpPr>
        <p:spPr>
          <a:xfrm rot="20680709">
            <a:off x="6165432" y="3993643"/>
            <a:ext cx="534426" cy="499863"/>
          </a:xfrm>
          <a:prstGeom prst="arc">
            <a:avLst>
              <a:gd name="adj1" fmla="val 9240536"/>
              <a:gd name="adj2" fmla="val 3591229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7BBB99-A958-4920-A824-FD5E6FF39E8F}"/>
              </a:ext>
            </a:extLst>
          </p:cNvPr>
          <p:cNvSpPr/>
          <p:nvPr/>
        </p:nvSpPr>
        <p:spPr>
          <a:xfrm>
            <a:off x="6664960" y="49174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1CCB63B-8921-4815-A6C9-F9FFBFFC6D9A}"/>
              </a:ext>
            </a:extLst>
          </p:cNvPr>
          <p:cNvSpPr/>
          <p:nvPr/>
        </p:nvSpPr>
        <p:spPr>
          <a:xfrm>
            <a:off x="5608320" y="493776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90587CA5-2172-4CCE-A8B4-36754E9C8184}"/>
              </a:ext>
            </a:extLst>
          </p:cNvPr>
          <p:cNvSpPr/>
          <p:nvPr/>
        </p:nvSpPr>
        <p:spPr>
          <a:xfrm rot="20680709">
            <a:off x="6250174" y="469569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60AC1BA-EED2-4FE1-BA66-B695CCCD779D}"/>
              </a:ext>
            </a:extLst>
          </p:cNvPr>
          <p:cNvSpPr/>
          <p:nvPr/>
        </p:nvSpPr>
        <p:spPr>
          <a:xfrm>
            <a:off x="6604000" y="5669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7A3FEF-F926-4109-A5CA-7B6DBA290D31}"/>
              </a:ext>
            </a:extLst>
          </p:cNvPr>
          <p:cNvSpPr/>
          <p:nvPr/>
        </p:nvSpPr>
        <p:spPr>
          <a:xfrm>
            <a:off x="5567680" y="5709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864CF4A4-CEC9-43D9-9C1C-398B55F62C54}"/>
              </a:ext>
            </a:extLst>
          </p:cNvPr>
          <p:cNvSpPr/>
          <p:nvPr/>
        </p:nvSpPr>
        <p:spPr>
          <a:xfrm rot="20680709">
            <a:off x="6158735" y="546785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911B54-6063-4212-BF6C-33356C531841}"/>
              </a:ext>
            </a:extLst>
          </p:cNvPr>
          <p:cNvSpPr/>
          <p:nvPr/>
        </p:nvSpPr>
        <p:spPr>
          <a:xfrm>
            <a:off x="667512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6C14E11-3662-436B-A6AE-5512A954E636}"/>
              </a:ext>
            </a:extLst>
          </p:cNvPr>
          <p:cNvSpPr/>
          <p:nvPr/>
        </p:nvSpPr>
        <p:spPr>
          <a:xfrm>
            <a:off x="554736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993301AF-5519-4DED-9235-99D5D52B13A3}"/>
              </a:ext>
            </a:extLst>
          </p:cNvPr>
          <p:cNvSpPr/>
          <p:nvPr/>
        </p:nvSpPr>
        <p:spPr>
          <a:xfrm rot="20680709">
            <a:off x="6158736" y="6246624"/>
            <a:ext cx="548640" cy="548640"/>
          </a:xfrm>
          <a:prstGeom prst="arc">
            <a:avLst>
              <a:gd name="adj1" fmla="val 9240536"/>
              <a:gd name="adj2" fmla="val 3120173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275422-A779-477C-89D1-37BD44449918}"/>
              </a:ext>
            </a:extLst>
          </p:cNvPr>
          <p:cNvSpPr/>
          <p:nvPr/>
        </p:nvSpPr>
        <p:spPr>
          <a:xfrm>
            <a:off x="7660640" y="127000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EBF902-627F-4C8A-9401-7A3214421A7B}"/>
              </a:ext>
            </a:extLst>
          </p:cNvPr>
          <p:cNvSpPr/>
          <p:nvPr/>
        </p:nvSpPr>
        <p:spPr>
          <a:xfrm>
            <a:off x="914400" y="127000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3B5CA76-69B6-4007-8473-420279ED9176}"/>
              </a:ext>
            </a:extLst>
          </p:cNvPr>
          <p:cNvSpPr txBox="1"/>
          <p:nvPr/>
        </p:nvSpPr>
        <p:spPr>
          <a:xfrm>
            <a:off x="4277360" y="6268720"/>
            <a:ext cx="883920" cy="369332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পৃষ্ঠা</a:t>
            </a:r>
            <a:r>
              <a:rPr lang="en-US" dirty="0"/>
              <a:t> -৬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C7D04-F994-4D17-9177-72441AF1CF89}"/>
              </a:ext>
            </a:extLst>
          </p:cNvPr>
          <p:cNvSpPr txBox="1"/>
          <p:nvPr/>
        </p:nvSpPr>
        <p:spPr>
          <a:xfrm>
            <a:off x="1645920" y="294640"/>
            <a:ext cx="255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জোড়ায়</a:t>
            </a:r>
            <a:r>
              <a:rPr lang="en-US" sz="4400" b="1" dirty="0"/>
              <a:t> </a:t>
            </a:r>
            <a:r>
              <a:rPr lang="en-US" sz="4400" b="1" dirty="0" err="1"/>
              <a:t>কাজ</a:t>
            </a:r>
            <a:endParaRPr lang="en-US" sz="4400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D26033A-7538-47DF-A52C-A131017A308F}"/>
              </a:ext>
            </a:extLst>
          </p:cNvPr>
          <p:cNvSpPr txBox="1"/>
          <p:nvPr/>
        </p:nvSpPr>
        <p:spPr>
          <a:xfrm>
            <a:off x="853440" y="1534160"/>
            <a:ext cx="130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বি</a:t>
            </a:r>
            <a:r>
              <a:rPr lang="en-US" sz="2800" b="1" dirty="0" err="1">
                <a:solidFill>
                  <a:srgbClr val="FF0000"/>
                </a:solidFill>
              </a:rPr>
              <a:t>ন্ধ্যা</a:t>
            </a:r>
            <a:r>
              <a:rPr lang="en-US" sz="2800" b="1" dirty="0" err="1"/>
              <a:t>চল</a:t>
            </a:r>
            <a:r>
              <a:rPr lang="en-US" sz="2800" b="1" dirty="0"/>
              <a:t>     </a:t>
            </a:r>
            <a:endParaRPr lang="en-US" sz="2700" b="1" dirty="0"/>
          </a:p>
          <a:p>
            <a:pPr algn="ctr"/>
            <a:endParaRPr lang="en-US" sz="2800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F0CA2C1-115C-4473-8B11-54DE4E4FF103}"/>
              </a:ext>
            </a:extLst>
          </p:cNvPr>
          <p:cNvSpPr txBox="1"/>
          <p:nvPr/>
        </p:nvSpPr>
        <p:spPr>
          <a:xfrm>
            <a:off x="10952480" y="6278880"/>
            <a:ext cx="883920" cy="369332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পৃষ্ঠা</a:t>
            </a:r>
            <a:r>
              <a:rPr lang="en-US" dirty="0"/>
              <a:t> -৭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F7A7698-DC81-4CFB-9187-ADA22DB17023}"/>
              </a:ext>
            </a:extLst>
          </p:cNvPr>
          <p:cNvSpPr txBox="1"/>
          <p:nvPr/>
        </p:nvSpPr>
        <p:spPr>
          <a:xfrm>
            <a:off x="8077200" y="193040"/>
            <a:ext cx="3027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দলীয়</a:t>
            </a:r>
            <a:r>
              <a:rPr lang="en-US" sz="4400" b="1" dirty="0"/>
              <a:t> </a:t>
            </a:r>
            <a:r>
              <a:rPr lang="en-US" sz="4400" b="1" dirty="0" err="1"/>
              <a:t>কাজ</a:t>
            </a:r>
            <a:endParaRPr lang="en-US" sz="4400" b="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652B681-94C1-427F-ADA9-F86FC365CCF6}"/>
              </a:ext>
            </a:extLst>
          </p:cNvPr>
          <p:cNvSpPr txBox="1"/>
          <p:nvPr/>
        </p:nvSpPr>
        <p:spPr>
          <a:xfrm>
            <a:off x="1991360" y="1513840"/>
            <a:ext cx="8026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ন্ধ</a:t>
            </a:r>
            <a:r>
              <a:rPr lang="en-US" sz="2800" b="1" dirty="0"/>
              <a:t>    </a:t>
            </a:r>
            <a:endParaRPr lang="en-US" sz="2700" b="1" dirty="0"/>
          </a:p>
          <a:p>
            <a:pPr algn="ctr"/>
            <a:endParaRPr lang="en-US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A28848-251E-4C07-9E52-CDFC69C8008B}"/>
              </a:ext>
            </a:extLst>
          </p:cNvPr>
          <p:cNvSpPr/>
          <p:nvPr/>
        </p:nvSpPr>
        <p:spPr>
          <a:xfrm>
            <a:off x="2814320" y="1544320"/>
            <a:ext cx="792480" cy="5892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</a:rPr>
              <a:t>স</a:t>
            </a:r>
            <a:r>
              <a:rPr lang="en-US" sz="4000" dirty="0" err="1">
                <a:solidFill>
                  <a:srgbClr val="FF0000"/>
                </a:solidFill>
              </a:rPr>
              <a:t>ন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6A8540E-5B63-4232-86DB-B5FB1B37EC62}"/>
              </a:ext>
            </a:extLst>
          </p:cNvPr>
          <p:cNvSpPr/>
          <p:nvPr/>
        </p:nvSpPr>
        <p:spPr>
          <a:xfrm>
            <a:off x="3972560" y="1554480"/>
            <a:ext cx="792480" cy="5892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</a:rPr>
              <a:t>স</a:t>
            </a:r>
            <a:r>
              <a:rPr lang="en-US" sz="4000" dirty="0" err="1">
                <a:solidFill>
                  <a:srgbClr val="FF0000"/>
                </a:solidFill>
              </a:rPr>
              <a:t>ধ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47688F2-BB4C-4BA8-98CF-0DAFFB4BAAD8}"/>
              </a:ext>
            </a:extLst>
          </p:cNvPr>
          <p:cNvSpPr txBox="1"/>
          <p:nvPr/>
        </p:nvSpPr>
        <p:spPr>
          <a:xfrm>
            <a:off x="894080" y="2661920"/>
            <a:ext cx="1544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মহা</a:t>
            </a:r>
            <a:r>
              <a:rPr lang="en-US" sz="2800" b="1" dirty="0" err="1">
                <a:solidFill>
                  <a:srgbClr val="FF0000"/>
                </a:solidFill>
              </a:rPr>
              <a:t>শ্ম</a:t>
            </a:r>
            <a:r>
              <a:rPr lang="en-US" sz="2800" b="1" dirty="0" err="1"/>
              <a:t>শান</a:t>
            </a:r>
            <a:r>
              <a:rPr lang="en-US" sz="2800" b="1" dirty="0"/>
              <a:t>    </a:t>
            </a:r>
            <a:endParaRPr lang="en-US" sz="2700" b="1" dirty="0"/>
          </a:p>
          <a:p>
            <a:pPr algn="ctr"/>
            <a:endParaRPr lang="en-US" sz="2800" b="1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FE05D59-8438-45C0-9BAA-A36AAFFD54FD}"/>
              </a:ext>
            </a:extLst>
          </p:cNvPr>
          <p:cNvSpPr/>
          <p:nvPr/>
        </p:nvSpPr>
        <p:spPr>
          <a:xfrm>
            <a:off x="2854960" y="2682240"/>
            <a:ext cx="792480" cy="5892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</a:rPr>
              <a:t>শ</a:t>
            </a:r>
            <a:r>
              <a:rPr lang="en-US" sz="4000" dirty="0" err="1">
                <a:solidFill>
                  <a:srgbClr val="FF0000"/>
                </a:solidFill>
              </a:rPr>
              <a:t>শ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39056D6-931D-443B-AAC7-86FC31AC4D22}"/>
              </a:ext>
            </a:extLst>
          </p:cNvPr>
          <p:cNvSpPr/>
          <p:nvPr/>
        </p:nvSpPr>
        <p:spPr>
          <a:xfrm>
            <a:off x="3942080" y="2722880"/>
            <a:ext cx="792480" cy="5892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</a:rPr>
              <a:t>ম</a:t>
            </a:r>
            <a:r>
              <a:rPr lang="en-US" sz="4000" dirty="0" err="1">
                <a:solidFill>
                  <a:srgbClr val="FF0000"/>
                </a:solidFill>
              </a:rPr>
              <a:t>ম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714FDCE-2408-4E35-9D30-84EBC44A5FA6}"/>
              </a:ext>
            </a:extLst>
          </p:cNvPr>
          <p:cNvSpPr/>
          <p:nvPr/>
        </p:nvSpPr>
        <p:spPr>
          <a:xfrm>
            <a:off x="2011680" y="2682240"/>
            <a:ext cx="792480" cy="589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</a:rPr>
              <a:t>শ</a:t>
            </a:r>
            <a:r>
              <a:rPr lang="en-US" sz="4000" dirty="0" err="1">
                <a:solidFill>
                  <a:srgbClr val="FF0000"/>
                </a:solidFill>
              </a:rPr>
              <a:t>শ্ম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12907E-B206-48E3-B8FC-8CCDE20B0D59}"/>
              </a:ext>
            </a:extLst>
          </p:cNvPr>
          <p:cNvSpPr txBox="1"/>
          <p:nvPr/>
        </p:nvSpPr>
        <p:spPr>
          <a:xfrm>
            <a:off x="8026400" y="1290320"/>
            <a:ext cx="3576320" cy="66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50E25-CD42-45DC-B4D9-D4DE1D3D7309}"/>
              </a:ext>
            </a:extLst>
          </p:cNvPr>
          <p:cNvSpPr txBox="1"/>
          <p:nvPr/>
        </p:nvSpPr>
        <p:spPr>
          <a:xfrm>
            <a:off x="7863840" y="1402080"/>
            <a:ext cx="395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SutonnyMJ" pitchFamily="2" charset="0"/>
              </a:rPr>
              <a:t>AvR‡Ki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</a:rPr>
              <a:t>cvV</a:t>
            </a:r>
            <a:r>
              <a:rPr lang="en-US" sz="2400" b="1" dirty="0">
                <a:latin typeface="SutonnyMJ" pitchFamily="2" charset="0"/>
              </a:rPr>
              <a:t> †_‡K 3 </a:t>
            </a:r>
            <a:r>
              <a:rPr lang="en-US" sz="2400" b="1" dirty="0" err="1">
                <a:latin typeface="SutonnyMJ" pitchFamily="2" charset="0"/>
              </a:rPr>
              <a:t>wU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</a:rPr>
              <a:t>cÖkœ</a:t>
            </a:r>
            <a:r>
              <a:rPr lang="en-US" sz="2400" b="1" dirty="0">
                <a:latin typeface="SutonnyMJ" pitchFamily="2" charset="0"/>
              </a:rPr>
              <a:t> ˆ</a:t>
            </a:r>
            <a:r>
              <a:rPr lang="en-US" sz="2400" b="1" dirty="0" err="1">
                <a:latin typeface="SutonnyMJ" pitchFamily="2" charset="0"/>
              </a:rPr>
              <a:t>Zwi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</a:rPr>
              <a:t>Kwi</a:t>
            </a:r>
            <a:endParaRPr lang="en-US" sz="2400" b="1" dirty="0">
              <a:latin typeface="SutonnyMJ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FC6D07B-59D9-49B6-AE32-B36D48385574}"/>
              </a:ext>
            </a:extLst>
          </p:cNvPr>
          <p:cNvSpPr txBox="1"/>
          <p:nvPr/>
        </p:nvSpPr>
        <p:spPr>
          <a:xfrm>
            <a:off x="7630160" y="2082800"/>
            <a:ext cx="3027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4C72E0-C0E1-4E6E-A281-42ABD2BCDADB}"/>
              </a:ext>
            </a:extLst>
          </p:cNvPr>
          <p:cNvSpPr txBox="1"/>
          <p:nvPr/>
        </p:nvSpPr>
        <p:spPr>
          <a:xfrm>
            <a:off x="7772400" y="2480733"/>
            <a:ext cx="37422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১.আমরা </a:t>
            </a:r>
            <a:r>
              <a:rPr lang="en-US" sz="2800" dirty="0" err="1"/>
              <a:t>কি</a:t>
            </a:r>
            <a:r>
              <a:rPr lang="en-US" sz="2800" dirty="0"/>
              <a:t> </a:t>
            </a:r>
            <a:r>
              <a:rPr lang="en-US" sz="2800" dirty="0" err="1"/>
              <a:t>আনিব</a:t>
            </a:r>
            <a:r>
              <a:rPr lang="en-US" sz="2800" dirty="0"/>
              <a:t> ?</a:t>
            </a:r>
          </a:p>
          <a:p>
            <a:r>
              <a:rPr lang="en-US" sz="2800" dirty="0"/>
              <a:t>২. </a:t>
            </a:r>
            <a:r>
              <a:rPr lang="en-US" sz="2800" dirty="0" err="1"/>
              <a:t>বাহুতে</a:t>
            </a:r>
            <a:r>
              <a:rPr lang="en-US" sz="2800" dirty="0"/>
              <a:t> </a:t>
            </a:r>
            <a:r>
              <a:rPr lang="en-US" sz="2800" dirty="0" err="1"/>
              <a:t>বল</a:t>
            </a:r>
            <a:r>
              <a:rPr lang="en-US" sz="2800" dirty="0"/>
              <a:t> </a:t>
            </a:r>
            <a:r>
              <a:rPr lang="en-US" sz="2800" dirty="0" err="1"/>
              <a:t>কেমন</a:t>
            </a:r>
            <a:r>
              <a:rPr lang="en-US" sz="2800" dirty="0"/>
              <a:t> ?</a:t>
            </a:r>
          </a:p>
          <a:p>
            <a:r>
              <a:rPr lang="en-US" sz="2800" dirty="0"/>
              <a:t>৩. </a:t>
            </a:r>
            <a:r>
              <a:rPr lang="en-US" sz="2800" dirty="0" err="1"/>
              <a:t>মহাশ্মশান</a:t>
            </a:r>
            <a:r>
              <a:rPr lang="en-US" sz="2800" dirty="0"/>
              <a:t> </a:t>
            </a:r>
            <a:r>
              <a:rPr lang="en-US" sz="2800" dirty="0" err="1"/>
              <a:t>কি</a:t>
            </a:r>
            <a:r>
              <a:rPr lang="en-US" sz="2800" dirty="0"/>
              <a:t> </a:t>
            </a:r>
            <a:r>
              <a:rPr lang="en-US" sz="2800" dirty="0" err="1"/>
              <a:t>করিব</a:t>
            </a:r>
            <a:r>
              <a:rPr lang="en-US" sz="2800" dirty="0"/>
              <a:t> </a:t>
            </a:r>
            <a:r>
              <a:rPr lang="en-US" dirty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2812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41F861-2E22-4035-869A-CE88BEF0D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640" y="116840"/>
            <a:ext cx="4216400" cy="662432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0EA1533-FC15-4038-8ADA-C2CA3B74E5FD}"/>
              </a:ext>
            </a:extLst>
          </p:cNvPr>
          <p:cNvSpPr/>
          <p:nvPr/>
        </p:nvSpPr>
        <p:spPr>
          <a:xfrm>
            <a:off x="8564880" y="853440"/>
            <a:ext cx="2306320" cy="36372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34A121-B3E4-4D12-8548-99C853590FB5}"/>
              </a:ext>
            </a:extLst>
          </p:cNvPr>
          <p:cNvSpPr/>
          <p:nvPr/>
        </p:nvSpPr>
        <p:spPr>
          <a:xfrm>
            <a:off x="6399106" y="1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F64CB-A935-4465-9730-3B4027284C37}"/>
              </a:ext>
            </a:extLst>
          </p:cNvPr>
          <p:cNvSpPr/>
          <p:nvPr/>
        </p:nvSpPr>
        <p:spPr>
          <a:xfrm>
            <a:off x="5486400" y="304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C3925D-19DB-494F-B64D-E9E879F331F3}"/>
              </a:ext>
            </a:extLst>
          </p:cNvPr>
          <p:cNvSpPr/>
          <p:nvPr/>
        </p:nvSpPr>
        <p:spPr>
          <a:xfrm>
            <a:off x="792479" y="0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ক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8ABBBA-84C6-4955-B370-862C1D02E086}"/>
              </a:ext>
            </a:extLst>
          </p:cNvPr>
          <p:cNvSpPr/>
          <p:nvPr/>
        </p:nvSpPr>
        <p:spPr>
          <a:xfrm>
            <a:off x="6573520" y="2844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15234A-5DC6-4B60-8FC0-F7A03CBC548C}"/>
              </a:ext>
            </a:extLst>
          </p:cNvPr>
          <p:cNvSpPr/>
          <p:nvPr/>
        </p:nvSpPr>
        <p:spPr>
          <a:xfrm>
            <a:off x="5557520" y="3251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504320A-F4D8-4D37-9D25-212A2DC2A417}"/>
              </a:ext>
            </a:extLst>
          </p:cNvPr>
          <p:cNvSpPr/>
          <p:nvPr/>
        </p:nvSpPr>
        <p:spPr>
          <a:xfrm rot="20680709">
            <a:off x="6158735" y="6273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935CCE-7DC9-4E08-966C-A3480536520F}"/>
              </a:ext>
            </a:extLst>
          </p:cNvPr>
          <p:cNvSpPr/>
          <p:nvPr/>
        </p:nvSpPr>
        <p:spPr>
          <a:xfrm>
            <a:off x="6553200" y="1066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79026F-4849-4D3F-AD03-F52B65B9FB18}"/>
              </a:ext>
            </a:extLst>
          </p:cNvPr>
          <p:cNvSpPr/>
          <p:nvPr/>
        </p:nvSpPr>
        <p:spPr>
          <a:xfrm>
            <a:off x="5547360" y="1097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FE42CE6-543D-4593-B745-1862D4C989ED}"/>
              </a:ext>
            </a:extLst>
          </p:cNvPr>
          <p:cNvSpPr/>
          <p:nvPr/>
        </p:nvSpPr>
        <p:spPr>
          <a:xfrm rot="20680709">
            <a:off x="6158735" y="855214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EB89C8-8124-4C37-B78F-0D176193515A}"/>
              </a:ext>
            </a:extLst>
          </p:cNvPr>
          <p:cNvSpPr/>
          <p:nvPr/>
        </p:nvSpPr>
        <p:spPr>
          <a:xfrm>
            <a:off x="6573520" y="1828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6E62E12-724D-4552-BE60-64D1197DA98E}"/>
              </a:ext>
            </a:extLst>
          </p:cNvPr>
          <p:cNvSpPr/>
          <p:nvPr/>
        </p:nvSpPr>
        <p:spPr>
          <a:xfrm>
            <a:off x="5537200" y="1879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CF43EA6-034B-44C0-8EFC-E1B2C9BED2CC}"/>
              </a:ext>
            </a:extLst>
          </p:cNvPr>
          <p:cNvSpPr/>
          <p:nvPr/>
        </p:nvSpPr>
        <p:spPr>
          <a:xfrm rot="20680709">
            <a:off x="6158734" y="1607056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414869F-E72D-445D-93A8-30C84F421C57}"/>
              </a:ext>
            </a:extLst>
          </p:cNvPr>
          <p:cNvSpPr/>
          <p:nvPr/>
        </p:nvSpPr>
        <p:spPr>
          <a:xfrm>
            <a:off x="6614160" y="2590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9ACC3A0-5930-4366-8A44-A5C3B1F7CB9E}"/>
              </a:ext>
            </a:extLst>
          </p:cNvPr>
          <p:cNvSpPr/>
          <p:nvPr/>
        </p:nvSpPr>
        <p:spPr>
          <a:xfrm>
            <a:off x="5516880" y="2641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4606F7AC-4389-4F8A-8549-FBAADE68C7C0}"/>
              </a:ext>
            </a:extLst>
          </p:cNvPr>
          <p:cNvSpPr/>
          <p:nvPr/>
        </p:nvSpPr>
        <p:spPr>
          <a:xfrm rot="20680709">
            <a:off x="6158736" y="237921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510C672-AE34-4BAF-B9B2-24EAD8334DBD}"/>
              </a:ext>
            </a:extLst>
          </p:cNvPr>
          <p:cNvSpPr/>
          <p:nvPr/>
        </p:nvSpPr>
        <p:spPr>
          <a:xfrm>
            <a:off x="663448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0071C8-AB07-4B11-8C65-A52EF503A394}"/>
              </a:ext>
            </a:extLst>
          </p:cNvPr>
          <p:cNvSpPr/>
          <p:nvPr/>
        </p:nvSpPr>
        <p:spPr>
          <a:xfrm>
            <a:off x="555752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A39DB59-E255-4B51-AEFC-252374D4433C}"/>
              </a:ext>
            </a:extLst>
          </p:cNvPr>
          <p:cNvSpPr/>
          <p:nvPr/>
        </p:nvSpPr>
        <p:spPr>
          <a:xfrm rot="20680709">
            <a:off x="6158735" y="3154680"/>
            <a:ext cx="548640" cy="548640"/>
          </a:xfrm>
          <a:prstGeom prst="arc">
            <a:avLst>
              <a:gd name="adj1" fmla="val 9240536"/>
              <a:gd name="adj2" fmla="val 3555786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4E4707-87A0-40EE-A7ED-4F4C807C8D88}"/>
              </a:ext>
            </a:extLst>
          </p:cNvPr>
          <p:cNvSpPr/>
          <p:nvPr/>
        </p:nvSpPr>
        <p:spPr>
          <a:xfrm>
            <a:off x="6644640" y="4145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FF24FF-70EA-4A7D-956A-436027182D76}"/>
              </a:ext>
            </a:extLst>
          </p:cNvPr>
          <p:cNvSpPr/>
          <p:nvPr/>
        </p:nvSpPr>
        <p:spPr>
          <a:xfrm>
            <a:off x="5547360" y="4185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8A485B9C-4771-486C-8835-D10ADC405D13}"/>
              </a:ext>
            </a:extLst>
          </p:cNvPr>
          <p:cNvSpPr/>
          <p:nvPr/>
        </p:nvSpPr>
        <p:spPr>
          <a:xfrm rot="20680709">
            <a:off x="6165432" y="3993643"/>
            <a:ext cx="534426" cy="499863"/>
          </a:xfrm>
          <a:prstGeom prst="arc">
            <a:avLst>
              <a:gd name="adj1" fmla="val 9240536"/>
              <a:gd name="adj2" fmla="val 3591229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7BBB99-A958-4920-A824-FD5E6FF39E8F}"/>
              </a:ext>
            </a:extLst>
          </p:cNvPr>
          <p:cNvSpPr/>
          <p:nvPr/>
        </p:nvSpPr>
        <p:spPr>
          <a:xfrm>
            <a:off x="6664960" y="49174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1CCB63B-8921-4815-A6C9-F9FFBFFC6D9A}"/>
              </a:ext>
            </a:extLst>
          </p:cNvPr>
          <p:cNvSpPr/>
          <p:nvPr/>
        </p:nvSpPr>
        <p:spPr>
          <a:xfrm>
            <a:off x="5608320" y="493776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90587CA5-2172-4CCE-A8B4-36754E9C8184}"/>
              </a:ext>
            </a:extLst>
          </p:cNvPr>
          <p:cNvSpPr/>
          <p:nvPr/>
        </p:nvSpPr>
        <p:spPr>
          <a:xfrm rot="20680709">
            <a:off x="6250174" y="469569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60AC1BA-EED2-4FE1-BA66-B695CCCD779D}"/>
              </a:ext>
            </a:extLst>
          </p:cNvPr>
          <p:cNvSpPr/>
          <p:nvPr/>
        </p:nvSpPr>
        <p:spPr>
          <a:xfrm>
            <a:off x="6604000" y="5669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7A3FEF-F926-4109-A5CA-7B6DBA290D31}"/>
              </a:ext>
            </a:extLst>
          </p:cNvPr>
          <p:cNvSpPr/>
          <p:nvPr/>
        </p:nvSpPr>
        <p:spPr>
          <a:xfrm>
            <a:off x="5567680" y="5709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864CF4A4-CEC9-43D9-9C1C-398B55F62C54}"/>
              </a:ext>
            </a:extLst>
          </p:cNvPr>
          <p:cNvSpPr/>
          <p:nvPr/>
        </p:nvSpPr>
        <p:spPr>
          <a:xfrm rot="20680709">
            <a:off x="6158735" y="546785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911B54-6063-4212-BF6C-33356C531841}"/>
              </a:ext>
            </a:extLst>
          </p:cNvPr>
          <p:cNvSpPr/>
          <p:nvPr/>
        </p:nvSpPr>
        <p:spPr>
          <a:xfrm>
            <a:off x="667512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6C14E11-3662-436B-A6AE-5512A954E636}"/>
              </a:ext>
            </a:extLst>
          </p:cNvPr>
          <p:cNvSpPr/>
          <p:nvPr/>
        </p:nvSpPr>
        <p:spPr>
          <a:xfrm>
            <a:off x="554736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993301AF-5519-4DED-9235-99D5D52B13A3}"/>
              </a:ext>
            </a:extLst>
          </p:cNvPr>
          <p:cNvSpPr/>
          <p:nvPr/>
        </p:nvSpPr>
        <p:spPr>
          <a:xfrm rot="20680709">
            <a:off x="6158736" y="6246624"/>
            <a:ext cx="548640" cy="548640"/>
          </a:xfrm>
          <a:prstGeom prst="arc">
            <a:avLst>
              <a:gd name="adj1" fmla="val 9240536"/>
              <a:gd name="adj2" fmla="val 3120173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275422-A779-477C-89D1-37BD44449918}"/>
              </a:ext>
            </a:extLst>
          </p:cNvPr>
          <p:cNvSpPr/>
          <p:nvPr/>
        </p:nvSpPr>
        <p:spPr>
          <a:xfrm>
            <a:off x="7728374" y="84667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EBF902-627F-4C8A-9401-7A3214421A7B}"/>
              </a:ext>
            </a:extLst>
          </p:cNvPr>
          <p:cNvSpPr/>
          <p:nvPr/>
        </p:nvSpPr>
        <p:spPr>
          <a:xfrm>
            <a:off x="905933" y="127000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3B5CA76-69B6-4007-8473-420279ED9176}"/>
              </a:ext>
            </a:extLst>
          </p:cNvPr>
          <p:cNvSpPr txBox="1"/>
          <p:nvPr/>
        </p:nvSpPr>
        <p:spPr>
          <a:xfrm>
            <a:off x="4277360" y="6268720"/>
            <a:ext cx="883920" cy="369332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পৃষ্ঠা</a:t>
            </a:r>
            <a:r>
              <a:rPr lang="en-US" dirty="0"/>
              <a:t> -৮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C7D04-F994-4D17-9177-72441AF1CF89}"/>
              </a:ext>
            </a:extLst>
          </p:cNvPr>
          <p:cNvSpPr txBox="1"/>
          <p:nvPr/>
        </p:nvSpPr>
        <p:spPr>
          <a:xfrm>
            <a:off x="1645920" y="294640"/>
            <a:ext cx="255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একক</a:t>
            </a:r>
            <a:r>
              <a:rPr lang="en-US" sz="4400" b="1" dirty="0"/>
              <a:t> </a:t>
            </a:r>
            <a:r>
              <a:rPr lang="en-US" sz="4400" b="1" dirty="0" err="1"/>
              <a:t>কাজ</a:t>
            </a:r>
            <a:endParaRPr lang="en-US" sz="4400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F0CA2C1-115C-4473-8B11-54DE4E4FF103}"/>
              </a:ext>
            </a:extLst>
          </p:cNvPr>
          <p:cNvSpPr txBox="1"/>
          <p:nvPr/>
        </p:nvSpPr>
        <p:spPr>
          <a:xfrm>
            <a:off x="10952480" y="6278880"/>
            <a:ext cx="883920" cy="369332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পৃষ্ঠা</a:t>
            </a:r>
            <a:r>
              <a:rPr lang="en-US" dirty="0"/>
              <a:t> -৯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F7A7698-DC81-4CFB-9187-ADA22DB17023}"/>
              </a:ext>
            </a:extLst>
          </p:cNvPr>
          <p:cNvSpPr txBox="1"/>
          <p:nvPr/>
        </p:nvSpPr>
        <p:spPr>
          <a:xfrm>
            <a:off x="8077200" y="150707"/>
            <a:ext cx="3027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মূল্যায়ন</a:t>
            </a:r>
            <a:endParaRPr lang="en-US" sz="4400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FC6D07B-59D9-49B6-AE32-B36D48385574}"/>
              </a:ext>
            </a:extLst>
          </p:cNvPr>
          <p:cNvSpPr txBox="1"/>
          <p:nvPr/>
        </p:nvSpPr>
        <p:spPr>
          <a:xfrm>
            <a:off x="7875694" y="2099733"/>
            <a:ext cx="3909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ক</a:t>
            </a:r>
            <a:r>
              <a:rPr lang="en-US" sz="4000" b="1" dirty="0"/>
              <a:t>……………………..,</a:t>
            </a:r>
            <a:endParaRPr lang="en-US" sz="4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595205-C1ED-4D6A-B5B4-EAB702714EF8}"/>
              </a:ext>
            </a:extLst>
          </p:cNvPr>
          <p:cNvSpPr txBox="1"/>
          <p:nvPr/>
        </p:nvSpPr>
        <p:spPr>
          <a:xfrm>
            <a:off x="838200" y="3589866"/>
            <a:ext cx="370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৩. </a:t>
            </a:r>
            <a:r>
              <a:rPr lang="en-US" sz="2800" dirty="0" err="1"/>
              <a:t>বিন্ধ্যাচল</a:t>
            </a:r>
            <a:r>
              <a:rPr lang="en-US" sz="2800" dirty="0"/>
              <a:t> </a:t>
            </a:r>
            <a:r>
              <a:rPr lang="en-US" sz="2800" dirty="0" err="1"/>
              <a:t>কী</a:t>
            </a:r>
            <a:r>
              <a:rPr lang="en-US" sz="2800" dirty="0"/>
              <a:t> ?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6B5A0B7-34F2-4EF4-94C7-9BF8A96C472A}"/>
              </a:ext>
            </a:extLst>
          </p:cNvPr>
          <p:cNvSpPr txBox="1"/>
          <p:nvPr/>
        </p:nvSpPr>
        <p:spPr>
          <a:xfrm>
            <a:off x="905933" y="3198167"/>
            <a:ext cx="370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</a:t>
            </a:r>
            <a:r>
              <a:rPr lang="en-US" sz="2400" dirty="0"/>
              <a:t> : </a:t>
            </a:r>
            <a:r>
              <a:rPr lang="en-US" sz="2400" dirty="0" err="1"/>
              <a:t>তরুণরা</a:t>
            </a:r>
            <a:r>
              <a:rPr lang="en-US" sz="2400" dirty="0"/>
              <a:t> </a:t>
            </a:r>
            <a:r>
              <a:rPr lang="en-US" sz="2400" dirty="0" err="1"/>
              <a:t>তিমির</a:t>
            </a:r>
            <a:r>
              <a:rPr lang="en-US" sz="2400" dirty="0"/>
              <a:t> </a:t>
            </a:r>
            <a:r>
              <a:rPr lang="en-US" sz="2400" dirty="0" err="1"/>
              <a:t>দূর</a:t>
            </a:r>
            <a:r>
              <a:rPr lang="en-US" sz="2400" dirty="0"/>
              <a:t> </a:t>
            </a:r>
            <a:r>
              <a:rPr lang="en-US" sz="2400" dirty="0" err="1"/>
              <a:t>করবে</a:t>
            </a:r>
            <a:r>
              <a:rPr lang="en-US" sz="2400" dirty="0"/>
              <a:t> ।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65CEAB4-37D3-47FB-A010-AEAB3B64B07A}"/>
              </a:ext>
            </a:extLst>
          </p:cNvPr>
          <p:cNvSpPr txBox="1"/>
          <p:nvPr/>
        </p:nvSpPr>
        <p:spPr>
          <a:xfrm>
            <a:off x="846666" y="2641600"/>
            <a:ext cx="370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২. </a:t>
            </a:r>
            <a:r>
              <a:rPr lang="en-US" sz="2800" dirty="0" err="1"/>
              <a:t>কারা</a:t>
            </a:r>
            <a:r>
              <a:rPr lang="en-US" sz="2800" dirty="0"/>
              <a:t> </a:t>
            </a:r>
            <a:r>
              <a:rPr lang="en-US" sz="2800" dirty="0" err="1"/>
              <a:t>তিমির</a:t>
            </a:r>
            <a:r>
              <a:rPr lang="en-US" sz="2800" dirty="0"/>
              <a:t> </a:t>
            </a:r>
            <a:r>
              <a:rPr lang="en-US" sz="2800" dirty="0" err="1"/>
              <a:t>দূর</a:t>
            </a:r>
            <a:r>
              <a:rPr lang="en-US" sz="2800" dirty="0"/>
              <a:t> </a:t>
            </a:r>
            <a:r>
              <a:rPr lang="en-US" sz="2800" dirty="0" err="1"/>
              <a:t>করবে</a:t>
            </a:r>
            <a:r>
              <a:rPr lang="en-US" sz="2800" dirty="0"/>
              <a:t> ?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7C04045-6436-4C72-AB51-3E2BBA1644D8}"/>
              </a:ext>
            </a:extLst>
          </p:cNvPr>
          <p:cNvSpPr txBox="1"/>
          <p:nvPr/>
        </p:nvSpPr>
        <p:spPr>
          <a:xfrm>
            <a:off x="922866" y="2040467"/>
            <a:ext cx="370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</a:t>
            </a:r>
            <a:r>
              <a:rPr lang="en-US" sz="2400" dirty="0"/>
              <a:t> : </a:t>
            </a:r>
            <a:r>
              <a:rPr lang="en-US" sz="2400" dirty="0" err="1"/>
              <a:t>সারি</a:t>
            </a:r>
            <a:r>
              <a:rPr lang="en-US" sz="2400" dirty="0"/>
              <a:t> </a:t>
            </a:r>
            <a:r>
              <a:rPr lang="en-US" sz="2400" dirty="0" err="1"/>
              <a:t>বেঁধে</a:t>
            </a:r>
            <a:r>
              <a:rPr lang="en-US" sz="2400" dirty="0"/>
              <a:t> </a:t>
            </a:r>
            <a:r>
              <a:rPr lang="en-US" sz="2400" dirty="0" err="1"/>
              <a:t>তরুণরা</a:t>
            </a:r>
            <a:r>
              <a:rPr lang="en-US" sz="2400" dirty="0"/>
              <a:t> </a:t>
            </a:r>
            <a:r>
              <a:rPr lang="en-US" sz="2400" dirty="0" err="1"/>
              <a:t>চলছে</a:t>
            </a:r>
            <a:r>
              <a:rPr lang="en-US" sz="2400" dirty="0"/>
              <a:t> ।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504DA9-97FD-4383-A7C4-1F8855BDEADB}"/>
              </a:ext>
            </a:extLst>
          </p:cNvPr>
          <p:cNvSpPr txBox="1"/>
          <p:nvPr/>
        </p:nvSpPr>
        <p:spPr>
          <a:xfrm>
            <a:off x="897466" y="1422400"/>
            <a:ext cx="370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১. </a:t>
            </a:r>
            <a:r>
              <a:rPr lang="en-US" sz="2800" dirty="0" err="1"/>
              <a:t>সারি</a:t>
            </a:r>
            <a:r>
              <a:rPr lang="en-US" sz="2800" dirty="0"/>
              <a:t> </a:t>
            </a:r>
            <a:r>
              <a:rPr lang="en-US" sz="2800" dirty="0" err="1"/>
              <a:t>বেঁধে</a:t>
            </a:r>
            <a:r>
              <a:rPr lang="en-US" sz="2800" dirty="0"/>
              <a:t> </a:t>
            </a:r>
            <a:r>
              <a:rPr lang="en-US" sz="2800" dirty="0" err="1"/>
              <a:t>কারা</a:t>
            </a:r>
            <a:r>
              <a:rPr lang="en-US" sz="2800" dirty="0"/>
              <a:t> </a:t>
            </a:r>
            <a:r>
              <a:rPr lang="en-US" sz="2800" dirty="0" err="1"/>
              <a:t>চলছে</a:t>
            </a:r>
            <a:r>
              <a:rPr lang="en-US" sz="2800" dirty="0"/>
              <a:t> 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26830F4-09AC-447B-B7C8-BDBA25388DEE}"/>
              </a:ext>
            </a:extLst>
          </p:cNvPr>
          <p:cNvSpPr txBox="1"/>
          <p:nvPr/>
        </p:nvSpPr>
        <p:spPr>
          <a:xfrm>
            <a:off x="905933" y="4036367"/>
            <a:ext cx="370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</a:t>
            </a:r>
            <a:r>
              <a:rPr lang="en-US" sz="2400" dirty="0"/>
              <a:t> : </a:t>
            </a:r>
            <a:r>
              <a:rPr lang="en-US" sz="2400" dirty="0" err="1"/>
              <a:t>বিন্ধ্যাচল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পর্বতের</a:t>
            </a:r>
            <a:r>
              <a:rPr lang="en-US" sz="2400" dirty="0"/>
              <a:t> </a:t>
            </a:r>
            <a:r>
              <a:rPr lang="en-US" sz="2400" dirty="0" err="1"/>
              <a:t>নাম</a:t>
            </a:r>
            <a:r>
              <a:rPr lang="en-US" sz="2400" dirty="0"/>
              <a:t> ।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A53AC5-64B0-4428-82F8-EEB5380AC04D}"/>
              </a:ext>
            </a:extLst>
          </p:cNvPr>
          <p:cNvSpPr txBox="1"/>
          <p:nvPr/>
        </p:nvSpPr>
        <p:spPr>
          <a:xfrm>
            <a:off x="7873999" y="1261533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আগের</a:t>
            </a:r>
            <a:r>
              <a:rPr lang="en-US" sz="2800" dirty="0"/>
              <a:t> </a:t>
            </a:r>
            <a:r>
              <a:rPr lang="en-US" sz="2800" dirty="0" err="1"/>
              <a:t>চরণ</a:t>
            </a:r>
            <a:r>
              <a:rPr lang="en-US" sz="2800" dirty="0"/>
              <a:t> </a:t>
            </a:r>
            <a:r>
              <a:rPr lang="en-US" sz="2800" dirty="0" err="1"/>
              <a:t>লিখি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A647A0-7B86-412C-B42F-BA3BF99B2D72}"/>
              </a:ext>
            </a:extLst>
          </p:cNvPr>
          <p:cNvSpPr txBox="1"/>
          <p:nvPr/>
        </p:nvSpPr>
        <p:spPr>
          <a:xfrm>
            <a:off x="8382000" y="2116667"/>
            <a:ext cx="299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ঊর্ধ্ব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গগনে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বাজে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মাদল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87B4EF-8673-45C5-BA6C-0FA04719E34C}"/>
              </a:ext>
            </a:extLst>
          </p:cNvPr>
          <p:cNvSpPr txBox="1"/>
          <p:nvPr/>
        </p:nvSpPr>
        <p:spPr>
          <a:xfrm>
            <a:off x="8263467" y="2768600"/>
            <a:ext cx="303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নিম্নে</a:t>
            </a:r>
            <a:r>
              <a:rPr lang="en-US" sz="2800" dirty="0"/>
              <a:t> </a:t>
            </a:r>
            <a:r>
              <a:rPr lang="en-US" sz="2800" dirty="0" err="1"/>
              <a:t>উতলা</a:t>
            </a:r>
            <a:r>
              <a:rPr lang="en-US" sz="2800" dirty="0"/>
              <a:t> </a:t>
            </a:r>
            <a:r>
              <a:rPr lang="en-US" sz="2800" dirty="0" err="1"/>
              <a:t>ধরণী</a:t>
            </a:r>
            <a:r>
              <a:rPr lang="en-US" sz="2800" dirty="0"/>
              <a:t> </a:t>
            </a:r>
            <a:r>
              <a:rPr lang="en-US" sz="2800" dirty="0" err="1"/>
              <a:t>তল</a:t>
            </a:r>
            <a:r>
              <a:rPr lang="en-US" sz="2800" dirty="0"/>
              <a:t> ,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0837E99-D7BF-4FC1-9C7D-69DC25B2CB62}"/>
              </a:ext>
            </a:extLst>
          </p:cNvPr>
          <p:cNvSpPr txBox="1"/>
          <p:nvPr/>
        </p:nvSpPr>
        <p:spPr>
          <a:xfrm>
            <a:off x="7647094" y="3513666"/>
            <a:ext cx="3909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খ</a:t>
            </a:r>
            <a:r>
              <a:rPr lang="en-US" sz="4000" b="1" dirty="0"/>
              <a:t>……………………..,</a:t>
            </a:r>
            <a:endParaRPr lang="en-US" sz="4400" b="1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E087987-E5A4-475B-B99C-8697B0F42D5B}"/>
              </a:ext>
            </a:extLst>
          </p:cNvPr>
          <p:cNvSpPr txBox="1"/>
          <p:nvPr/>
        </p:nvSpPr>
        <p:spPr>
          <a:xfrm>
            <a:off x="8085667" y="3522133"/>
            <a:ext cx="299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ঊষার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দুয়ারে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হানি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আঘাত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8D4AA44-CD7D-44F9-AB4E-973564344ACF}"/>
              </a:ext>
            </a:extLst>
          </p:cNvPr>
          <p:cNvSpPr txBox="1"/>
          <p:nvPr/>
        </p:nvSpPr>
        <p:spPr>
          <a:xfrm>
            <a:off x="8043334" y="4106333"/>
            <a:ext cx="303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আমরা</a:t>
            </a:r>
            <a:r>
              <a:rPr lang="en-US" sz="2800" dirty="0"/>
              <a:t> </a:t>
            </a:r>
            <a:r>
              <a:rPr lang="en-US" sz="2800" dirty="0" err="1"/>
              <a:t>আনিব</a:t>
            </a:r>
            <a:r>
              <a:rPr lang="en-US" sz="2800" dirty="0"/>
              <a:t> </a:t>
            </a:r>
            <a:r>
              <a:rPr lang="en-US" sz="2800" dirty="0" err="1"/>
              <a:t>রাঙা</a:t>
            </a:r>
            <a:r>
              <a:rPr lang="en-US" sz="2800" dirty="0"/>
              <a:t> </a:t>
            </a:r>
            <a:r>
              <a:rPr lang="en-US" sz="2800" dirty="0" err="1"/>
              <a:t>প্রভাত</a:t>
            </a:r>
            <a:r>
              <a:rPr lang="en-US" sz="2800" dirty="0"/>
              <a:t> ,</a:t>
            </a:r>
          </a:p>
        </p:txBody>
      </p:sp>
    </p:spTree>
    <p:extLst>
      <p:ext uri="{BB962C8B-B14F-4D97-AF65-F5344CB8AC3E}">
        <p14:creationId xmlns:p14="http://schemas.microsoft.com/office/powerpoint/2010/main" val="284776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41F861-2E22-4035-869A-CE88BEF0D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640" y="116840"/>
            <a:ext cx="4216400" cy="662432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0EA1533-FC15-4038-8ADA-C2CA3B74E5FD}"/>
              </a:ext>
            </a:extLst>
          </p:cNvPr>
          <p:cNvSpPr/>
          <p:nvPr/>
        </p:nvSpPr>
        <p:spPr>
          <a:xfrm>
            <a:off x="8564880" y="853440"/>
            <a:ext cx="2306320" cy="36372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34A121-B3E4-4D12-8548-99C853590FB5}"/>
              </a:ext>
            </a:extLst>
          </p:cNvPr>
          <p:cNvSpPr/>
          <p:nvPr/>
        </p:nvSpPr>
        <p:spPr>
          <a:xfrm>
            <a:off x="6399106" y="1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F64CB-A935-4465-9730-3B4027284C37}"/>
              </a:ext>
            </a:extLst>
          </p:cNvPr>
          <p:cNvSpPr/>
          <p:nvPr/>
        </p:nvSpPr>
        <p:spPr>
          <a:xfrm>
            <a:off x="5486400" y="304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C3925D-19DB-494F-B64D-E9E879F331F3}"/>
              </a:ext>
            </a:extLst>
          </p:cNvPr>
          <p:cNvSpPr/>
          <p:nvPr/>
        </p:nvSpPr>
        <p:spPr>
          <a:xfrm>
            <a:off x="792479" y="0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ক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8ABBBA-84C6-4955-B370-862C1D02E086}"/>
              </a:ext>
            </a:extLst>
          </p:cNvPr>
          <p:cNvSpPr/>
          <p:nvPr/>
        </p:nvSpPr>
        <p:spPr>
          <a:xfrm>
            <a:off x="6573520" y="2844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15234A-5DC6-4B60-8FC0-F7A03CBC548C}"/>
              </a:ext>
            </a:extLst>
          </p:cNvPr>
          <p:cNvSpPr/>
          <p:nvPr/>
        </p:nvSpPr>
        <p:spPr>
          <a:xfrm>
            <a:off x="5557520" y="3251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504320A-F4D8-4D37-9D25-212A2DC2A417}"/>
              </a:ext>
            </a:extLst>
          </p:cNvPr>
          <p:cNvSpPr/>
          <p:nvPr/>
        </p:nvSpPr>
        <p:spPr>
          <a:xfrm rot="20680709">
            <a:off x="6158735" y="6273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935CCE-7DC9-4E08-966C-A3480536520F}"/>
              </a:ext>
            </a:extLst>
          </p:cNvPr>
          <p:cNvSpPr/>
          <p:nvPr/>
        </p:nvSpPr>
        <p:spPr>
          <a:xfrm>
            <a:off x="6553200" y="1066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79026F-4849-4D3F-AD03-F52B65B9FB18}"/>
              </a:ext>
            </a:extLst>
          </p:cNvPr>
          <p:cNvSpPr/>
          <p:nvPr/>
        </p:nvSpPr>
        <p:spPr>
          <a:xfrm>
            <a:off x="5547360" y="1097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FE42CE6-543D-4593-B745-1862D4C989ED}"/>
              </a:ext>
            </a:extLst>
          </p:cNvPr>
          <p:cNvSpPr/>
          <p:nvPr/>
        </p:nvSpPr>
        <p:spPr>
          <a:xfrm rot="20680709">
            <a:off x="6158735" y="855214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EB89C8-8124-4C37-B78F-0D176193515A}"/>
              </a:ext>
            </a:extLst>
          </p:cNvPr>
          <p:cNvSpPr/>
          <p:nvPr/>
        </p:nvSpPr>
        <p:spPr>
          <a:xfrm>
            <a:off x="6573520" y="1828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6E62E12-724D-4552-BE60-64D1197DA98E}"/>
              </a:ext>
            </a:extLst>
          </p:cNvPr>
          <p:cNvSpPr/>
          <p:nvPr/>
        </p:nvSpPr>
        <p:spPr>
          <a:xfrm>
            <a:off x="5537200" y="1879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CF43EA6-034B-44C0-8EFC-E1B2C9BED2CC}"/>
              </a:ext>
            </a:extLst>
          </p:cNvPr>
          <p:cNvSpPr/>
          <p:nvPr/>
        </p:nvSpPr>
        <p:spPr>
          <a:xfrm rot="20680709">
            <a:off x="6158734" y="1607056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414869F-E72D-445D-93A8-30C84F421C57}"/>
              </a:ext>
            </a:extLst>
          </p:cNvPr>
          <p:cNvSpPr/>
          <p:nvPr/>
        </p:nvSpPr>
        <p:spPr>
          <a:xfrm>
            <a:off x="6614160" y="25908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9ACC3A0-5930-4366-8A44-A5C3B1F7CB9E}"/>
              </a:ext>
            </a:extLst>
          </p:cNvPr>
          <p:cNvSpPr/>
          <p:nvPr/>
        </p:nvSpPr>
        <p:spPr>
          <a:xfrm>
            <a:off x="5516880" y="26416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4606F7AC-4389-4F8A-8549-FBAADE68C7C0}"/>
              </a:ext>
            </a:extLst>
          </p:cNvPr>
          <p:cNvSpPr/>
          <p:nvPr/>
        </p:nvSpPr>
        <p:spPr>
          <a:xfrm rot="20680709">
            <a:off x="6158736" y="237921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510C672-AE34-4BAF-B9B2-24EAD8334DBD}"/>
              </a:ext>
            </a:extLst>
          </p:cNvPr>
          <p:cNvSpPr/>
          <p:nvPr/>
        </p:nvSpPr>
        <p:spPr>
          <a:xfrm>
            <a:off x="663448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0071C8-AB07-4B11-8C65-A52EF503A394}"/>
              </a:ext>
            </a:extLst>
          </p:cNvPr>
          <p:cNvSpPr/>
          <p:nvPr/>
        </p:nvSpPr>
        <p:spPr>
          <a:xfrm>
            <a:off x="5557520" y="342900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A39DB59-E255-4B51-AEFC-252374D4433C}"/>
              </a:ext>
            </a:extLst>
          </p:cNvPr>
          <p:cNvSpPr/>
          <p:nvPr/>
        </p:nvSpPr>
        <p:spPr>
          <a:xfrm rot="20680709">
            <a:off x="6158735" y="3154680"/>
            <a:ext cx="548640" cy="548640"/>
          </a:xfrm>
          <a:prstGeom prst="arc">
            <a:avLst>
              <a:gd name="adj1" fmla="val 9240536"/>
              <a:gd name="adj2" fmla="val 3555786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4E4707-87A0-40EE-A7ED-4F4C807C8D88}"/>
              </a:ext>
            </a:extLst>
          </p:cNvPr>
          <p:cNvSpPr/>
          <p:nvPr/>
        </p:nvSpPr>
        <p:spPr>
          <a:xfrm>
            <a:off x="6644640" y="4145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FF24FF-70EA-4A7D-956A-436027182D76}"/>
              </a:ext>
            </a:extLst>
          </p:cNvPr>
          <p:cNvSpPr/>
          <p:nvPr/>
        </p:nvSpPr>
        <p:spPr>
          <a:xfrm>
            <a:off x="5547360" y="4185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8A485B9C-4771-486C-8835-D10ADC405D13}"/>
              </a:ext>
            </a:extLst>
          </p:cNvPr>
          <p:cNvSpPr/>
          <p:nvPr/>
        </p:nvSpPr>
        <p:spPr>
          <a:xfrm rot="20680709">
            <a:off x="6165432" y="3993643"/>
            <a:ext cx="534426" cy="499863"/>
          </a:xfrm>
          <a:prstGeom prst="arc">
            <a:avLst>
              <a:gd name="adj1" fmla="val 9240536"/>
              <a:gd name="adj2" fmla="val 3591229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7BBB99-A958-4920-A824-FD5E6FF39E8F}"/>
              </a:ext>
            </a:extLst>
          </p:cNvPr>
          <p:cNvSpPr/>
          <p:nvPr/>
        </p:nvSpPr>
        <p:spPr>
          <a:xfrm>
            <a:off x="6664960" y="49174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1CCB63B-8921-4815-A6C9-F9FFBFFC6D9A}"/>
              </a:ext>
            </a:extLst>
          </p:cNvPr>
          <p:cNvSpPr/>
          <p:nvPr/>
        </p:nvSpPr>
        <p:spPr>
          <a:xfrm>
            <a:off x="5608320" y="493776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90587CA5-2172-4CCE-A8B4-36754E9C8184}"/>
              </a:ext>
            </a:extLst>
          </p:cNvPr>
          <p:cNvSpPr/>
          <p:nvPr/>
        </p:nvSpPr>
        <p:spPr>
          <a:xfrm rot="20680709">
            <a:off x="6250174" y="469569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60AC1BA-EED2-4FE1-BA66-B695CCCD779D}"/>
              </a:ext>
            </a:extLst>
          </p:cNvPr>
          <p:cNvSpPr/>
          <p:nvPr/>
        </p:nvSpPr>
        <p:spPr>
          <a:xfrm>
            <a:off x="6604000" y="566928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7A3FEF-F926-4109-A5CA-7B6DBA290D31}"/>
              </a:ext>
            </a:extLst>
          </p:cNvPr>
          <p:cNvSpPr/>
          <p:nvPr/>
        </p:nvSpPr>
        <p:spPr>
          <a:xfrm>
            <a:off x="5567680" y="570992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864CF4A4-CEC9-43D9-9C1C-398B55F62C54}"/>
              </a:ext>
            </a:extLst>
          </p:cNvPr>
          <p:cNvSpPr/>
          <p:nvPr/>
        </p:nvSpPr>
        <p:spPr>
          <a:xfrm rot="20680709">
            <a:off x="6158735" y="5467855"/>
            <a:ext cx="548640" cy="548640"/>
          </a:xfrm>
          <a:prstGeom prst="arc">
            <a:avLst>
              <a:gd name="adj1" fmla="val 9240536"/>
              <a:gd name="adj2" fmla="val 4177630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911B54-6063-4212-BF6C-33356C531841}"/>
              </a:ext>
            </a:extLst>
          </p:cNvPr>
          <p:cNvSpPr/>
          <p:nvPr/>
        </p:nvSpPr>
        <p:spPr>
          <a:xfrm>
            <a:off x="667512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6C14E11-3662-436B-A6AE-5512A954E636}"/>
              </a:ext>
            </a:extLst>
          </p:cNvPr>
          <p:cNvSpPr/>
          <p:nvPr/>
        </p:nvSpPr>
        <p:spPr>
          <a:xfrm>
            <a:off x="5547360" y="6492240"/>
            <a:ext cx="68072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993301AF-5519-4DED-9235-99D5D52B13A3}"/>
              </a:ext>
            </a:extLst>
          </p:cNvPr>
          <p:cNvSpPr/>
          <p:nvPr/>
        </p:nvSpPr>
        <p:spPr>
          <a:xfrm rot="20680709">
            <a:off x="6158736" y="6246624"/>
            <a:ext cx="548640" cy="548640"/>
          </a:xfrm>
          <a:prstGeom prst="arc">
            <a:avLst>
              <a:gd name="adj1" fmla="val 9240536"/>
              <a:gd name="adj2" fmla="val 3120173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275422-A779-477C-89D1-37BD44449918}"/>
              </a:ext>
            </a:extLst>
          </p:cNvPr>
          <p:cNvSpPr/>
          <p:nvPr/>
        </p:nvSpPr>
        <p:spPr>
          <a:xfrm>
            <a:off x="7728374" y="84667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EBF902-627F-4C8A-9401-7A3214421A7B}"/>
              </a:ext>
            </a:extLst>
          </p:cNvPr>
          <p:cNvSpPr/>
          <p:nvPr/>
        </p:nvSpPr>
        <p:spPr>
          <a:xfrm>
            <a:off x="905933" y="127000"/>
            <a:ext cx="4206240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3B5CA76-69B6-4007-8473-420279ED9176}"/>
              </a:ext>
            </a:extLst>
          </p:cNvPr>
          <p:cNvSpPr txBox="1"/>
          <p:nvPr/>
        </p:nvSpPr>
        <p:spPr>
          <a:xfrm>
            <a:off x="4277360" y="6268720"/>
            <a:ext cx="883920" cy="369332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পৃষ্ঠা</a:t>
            </a:r>
            <a:r>
              <a:rPr lang="en-US" dirty="0"/>
              <a:t> -১০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C7D04-F994-4D17-9177-72441AF1CF89}"/>
              </a:ext>
            </a:extLst>
          </p:cNvPr>
          <p:cNvSpPr txBox="1"/>
          <p:nvPr/>
        </p:nvSpPr>
        <p:spPr>
          <a:xfrm>
            <a:off x="1645920" y="294640"/>
            <a:ext cx="255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বাড়ির</a:t>
            </a:r>
            <a:r>
              <a:rPr lang="en-US" sz="4400" b="1" dirty="0"/>
              <a:t> </a:t>
            </a:r>
            <a:r>
              <a:rPr lang="en-US" sz="4400" b="1" dirty="0" err="1"/>
              <a:t>কাজ</a:t>
            </a:r>
            <a:endParaRPr lang="en-US" sz="4400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26830F4-09AC-447B-B7C8-BDBA25388DEE}"/>
              </a:ext>
            </a:extLst>
          </p:cNvPr>
          <p:cNvSpPr txBox="1"/>
          <p:nvPr/>
        </p:nvSpPr>
        <p:spPr>
          <a:xfrm>
            <a:off x="905933" y="1877367"/>
            <a:ext cx="406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চল্</a:t>
            </a:r>
            <a:r>
              <a:rPr lang="en-US" sz="2800" dirty="0"/>
              <a:t> </a:t>
            </a:r>
            <a:r>
              <a:rPr lang="en-US" sz="2800" dirty="0" err="1"/>
              <a:t>চল্</a:t>
            </a:r>
            <a:r>
              <a:rPr lang="en-US" sz="2800" dirty="0"/>
              <a:t> </a:t>
            </a:r>
            <a:r>
              <a:rPr lang="en-US" sz="2800" dirty="0" err="1"/>
              <a:t>চল্</a:t>
            </a:r>
            <a:r>
              <a:rPr lang="en-US" sz="2800" dirty="0"/>
              <a:t> </a:t>
            </a:r>
            <a:r>
              <a:rPr lang="en-US" sz="2800" dirty="0" err="1"/>
              <a:t>কবিতা</a:t>
            </a:r>
            <a:r>
              <a:rPr lang="en-US" sz="2800" dirty="0"/>
              <a:t> </a:t>
            </a:r>
            <a:r>
              <a:rPr lang="en-US" sz="2800" dirty="0" err="1"/>
              <a:t>বই</a:t>
            </a:r>
            <a:r>
              <a:rPr lang="en-US" sz="2800" dirty="0"/>
              <a:t> </a:t>
            </a:r>
            <a:r>
              <a:rPr lang="en-US" sz="2800" dirty="0" err="1"/>
              <a:t>না</a:t>
            </a:r>
            <a:r>
              <a:rPr lang="en-US" sz="2800" dirty="0"/>
              <a:t> </a:t>
            </a:r>
            <a:r>
              <a:rPr lang="en-US" sz="2800" dirty="0" err="1"/>
              <a:t>দেখে</a:t>
            </a:r>
            <a:r>
              <a:rPr lang="en-US" sz="2800" dirty="0"/>
              <a:t> </a:t>
            </a:r>
            <a:r>
              <a:rPr lang="en-US" sz="2800" dirty="0" err="1"/>
              <a:t>লিখে</a:t>
            </a:r>
            <a:r>
              <a:rPr lang="en-US" sz="2800" dirty="0"/>
              <a:t> </a:t>
            </a:r>
            <a:r>
              <a:rPr lang="en-US" sz="2800" dirty="0" err="1"/>
              <a:t>নিয়ে</a:t>
            </a:r>
            <a:r>
              <a:rPr lang="en-US" sz="2800" dirty="0"/>
              <a:t> </a:t>
            </a:r>
            <a:r>
              <a:rPr lang="en-US" sz="2800" dirty="0" err="1"/>
              <a:t>আসব</a:t>
            </a:r>
            <a:r>
              <a:rPr lang="en-US" sz="2800" dirty="0"/>
              <a:t> 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BAA381-EB4A-40EC-A4FF-823F9018577B}"/>
              </a:ext>
            </a:extLst>
          </p:cNvPr>
          <p:cNvSpPr txBox="1"/>
          <p:nvPr/>
        </p:nvSpPr>
        <p:spPr>
          <a:xfrm>
            <a:off x="7941734" y="1659467"/>
            <a:ext cx="3335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solidFill>
                  <a:srgbClr val="C00000"/>
                </a:solidFill>
              </a:rPr>
              <a:t>পরনিন্দা</a:t>
            </a:r>
            <a:r>
              <a:rPr lang="en-US" sz="3600" b="1" i="1" dirty="0">
                <a:solidFill>
                  <a:srgbClr val="C00000"/>
                </a:solidFill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</a:rPr>
              <a:t>ভালো</a:t>
            </a:r>
            <a:r>
              <a:rPr lang="en-US" sz="3600" b="1" i="1" dirty="0">
                <a:solidFill>
                  <a:srgbClr val="C00000"/>
                </a:solidFill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</a:rPr>
              <a:t>নয়</a:t>
            </a:r>
            <a:r>
              <a:rPr lang="en-US" sz="3600" b="1" i="1" dirty="0">
                <a:solidFill>
                  <a:srgbClr val="C00000"/>
                </a:solidFill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901280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34A121-B3E4-4D12-8548-99C853590FB5}"/>
              </a:ext>
            </a:extLst>
          </p:cNvPr>
          <p:cNvSpPr/>
          <p:nvPr/>
        </p:nvSpPr>
        <p:spPr>
          <a:xfrm>
            <a:off x="364066" y="0"/>
            <a:ext cx="5588001" cy="6858000"/>
          </a:xfrm>
          <a:prstGeom prst="rect">
            <a:avLst/>
          </a:prstGeom>
          <a:pattFill prst="pct9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E351831-F178-4EA2-884A-9E0F3AEDF5BA}"/>
              </a:ext>
            </a:extLst>
          </p:cNvPr>
          <p:cNvGrpSpPr/>
          <p:nvPr/>
        </p:nvGrpSpPr>
        <p:grpSpPr>
          <a:xfrm flipH="1">
            <a:off x="4947920" y="142240"/>
            <a:ext cx="1148080" cy="6573520"/>
            <a:chOff x="6096000" y="152400"/>
            <a:chExt cx="1148080" cy="65735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73F64CB-A935-4465-9730-3B4027284C37}"/>
                </a:ext>
              </a:extLst>
            </p:cNvPr>
            <p:cNvSpPr/>
            <p:nvPr/>
          </p:nvSpPr>
          <p:spPr>
            <a:xfrm>
              <a:off x="6563360" y="29464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2504320A-F4D8-4D37-9D25-212A2DC2A417}"/>
                </a:ext>
              </a:extLst>
            </p:cNvPr>
            <p:cNvSpPr/>
            <p:nvPr/>
          </p:nvSpPr>
          <p:spPr>
            <a:xfrm>
              <a:off x="6096000" y="152400"/>
              <a:ext cx="548640" cy="548640"/>
            </a:xfrm>
            <a:prstGeom prst="arc">
              <a:avLst>
                <a:gd name="adj1" fmla="val 7562005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FFC60D9-0073-4D8B-BB2D-FC685F93DCF3}"/>
                </a:ext>
              </a:extLst>
            </p:cNvPr>
            <p:cNvSpPr/>
            <p:nvPr/>
          </p:nvSpPr>
          <p:spPr>
            <a:xfrm>
              <a:off x="6563360" y="106680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A816994-BBD8-4E0F-A80D-B86DF7845C93}"/>
                </a:ext>
              </a:extLst>
            </p:cNvPr>
            <p:cNvSpPr/>
            <p:nvPr/>
          </p:nvSpPr>
          <p:spPr>
            <a:xfrm>
              <a:off x="6096000" y="924560"/>
              <a:ext cx="548640" cy="548640"/>
            </a:xfrm>
            <a:prstGeom prst="arc">
              <a:avLst>
                <a:gd name="adj1" fmla="val 7564052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A104590-897D-43C3-A856-3E0D29330FF4}"/>
                </a:ext>
              </a:extLst>
            </p:cNvPr>
            <p:cNvSpPr/>
            <p:nvPr/>
          </p:nvSpPr>
          <p:spPr>
            <a:xfrm>
              <a:off x="6563360" y="180848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C00CFF01-3396-452B-A3D0-EFA336C743FC}"/>
                </a:ext>
              </a:extLst>
            </p:cNvPr>
            <p:cNvSpPr/>
            <p:nvPr/>
          </p:nvSpPr>
          <p:spPr>
            <a:xfrm>
              <a:off x="6096000" y="1666240"/>
              <a:ext cx="548640" cy="548640"/>
            </a:xfrm>
            <a:prstGeom prst="arc">
              <a:avLst>
                <a:gd name="adj1" fmla="val 7306647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8F2A35D-DCF5-4D82-9D34-41C6BDB20A5E}"/>
                </a:ext>
              </a:extLst>
            </p:cNvPr>
            <p:cNvSpPr/>
            <p:nvPr/>
          </p:nvSpPr>
          <p:spPr>
            <a:xfrm>
              <a:off x="6563360" y="254000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3C4312A5-0A99-40C0-99E8-81474149B927}"/>
                </a:ext>
              </a:extLst>
            </p:cNvPr>
            <p:cNvSpPr/>
            <p:nvPr/>
          </p:nvSpPr>
          <p:spPr>
            <a:xfrm>
              <a:off x="6096000" y="2397760"/>
              <a:ext cx="548640" cy="548640"/>
            </a:xfrm>
            <a:prstGeom prst="arc">
              <a:avLst>
                <a:gd name="adj1" fmla="val 7249079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B79B2C-5495-4650-BDAE-D620442D978D}"/>
                </a:ext>
              </a:extLst>
            </p:cNvPr>
            <p:cNvSpPr/>
            <p:nvPr/>
          </p:nvSpPr>
          <p:spPr>
            <a:xfrm>
              <a:off x="6563360" y="324612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57A0C808-84EF-4258-A6F1-F5C122D22988}"/>
                </a:ext>
              </a:extLst>
            </p:cNvPr>
            <p:cNvSpPr/>
            <p:nvPr/>
          </p:nvSpPr>
          <p:spPr>
            <a:xfrm>
              <a:off x="6096000" y="3103880"/>
              <a:ext cx="548640" cy="548640"/>
            </a:xfrm>
            <a:prstGeom prst="arc">
              <a:avLst>
                <a:gd name="adj1" fmla="val 7124322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7643A6F-2908-4448-B34A-C500152B22B4}"/>
                </a:ext>
              </a:extLst>
            </p:cNvPr>
            <p:cNvSpPr/>
            <p:nvPr/>
          </p:nvSpPr>
          <p:spPr>
            <a:xfrm>
              <a:off x="6563360" y="402336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9A3C7841-B475-4965-BA97-E2022C586FA8}"/>
                </a:ext>
              </a:extLst>
            </p:cNvPr>
            <p:cNvSpPr/>
            <p:nvPr/>
          </p:nvSpPr>
          <p:spPr>
            <a:xfrm>
              <a:off x="6096000" y="3881120"/>
              <a:ext cx="548640" cy="548640"/>
            </a:xfrm>
            <a:prstGeom prst="arc">
              <a:avLst>
                <a:gd name="adj1" fmla="val 7201689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5F191D0-1B51-4BC8-A7F3-87D8AF03D352}"/>
                </a:ext>
              </a:extLst>
            </p:cNvPr>
            <p:cNvSpPr/>
            <p:nvPr/>
          </p:nvSpPr>
          <p:spPr>
            <a:xfrm>
              <a:off x="6563360" y="479552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FD048AAD-504B-4776-8C17-8217FB4C85B3}"/>
                </a:ext>
              </a:extLst>
            </p:cNvPr>
            <p:cNvSpPr/>
            <p:nvPr/>
          </p:nvSpPr>
          <p:spPr>
            <a:xfrm>
              <a:off x="6096000" y="4653280"/>
              <a:ext cx="548640" cy="548640"/>
            </a:xfrm>
            <a:prstGeom prst="arc">
              <a:avLst>
                <a:gd name="adj1" fmla="val 7291807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9058B-1D13-406C-BA08-DC1021D6937F}"/>
                </a:ext>
              </a:extLst>
            </p:cNvPr>
            <p:cNvSpPr/>
            <p:nvPr/>
          </p:nvSpPr>
          <p:spPr>
            <a:xfrm>
              <a:off x="6563360" y="547624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9526D146-8A51-45C9-998B-83E01AE742C8}"/>
                </a:ext>
              </a:extLst>
            </p:cNvPr>
            <p:cNvSpPr/>
            <p:nvPr/>
          </p:nvSpPr>
          <p:spPr>
            <a:xfrm>
              <a:off x="6096000" y="5334000"/>
              <a:ext cx="548640" cy="548640"/>
            </a:xfrm>
            <a:prstGeom prst="arc">
              <a:avLst>
                <a:gd name="adj1" fmla="val 7829278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8518F35-791E-484B-9273-B820E76203D5}"/>
                </a:ext>
              </a:extLst>
            </p:cNvPr>
            <p:cNvSpPr/>
            <p:nvPr/>
          </p:nvSpPr>
          <p:spPr>
            <a:xfrm>
              <a:off x="6563360" y="6319520"/>
              <a:ext cx="680720" cy="365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9A052BD3-76BD-4755-B335-52838B0637FF}"/>
                </a:ext>
              </a:extLst>
            </p:cNvPr>
            <p:cNvSpPr/>
            <p:nvPr/>
          </p:nvSpPr>
          <p:spPr>
            <a:xfrm>
              <a:off x="6096000" y="6177280"/>
              <a:ext cx="548640" cy="548640"/>
            </a:xfrm>
            <a:prstGeom prst="arc">
              <a:avLst>
                <a:gd name="adj1" fmla="val 7317745"/>
                <a:gd name="adj2" fmla="val 2716082"/>
              </a:avLst>
            </a:prstGeom>
            <a:ln w="635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F877D65-2E2A-4916-B422-114DF35E3E61}"/>
              </a:ext>
            </a:extLst>
          </p:cNvPr>
          <p:cNvSpPr txBox="1"/>
          <p:nvPr/>
        </p:nvSpPr>
        <p:spPr>
          <a:xfrm>
            <a:off x="1193800" y="1601894"/>
            <a:ext cx="325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সবাইকে</a:t>
            </a:r>
            <a:r>
              <a:rPr lang="en-US" sz="4400" b="1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ধন্যবাদ</a:t>
            </a:r>
            <a:endParaRPr lang="en-US" sz="4400" b="1" dirty="0">
              <a:solidFill>
                <a:schemeClr val="bg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3582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208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Kanan Roy</dc:creator>
  <cp:lastModifiedBy>Kanan Roy</cp:lastModifiedBy>
  <cp:revision>62</cp:revision>
  <dcterms:created xsi:type="dcterms:W3CDTF">2021-07-07T13:20:53Z</dcterms:created>
  <dcterms:modified xsi:type="dcterms:W3CDTF">2021-07-29T06:57:30Z</dcterms:modified>
</cp:coreProperties>
</file>