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CEC7-C739-44B6-A92A-D9C74C6342F1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F0F6-30E4-4294-B6E4-CA46B16B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F0F6-30E4-4294-B6E4-CA46B16B5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6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2014-B081-4336-AAF3-F2F64077FB1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4DF5-E213-4173-B244-195D05B3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1" y="1114550"/>
            <a:ext cx="9906859" cy="5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0279" y="-157164"/>
            <a:ext cx="4036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70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6106" y="987047"/>
                <a:ext cx="9681882" cy="131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0.12 , 1.023 , 7.832 , 54.67 , ………..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smtClean="0"/>
                  <a:t>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333333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̇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acc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6" y="987047"/>
                <a:ext cx="9681882" cy="1312924"/>
              </a:xfrm>
              <a:prstGeom prst="rect">
                <a:avLst/>
              </a:prstGeom>
              <a:blipFill>
                <a:blip r:embed="rId2"/>
                <a:stretch>
                  <a:fillRect l="-1889" t="-8837" b="-1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4460" y="1622768"/>
                <a:ext cx="1694329" cy="67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60" y="1622768"/>
                <a:ext cx="1694329" cy="678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7047" y="1685125"/>
                <a:ext cx="36564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454545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…….,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47" y="1685125"/>
                <a:ext cx="365645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8121" y="2078575"/>
                <a:ext cx="509574" cy="11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dirty="0" smtClean="0"/>
                  <a:t> 6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21" y="2078575"/>
                <a:ext cx="509574" cy="1140377"/>
              </a:xfrm>
              <a:prstGeom prst="rect">
                <a:avLst/>
              </a:prstGeom>
              <a:blipFill>
                <a:blip r:embed="rId5"/>
                <a:stretch>
                  <a:fillRect l="-5357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97695" y="2580905"/>
            <a:ext cx="888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5.12765765765……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317" y="4146731"/>
                <a:ext cx="10551459" cy="125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41421356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….., 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64575131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…….</m:t>
                    </m:r>
                  </m:oMath>
                </a14:m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7" y="4146731"/>
                <a:ext cx="10551459" cy="1254382"/>
              </a:xfrm>
              <a:prstGeom prst="rect">
                <a:avLst/>
              </a:prstGeom>
              <a:blipFill>
                <a:blip r:embed="rId6"/>
                <a:stretch>
                  <a:fillRect l="-1791" t="-1942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30967" y="2580905"/>
                <a:ext cx="1411941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5.12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67" y="2580905"/>
                <a:ext cx="1411941" cy="663836"/>
              </a:xfrm>
              <a:prstGeom prst="rect">
                <a:avLst/>
              </a:prstGeom>
              <a:blipFill>
                <a:blip r:embed="rId7"/>
                <a:stretch>
                  <a:fillRect l="-13420"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9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1425" y="1117230"/>
                <a:ext cx="3001214" cy="104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65.75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25" y="1117230"/>
                <a:ext cx="3001214" cy="1047338"/>
              </a:xfrm>
              <a:prstGeom prst="rect">
                <a:avLst/>
              </a:prstGeom>
              <a:blipFill>
                <a:blip r:embed="rId2"/>
                <a:stretch>
                  <a:fillRect l="-12170" t="-13953" b="-38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4514" y="1117230"/>
                <a:ext cx="2043953" cy="105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514" y="1117230"/>
                <a:ext cx="2043953" cy="1050737"/>
              </a:xfrm>
              <a:prstGeom prst="rect">
                <a:avLst/>
              </a:prstGeom>
              <a:blipFill>
                <a:blip r:embed="rId3"/>
                <a:stretch>
                  <a:fillRect l="-18209" t="-13295" b="-3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464426" y="852825"/>
            <a:ext cx="1963267" cy="326268"/>
            <a:chOff x="4464426" y="852825"/>
            <a:chExt cx="1963267" cy="32626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464426" y="852825"/>
              <a:ext cx="13445" cy="3262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477871" y="858485"/>
              <a:ext cx="194982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656294" y="59431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পৌনঃপুনিক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111" y="1950611"/>
            <a:ext cx="402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11552" y="1099260"/>
                <a:ext cx="6232709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6575432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6575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99900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552" y="1099260"/>
                <a:ext cx="6232709" cy="1284519"/>
              </a:xfrm>
              <a:prstGeom prst="rect">
                <a:avLst/>
              </a:prstGeom>
              <a:blipFill>
                <a:blip r:embed="rId4"/>
                <a:stretch>
                  <a:fillRect l="-5181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61505" y="3286125"/>
            <a:ext cx="9982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পৌনঃপুনিক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(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।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২।দশমিকের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পৌনঃপুনিক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(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পৌনঃপুনিক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6" grpId="0"/>
      <p:bldP spid="2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9113" y="2822148"/>
                <a:ext cx="2928937" cy="105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3.7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13" y="2822148"/>
                <a:ext cx="2928937" cy="1050737"/>
              </a:xfrm>
              <a:prstGeom prst="rect">
                <a:avLst/>
              </a:prstGeom>
              <a:blipFill>
                <a:blip r:embed="rId2"/>
                <a:stretch>
                  <a:fillRect l="-12474" t="-13953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3137" y="2822148"/>
                <a:ext cx="2600325" cy="105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,</m:t>
                        </m:r>
                      </m:e>
                    </m:acc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37" y="2822148"/>
                <a:ext cx="2600325" cy="1050737"/>
              </a:xfrm>
              <a:prstGeom prst="rect">
                <a:avLst/>
              </a:prstGeom>
              <a:blipFill>
                <a:blip r:embed="rId3"/>
                <a:stretch>
                  <a:fillRect l="-14286" t="-13953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0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94614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সদৃশ </a:t>
            </a:r>
            <a:r>
              <a:rPr lang="en-US" sz="10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0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101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7351" y="3103155"/>
                <a:ext cx="1857375" cy="859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2.2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</m:e>
                    </m:ac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1" y="3103155"/>
                <a:ext cx="1857375" cy="859018"/>
              </a:xfrm>
              <a:prstGeom prst="rect">
                <a:avLst/>
              </a:prstGeom>
              <a:blipFill>
                <a:blip r:embed="rId2"/>
                <a:stretch>
                  <a:fillRect l="-15082" t="-12057" b="-3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4288" y="3103155"/>
                <a:ext cx="2271712" cy="859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5.2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88" y="3103155"/>
                <a:ext cx="2271712" cy="859018"/>
              </a:xfrm>
              <a:prstGeom prst="rect">
                <a:avLst/>
              </a:prstGeom>
              <a:blipFill>
                <a:blip r:embed="rId3"/>
                <a:stretch>
                  <a:fillRect l="-12064" t="-12057" b="-3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6731" y="3103155"/>
                <a:ext cx="1769269" cy="87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31" y="3103155"/>
                <a:ext cx="1769269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5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5386"/>
                <a:ext cx="10515600" cy="3332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অমূলদ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                খ)               গ)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64</m:t>
                        </m:r>
                      </m:den>
                    </m:f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                   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           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5386"/>
                <a:ext cx="10515600" cy="3332163"/>
              </a:xfrm>
              <a:blipFill>
                <a:blip r:embed="rId2"/>
                <a:stretch>
                  <a:fillRect l="-2087" t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2625" y="2667572"/>
                <a:ext cx="1285875" cy="73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acc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5" y="2667572"/>
                <a:ext cx="1285875" cy="731290"/>
              </a:xfrm>
              <a:prstGeom prst="rect">
                <a:avLst/>
              </a:prstGeom>
              <a:blipFill>
                <a:blip r:embed="rId3"/>
                <a:stretch>
                  <a:fillRect l="-16588" t="-10833" b="-3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2925" y="2710725"/>
                <a:ext cx="73603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2710725"/>
                <a:ext cx="736034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62074" y="3471468"/>
            <a:ext cx="271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3.252525….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16856" y="4114266"/>
                <a:ext cx="1614487" cy="743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5.23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56" y="4114266"/>
                <a:ext cx="1614487" cy="743793"/>
              </a:xfrm>
              <a:prstGeom prst="rect">
                <a:avLst/>
              </a:prstGeom>
              <a:blipFill>
                <a:blip r:embed="rId5"/>
                <a:stretch>
                  <a:fillRect l="-13585" t="-9016" b="-3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0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4538" y="2879817"/>
                <a:ext cx="1214437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(0.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38" y="2879817"/>
                <a:ext cx="1214437" cy="818879"/>
              </a:xfrm>
              <a:prstGeom prst="rect">
                <a:avLst/>
              </a:prstGeom>
              <a:blipFill>
                <a:blip r:embed="rId2"/>
                <a:stretch>
                  <a:fillRect l="-20000" t="-11111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0375" y="2879817"/>
                <a:ext cx="700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5" y="2879817"/>
                <a:ext cx="70008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53352" y="2945058"/>
                <a:ext cx="1146148" cy="654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 smtClean="0"/>
                  <a:t>0.8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52" y="2945058"/>
                <a:ext cx="1146148" cy="654988"/>
              </a:xfrm>
              <a:prstGeom prst="rect">
                <a:avLst/>
              </a:prstGeom>
              <a:blipFill>
                <a:blip r:embed="rId4"/>
                <a:stretch>
                  <a:fillRect l="-27128" t="-16667" b="-4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6300" y="2904535"/>
                <a:ext cx="8297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2904535"/>
                <a:ext cx="82978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3904" y="2835917"/>
                <a:ext cx="4366659" cy="81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(0.5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4400" dirty="0" smtClean="0"/>
                  <a:t>+0.3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904" y="2835917"/>
                <a:ext cx="4366659" cy="812787"/>
              </a:xfrm>
              <a:prstGeom prst="rect">
                <a:avLst/>
              </a:prstGeom>
              <a:blipFill>
                <a:blip r:embed="rId6"/>
                <a:stretch>
                  <a:fillRect l="-5726" t="-8955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57781" y="2875270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781" y="2875270"/>
                <a:ext cx="6858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74369" y="2853550"/>
                <a:ext cx="1352550" cy="79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369" y="2853550"/>
                <a:ext cx="1352550" cy="795154"/>
              </a:xfrm>
              <a:prstGeom prst="rect">
                <a:avLst/>
              </a:prstGeom>
              <a:blipFill>
                <a:blip r:embed="rId8"/>
                <a:stretch>
                  <a:fillRect l="-18552" t="-11450" b="-35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8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ধণ্যবাদ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313"/>
            <a:ext cx="10515600" cy="5129212"/>
          </a:xfrm>
        </p:spPr>
      </p:pic>
    </p:spTree>
    <p:extLst>
      <p:ext uri="{BB962C8B-B14F-4D97-AF65-F5344CB8AC3E}">
        <p14:creationId xmlns:p14="http://schemas.microsoft.com/office/powerpoint/2010/main" val="41589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মশিউর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পুর,মেহেরপুর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38" y="1989336"/>
            <a:ext cx="1775461" cy="2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1271588"/>
            <a:ext cx="108299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 (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528638"/>
            <a:ext cx="4929187" cy="2843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528638"/>
            <a:ext cx="4286250" cy="2843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3914775"/>
            <a:ext cx="4929187" cy="2616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71" y="3914775"/>
            <a:ext cx="3869092" cy="26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সংখ্যাগু্লো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70131"/>
                <a:ext cx="10515600" cy="467003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sz="4000" dirty="0" smtClean="0"/>
                  <a:t>………-3 , -2 , -1 , 0 , 1 , 2 , 3 , ………..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………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=1.414213…………,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=1.732…….,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=1.118…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অমূলদসংখ্যা।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70131"/>
                <a:ext cx="10515600" cy="4670031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0963" y="2932546"/>
            <a:ext cx="337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-3 , -2 , -1 , 1 , 2 , 3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37622" y="2932546"/>
            <a:ext cx="341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7900" y="2070100"/>
                <a:ext cx="9823451" cy="152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0 ,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±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±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,…….±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±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…………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……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2070100"/>
                <a:ext cx="9823451" cy="1525072"/>
              </a:xfrm>
              <a:prstGeom prst="rect">
                <a:avLst/>
              </a:prstGeom>
              <a:blipFill>
                <a:blip r:embed="rId2"/>
                <a:stretch>
                  <a:fillRect l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8050" y="2927704"/>
                <a:ext cx="5670550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1.23, 0.415, 1.3333…,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2927704"/>
                <a:ext cx="5670550" cy="667427"/>
              </a:xfrm>
              <a:prstGeom prst="rect">
                <a:avLst/>
              </a:prstGeom>
              <a:blipFill>
                <a:blip r:embed="rId3"/>
                <a:stretch>
                  <a:fillRect l="-3333" t="-10000" b="-3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65027" y="2927704"/>
                <a:ext cx="1736373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……..</m:t>
                    </m:r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027" y="2927704"/>
                <a:ext cx="1736373" cy="667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5175" y="708114"/>
            <a:ext cx="1024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সংখ্যাগু্লো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900" y="4504765"/>
            <a:ext cx="100361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973" y="941296"/>
            <a:ext cx="104305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পূর্ণবর্গ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0324" y="5128054"/>
            <a:ext cx="10058400" cy="93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4972" y="4812781"/>
            <a:ext cx="10527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555</Words>
  <Application>Microsoft Office PowerPoint</Application>
  <PresentationFormat>Widescreen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নিচের সংখ্যাগু্লো লক্ষ্য কর   </vt:lpstr>
      <vt:lpstr>আজকের পাঠ 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দলগত কাজ</vt:lpstr>
      <vt:lpstr>মূল্যায়ণ</vt:lpstr>
      <vt:lpstr>বাড়ির কাজ</vt:lpstr>
      <vt:lpstr>ধণ্যবাদ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2021-07-28T06:06:42Z</dcterms:created>
  <dcterms:modified xsi:type="dcterms:W3CDTF">2021-07-29T07:04:48Z</dcterms:modified>
</cp:coreProperties>
</file>