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17"/>
  </p:notesMasterIdLst>
  <p:sldIdLst>
    <p:sldId id="268" r:id="rId2"/>
    <p:sldId id="284" r:id="rId3"/>
    <p:sldId id="261" r:id="rId4"/>
    <p:sldId id="269" r:id="rId5"/>
    <p:sldId id="272" r:id="rId6"/>
    <p:sldId id="270" r:id="rId7"/>
    <p:sldId id="271" r:id="rId8"/>
    <p:sldId id="278" r:id="rId9"/>
    <p:sldId id="274" r:id="rId10"/>
    <p:sldId id="267" r:id="rId11"/>
    <p:sldId id="282" r:id="rId12"/>
    <p:sldId id="277" r:id="rId13"/>
    <p:sldId id="283" r:id="rId14"/>
    <p:sldId id="264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384" autoAdjust="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9" d="100"/>
        <a:sy n="39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93D38-DDD7-47C7-885A-ED926F7EB2D3}" type="datetimeFigureOut">
              <a:rPr lang="en-US" smtClean="0"/>
              <a:pPr/>
              <a:t>7/15/2021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F224F3-853B-4C45-8FFB-AC7DE2BFDB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8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224F3-853B-4C45-8FFB-AC7DE2BFDB3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761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21589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748191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793511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522278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09895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51838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46533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48694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89153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143889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045625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1060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E:\&#2453;&#2494;&#2480;&#2509;&#2463;&#2497;&#2472;%20&#2459;&#2524;&#2494;\Bengali%20Kid%20Song%20-&#2488;&#2498;&#2479;&#2509;&#2479;&#2495;%20&#2478;&#2494;&#2478;&#2494;%20&#2488;&#2498;&#2479;&#2509;&#2479;&#2495;%20&#2478;&#2494;&#2478;&#2494;%20-%20Copy.mp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3259" t="14718" r="22457" b="20946"/>
          <a:stretch/>
        </p:blipFill>
        <p:spPr>
          <a:xfrm rot="16200000">
            <a:off x="1174382" y="-1130952"/>
            <a:ext cx="6783861" cy="91553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1375" y="5562600"/>
            <a:ext cx="91440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99703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agonal Stripe 9"/>
          <p:cNvSpPr/>
          <p:nvPr/>
        </p:nvSpPr>
        <p:spPr>
          <a:xfrm rot="6373174">
            <a:off x="2815555" y="3340432"/>
            <a:ext cx="675691" cy="254061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iagonal Stripe 21"/>
          <p:cNvSpPr/>
          <p:nvPr/>
        </p:nvSpPr>
        <p:spPr>
          <a:xfrm rot="6373174">
            <a:off x="2767305" y="2026775"/>
            <a:ext cx="685746" cy="254061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L-Shape 4"/>
          <p:cNvSpPr/>
          <p:nvPr/>
        </p:nvSpPr>
        <p:spPr>
          <a:xfrm flipH="1">
            <a:off x="3975081" y="2058668"/>
            <a:ext cx="533400" cy="47244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iagonal Stripe 8"/>
          <p:cNvSpPr/>
          <p:nvPr/>
        </p:nvSpPr>
        <p:spPr>
          <a:xfrm rot="20541824">
            <a:off x="4268448" y="4239500"/>
            <a:ext cx="2971800" cy="637053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iagonal Stripe 20"/>
          <p:cNvSpPr/>
          <p:nvPr/>
        </p:nvSpPr>
        <p:spPr>
          <a:xfrm rot="20624961">
            <a:off x="4249072" y="3147327"/>
            <a:ext cx="2373705" cy="554433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Donut 2"/>
          <p:cNvSpPr/>
          <p:nvPr/>
        </p:nvSpPr>
        <p:spPr>
          <a:xfrm>
            <a:off x="7315200" y="1524000"/>
            <a:ext cx="1492970" cy="2499780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2685" y="149595"/>
            <a:ext cx="101009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13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3664" y="0"/>
            <a:ext cx="15408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16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1186" y="165075"/>
            <a:ext cx="12265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13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4668" y="-120486"/>
            <a:ext cx="147168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1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61171" y="-279874"/>
            <a:ext cx="1608931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99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199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933" y="1446857"/>
            <a:ext cx="1270893" cy="125201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286" y="3564052"/>
            <a:ext cx="1270893" cy="125201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502" y="2140415"/>
            <a:ext cx="1270893" cy="125201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293" y="3473980"/>
            <a:ext cx="1270893" cy="125201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216" y="2291060"/>
            <a:ext cx="1270893" cy="125201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543800" y="4343400"/>
            <a:ext cx="12891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শুন্য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000" y="5638800"/>
            <a:ext cx="83695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আমরা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একে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বলি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শুন্য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এবং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লিখি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smtClean="0">
                <a:solidFill>
                  <a:srgbClr val="FF0000"/>
                </a:solidFill>
              </a:rPr>
              <a:t>০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59020" y="152400"/>
            <a:ext cx="71849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ফূল</a:t>
            </a:r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r>
              <a:rPr lang="en-US" sz="3200" b="1" dirty="0" err="1" smtClean="0">
                <a:solidFill>
                  <a:srgbClr val="FF0000"/>
                </a:solidFill>
              </a:rPr>
              <a:t>কিছু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না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থাকাকে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আমরা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কি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বলি</a:t>
            </a:r>
            <a:r>
              <a:rPr lang="en-US" sz="3200" b="1" dirty="0" smtClean="0">
                <a:solidFill>
                  <a:srgbClr val="FF0000"/>
                </a:solidFill>
              </a:rPr>
              <a:t> ?</a:t>
            </a:r>
          </a:p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এবং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কিভাবে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লিখি</a:t>
            </a:r>
            <a:r>
              <a:rPr lang="en-US" sz="3200" b="1" dirty="0" smtClean="0">
                <a:solidFill>
                  <a:srgbClr val="FF0000"/>
                </a:solidFill>
              </a:rPr>
              <a:t>?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31786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7" grpId="1"/>
      <p:bldP spid="8" grpId="0"/>
      <p:bldP spid="8" grpId="1"/>
      <p:bldP spid="11" grpId="0"/>
      <p:bldP spid="11" grpId="1"/>
      <p:bldP spid="13" grpId="0"/>
      <p:bldP spid="13" grpId="1"/>
      <p:bldP spid="14" grpId="0"/>
      <p:bldP spid="14" grpId="1"/>
      <p:bldP spid="19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37439" y="847312"/>
            <a:ext cx="21336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44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34400" b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71972" y="990600"/>
            <a:ext cx="21336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4400" b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34400" b="1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84896" y="716691"/>
            <a:ext cx="217511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34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228600"/>
            <a:ext cx="91440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নীচের সংখ্যা </a:t>
            </a:r>
            <a:r>
              <a:rPr lang="en-US" sz="3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 গনণা করি।</a:t>
            </a:r>
            <a:endParaRPr lang="en-US" sz="3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57600" y="1285894"/>
            <a:ext cx="2536941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287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10490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0" grpId="0"/>
      <p:bldP spid="10" grpId="1"/>
      <p:bldP spid="13" grpId="0"/>
      <p:bldP spid="1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48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 পাশের ছবির সাথে ডান পাশের সংখ্যার মিল কর।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1676400"/>
            <a:ext cx="868680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" y="6477000"/>
            <a:ext cx="868680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28600" y="1676400"/>
            <a:ext cx="76200" cy="48006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915400" y="1676400"/>
            <a:ext cx="0" cy="49530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04800" y="2215125"/>
            <a:ext cx="8610600" cy="3947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77078" y="3170365"/>
            <a:ext cx="8610600" cy="762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66700" y="4281100"/>
            <a:ext cx="8648700" cy="5646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77078" y="5498109"/>
            <a:ext cx="8610600" cy="2502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3493828" y="1665027"/>
            <a:ext cx="11372" cy="481197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705600" y="1676400"/>
            <a:ext cx="64828" cy="48006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&quot;No&quot; Symbol 46"/>
          <p:cNvSpPr/>
          <p:nvPr/>
        </p:nvSpPr>
        <p:spPr>
          <a:xfrm>
            <a:off x="1752600" y="4495800"/>
            <a:ext cx="987127" cy="930535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49" name="24-Point Star 48"/>
          <p:cNvSpPr/>
          <p:nvPr/>
        </p:nvSpPr>
        <p:spPr>
          <a:xfrm>
            <a:off x="932953" y="3337224"/>
            <a:ext cx="955058" cy="943876"/>
          </a:xfrm>
          <a:prstGeom prst="star24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/>
          </a:p>
        </p:txBody>
      </p:sp>
      <p:sp>
        <p:nvSpPr>
          <p:cNvPr id="50" name="Rounded Rectangle 49"/>
          <p:cNvSpPr/>
          <p:nvPr/>
        </p:nvSpPr>
        <p:spPr>
          <a:xfrm>
            <a:off x="6770428" y="2246957"/>
            <a:ext cx="2094366" cy="8564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8800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6770428" y="3287405"/>
            <a:ext cx="2094366" cy="8653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8000" dirty="0" err="1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6821034" y="4394030"/>
            <a:ext cx="2119387" cy="9780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3800" dirty="0"/>
              <a:t>০</a:t>
            </a:r>
            <a:endParaRPr lang="en-US" sz="13800" dirty="0" err="1" smtClean="0"/>
          </a:p>
        </p:txBody>
      </p:sp>
      <p:sp>
        <p:nvSpPr>
          <p:cNvPr id="53" name="Rounded Rectangle 52"/>
          <p:cNvSpPr/>
          <p:nvPr/>
        </p:nvSpPr>
        <p:spPr>
          <a:xfrm>
            <a:off x="6803410" y="5498109"/>
            <a:ext cx="2084268" cy="9788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/>
              <a:t>২</a:t>
            </a:r>
            <a:endParaRPr lang="en-US" sz="9600" dirty="0" err="1" smtClean="0"/>
          </a:p>
        </p:txBody>
      </p:sp>
      <p:sp>
        <p:nvSpPr>
          <p:cNvPr id="55" name="TextBox 54"/>
          <p:cNvSpPr txBox="1"/>
          <p:nvPr/>
        </p:nvSpPr>
        <p:spPr>
          <a:xfrm>
            <a:off x="7137778" y="165509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endParaRPr lang="en-US" sz="3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&quot;No&quot; Symbol 28"/>
          <p:cNvSpPr/>
          <p:nvPr/>
        </p:nvSpPr>
        <p:spPr>
          <a:xfrm>
            <a:off x="609600" y="4419600"/>
            <a:ext cx="948034" cy="945104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2" name="5-Point Star 1"/>
          <p:cNvSpPr/>
          <p:nvPr/>
        </p:nvSpPr>
        <p:spPr>
          <a:xfrm>
            <a:off x="304800" y="2215124"/>
            <a:ext cx="914400" cy="9144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2148597" y="2277938"/>
            <a:ext cx="914400" cy="9144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1233061" y="2247306"/>
            <a:ext cx="914400" cy="9144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990600" y="16764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ছবি</a:t>
            </a:r>
            <a:endParaRPr lang="en-US" sz="3600" b="1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352800" y="2743200"/>
            <a:ext cx="33528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3276600" y="2667000"/>
            <a:ext cx="34290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276600" y="4876800"/>
            <a:ext cx="3429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3124200" y="4800600"/>
            <a:ext cx="35814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317121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7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5" grpId="0"/>
      <p:bldP spid="29" grpId="0" animBg="1"/>
      <p:bldP spid="2" grpId="0" animBg="1"/>
      <p:bldP spid="4" grpId="0" animBg="1"/>
      <p:bldP spid="6" grpId="0" animBg="1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603654" y="2362200"/>
            <a:ext cx="1321145" cy="12191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629400" y="2057400"/>
            <a:ext cx="137159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115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65045" y="2293301"/>
            <a:ext cx="60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8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Minus 2"/>
          <p:cNvSpPr/>
          <p:nvPr/>
        </p:nvSpPr>
        <p:spPr>
          <a:xfrm>
            <a:off x="3941401" y="2661383"/>
            <a:ext cx="738116" cy="41935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15407" y="2354857"/>
            <a:ext cx="619080" cy="1200329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bn-IN" sz="7200" b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7200" b="1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Equal 4"/>
          <p:cNvSpPr/>
          <p:nvPr/>
        </p:nvSpPr>
        <p:spPr>
          <a:xfrm>
            <a:off x="5570377" y="2745111"/>
            <a:ext cx="759708" cy="43909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3941" y="3718043"/>
            <a:ext cx="7932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8000" b="1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Minus 7"/>
          <p:cNvSpPr/>
          <p:nvPr/>
        </p:nvSpPr>
        <p:spPr>
          <a:xfrm>
            <a:off x="3604763" y="4184658"/>
            <a:ext cx="811762" cy="39838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qual 9"/>
          <p:cNvSpPr/>
          <p:nvPr/>
        </p:nvSpPr>
        <p:spPr>
          <a:xfrm>
            <a:off x="5564477" y="4223663"/>
            <a:ext cx="838200" cy="35937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00800" y="365760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8000" b="1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09600"/>
            <a:ext cx="9144000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খালি ঘর পূরণ করি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19600" y="3505200"/>
            <a:ext cx="90091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115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0"/>
            <a:ext cx="3147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3290" y="2599434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 দল</a:t>
            </a:r>
            <a:endParaRPr lang="en-US" sz="3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12479" y="4087376"/>
            <a:ext cx="1276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২য় দল</a:t>
            </a:r>
            <a:endParaRPr lang="en-US" sz="3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19600" y="3962400"/>
            <a:ext cx="1066800" cy="1066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8894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1" grpId="0"/>
      <p:bldP spid="2" grpId="0"/>
      <p:bldP spid="3" grpId="0" animBg="1"/>
      <p:bldP spid="4" grpId="0"/>
      <p:bldP spid="5" grpId="0" animBg="1"/>
      <p:bldP spid="7" grpId="0"/>
      <p:bldP spid="8" grpId="0" animBg="1"/>
      <p:bldP spid="10" grpId="0" animBg="1"/>
      <p:bldP spid="11" grpId="0"/>
      <p:bldP spid="12" grpId="0" animBg="1"/>
      <p:bldP spid="42" grpId="0"/>
      <p:bldP spid="6" grpId="0"/>
      <p:bldP spid="9" grpId="0"/>
      <p:bldP spid="13" grpId="0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95400" y="2020608"/>
            <a:ext cx="914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/>
          </a:p>
        </p:txBody>
      </p:sp>
      <p:sp>
        <p:nvSpPr>
          <p:cNvPr id="14" name="Oval 13"/>
          <p:cNvSpPr/>
          <p:nvPr/>
        </p:nvSpPr>
        <p:spPr>
          <a:xfrm>
            <a:off x="239976" y="2016778"/>
            <a:ext cx="826824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/>
          </a:p>
        </p:txBody>
      </p:sp>
      <p:sp>
        <p:nvSpPr>
          <p:cNvPr id="15" name="Oval 14"/>
          <p:cNvSpPr/>
          <p:nvPr/>
        </p:nvSpPr>
        <p:spPr>
          <a:xfrm>
            <a:off x="2291688" y="2029283"/>
            <a:ext cx="914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/>
          </a:p>
        </p:txBody>
      </p:sp>
      <p:sp>
        <p:nvSpPr>
          <p:cNvPr id="16" name="Oval 15"/>
          <p:cNvSpPr/>
          <p:nvPr/>
        </p:nvSpPr>
        <p:spPr>
          <a:xfrm>
            <a:off x="3317544" y="2071578"/>
            <a:ext cx="914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908224"/>
            <a:ext cx="9144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0" y="2971193"/>
            <a:ext cx="9144000" cy="59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13648" y="3944204"/>
            <a:ext cx="9130352" cy="9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0" y="4829689"/>
            <a:ext cx="9144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4477" y="5781447"/>
            <a:ext cx="9144000" cy="67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393317" y="1970356"/>
            <a:ext cx="76200" cy="4843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5-Point Star 32"/>
          <p:cNvSpPr/>
          <p:nvPr/>
        </p:nvSpPr>
        <p:spPr>
          <a:xfrm>
            <a:off x="48065" y="3025385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5-Point Star 33"/>
          <p:cNvSpPr/>
          <p:nvPr/>
        </p:nvSpPr>
        <p:spPr>
          <a:xfrm>
            <a:off x="1295400" y="2981887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5-Point Star 34"/>
          <p:cNvSpPr/>
          <p:nvPr/>
        </p:nvSpPr>
        <p:spPr>
          <a:xfrm>
            <a:off x="2521916" y="3050911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iley Face 35"/>
          <p:cNvSpPr/>
          <p:nvPr/>
        </p:nvSpPr>
        <p:spPr>
          <a:xfrm>
            <a:off x="651022" y="4830033"/>
            <a:ext cx="914400" cy="9144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iley Face 36"/>
          <p:cNvSpPr/>
          <p:nvPr/>
        </p:nvSpPr>
        <p:spPr>
          <a:xfrm>
            <a:off x="1851552" y="4856865"/>
            <a:ext cx="914400" cy="9144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Bevel 37"/>
          <p:cNvSpPr/>
          <p:nvPr/>
        </p:nvSpPr>
        <p:spPr>
          <a:xfrm>
            <a:off x="1460694" y="5927894"/>
            <a:ext cx="830994" cy="871879"/>
          </a:xfrm>
          <a:prstGeom prst="beve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0" y="9906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গনণা</a:t>
            </a:r>
            <a:r>
              <a:rPr lang="en-US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18449" y="4687068"/>
            <a:ext cx="69121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8800" b="1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8800" b="1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781800" y="5486400"/>
            <a:ext cx="6751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381240" y="1818968"/>
            <a:ext cx="65274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309883" y="2632245"/>
            <a:ext cx="84670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387805" y="3555836"/>
            <a:ext cx="861133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15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115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57600" y="152400"/>
            <a:ext cx="17123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মুল্যায়ন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0742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16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/>
      <p:bldP spid="40" grpId="0"/>
      <p:bldP spid="41" grpId="0"/>
      <p:bldP spid="42" grpId="0"/>
      <p:bldP spid="43" grpId="0"/>
      <p:bldP spid="44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750004"/>
            <a:ext cx="9144000" cy="11079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bn-IN" sz="9600" dirty="0" smtClean="0">
                <a:ln>
                  <a:solidFill>
                    <a:srgbClr val="FF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9600" dirty="0">
              <a:ln>
                <a:solidFill>
                  <a:srgbClr val="FF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6504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28600"/>
            <a:ext cx="7385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এসো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আমরা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একটি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ছড়া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গান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দেখি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4" name="Bengali Kid Song -সূয্যি মামা সূয্যি মামা - Copy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990600"/>
            <a:ext cx="9144000" cy="5867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91440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উপস্থাপনায়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76400"/>
            <a:ext cx="9144000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4800" b="1" dirty="0">
              <a:solidFill>
                <a:srgbClr val="00B050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505200" y="1219200"/>
            <a:ext cx="2438400" cy="29718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43000" y="4419600"/>
            <a:ext cx="699101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 smtClean="0">
                <a:solidFill>
                  <a:srgbClr val="FF0000"/>
                </a:solidFill>
              </a:rPr>
              <a:t>মোঃসাইয়েদুল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আলম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200" b="1" i="1" dirty="0" err="1" smtClean="0">
                <a:solidFill>
                  <a:srgbClr val="FF0000"/>
                </a:solidFill>
              </a:rPr>
              <a:t>সহকারী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শিক্ষক</a:t>
            </a:r>
            <a:endParaRPr lang="en-US" sz="3200" b="1" i="1" dirty="0" smtClean="0">
              <a:solidFill>
                <a:srgbClr val="FF0000"/>
              </a:solidFill>
            </a:endParaRPr>
          </a:p>
          <a:p>
            <a:r>
              <a:rPr lang="en-US" sz="3200" b="1" i="1" dirty="0" err="1" smtClean="0">
                <a:solidFill>
                  <a:srgbClr val="FF0000"/>
                </a:solidFill>
              </a:rPr>
              <a:t>আলীগঞ্জ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সরকারী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প্রাথমিক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বিদ্যালয়</a:t>
            </a:r>
            <a:endParaRPr lang="en-US" sz="3200" b="1" i="1" dirty="0" smtClean="0">
              <a:solidFill>
                <a:srgbClr val="FF0000"/>
              </a:solidFill>
            </a:endParaRPr>
          </a:p>
          <a:p>
            <a:r>
              <a:rPr lang="en-US" sz="3200" b="1" i="1" dirty="0" err="1" smtClean="0">
                <a:solidFill>
                  <a:srgbClr val="FF0000"/>
                </a:solidFill>
              </a:rPr>
              <a:t>হিজলা,বরিশাল</a:t>
            </a:r>
            <a:r>
              <a:rPr lang="en-US" sz="3200" b="1" i="1" dirty="0" smtClean="0">
                <a:solidFill>
                  <a:srgbClr val="FF0000"/>
                </a:solidFill>
              </a:rPr>
              <a:t>। 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30574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বিষয়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676400"/>
            <a:ext cx="4883986" cy="440120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b="1" i="1" dirty="0" err="1" smtClean="0">
                <a:solidFill>
                  <a:srgbClr val="FF0000"/>
                </a:solidFill>
              </a:rPr>
              <a:t>প্রাথমিক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গনিত</a:t>
            </a:r>
            <a:endParaRPr lang="en-US" sz="4000" b="1" i="1" dirty="0" smtClean="0">
              <a:solidFill>
                <a:srgbClr val="FF0000"/>
              </a:solidFill>
            </a:endParaRPr>
          </a:p>
          <a:p>
            <a:r>
              <a:rPr lang="en-US" sz="4000" b="1" i="1" dirty="0" err="1" smtClean="0">
                <a:solidFill>
                  <a:srgbClr val="FF0000"/>
                </a:solidFill>
              </a:rPr>
              <a:t>প্রথম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শ্রেনী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4000" b="1" i="1" dirty="0" err="1" smtClean="0">
                <a:solidFill>
                  <a:srgbClr val="FF0000"/>
                </a:solidFill>
              </a:rPr>
              <a:t>অধ্যায়</a:t>
            </a:r>
            <a:r>
              <a:rPr lang="en-US" sz="4000" b="1" i="1" dirty="0" smtClean="0">
                <a:solidFill>
                  <a:srgbClr val="FF0000"/>
                </a:solidFill>
              </a:rPr>
              <a:t> -৫</a:t>
            </a:r>
          </a:p>
          <a:p>
            <a:r>
              <a:rPr lang="en-US" sz="4000" b="1" i="1" dirty="0" err="1" smtClean="0">
                <a:solidFill>
                  <a:srgbClr val="FF0000"/>
                </a:solidFill>
              </a:rPr>
              <a:t>বিষয়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বস্তু</a:t>
            </a:r>
            <a:r>
              <a:rPr lang="en-US" sz="4000" b="1" i="1" dirty="0" smtClean="0">
                <a:solidFill>
                  <a:srgbClr val="FF0000"/>
                </a:solidFill>
              </a:rPr>
              <a:t> -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শুন্যের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endParaRPr lang="en-US" sz="4000" b="1" i="1" dirty="0" smtClean="0">
              <a:solidFill>
                <a:srgbClr val="FF0000"/>
              </a:solidFill>
            </a:endParaRPr>
          </a:p>
          <a:p>
            <a:r>
              <a:rPr lang="en-US" sz="4000" b="1" i="1" dirty="0" err="1" smtClean="0">
                <a:solidFill>
                  <a:srgbClr val="FF0000"/>
                </a:solidFill>
              </a:rPr>
              <a:t>ধারনা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</a:p>
          <a:p>
            <a:endParaRPr lang="en-US" sz="4000" b="1" i="1" dirty="0" smtClean="0">
              <a:solidFill>
                <a:srgbClr val="FF0000"/>
              </a:solidFill>
            </a:endParaRPr>
          </a:p>
          <a:p>
            <a:endParaRPr lang="en-US" sz="4000" b="1" i="1" dirty="0">
              <a:solidFill>
                <a:srgbClr val="FF0000"/>
              </a:solidFill>
            </a:endParaRPr>
          </a:p>
        </p:txBody>
      </p:sp>
      <p:pic>
        <p:nvPicPr>
          <p:cNvPr id="6" name="Picture 5" descr="ONE MA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6400"/>
            <a:ext cx="3749148" cy="43910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608470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31393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</a:p>
          <a:p>
            <a:pPr algn="ctr"/>
            <a:r>
              <a:rPr lang="bn-IN" sz="6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শূন্যের ধারণা লাভ করতে পারবে।</a:t>
            </a:r>
            <a:endParaRPr lang="en-US" sz="6600" b="1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pot-marigold-calendula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05000"/>
          </a:xfrm>
          <a:prstGeom prst="rect">
            <a:avLst/>
          </a:prstGeom>
        </p:spPr>
      </p:pic>
      <p:pic>
        <p:nvPicPr>
          <p:cNvPr id="4" name="Picture 3" descr="291845_635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029200"/>
            <a:ext cx="9144000" cy="1828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653535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একটি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দেখি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0" y="762000"/>
            <a:ext cx="5867400" cy="59731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976477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পাঠঃশূন্যের ধারণা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nut 3"/>
          <p:cNvSpPr/>
          <p:nvPr/>
        </p:nvSpPr>
        <p:spPr>
          <a:xfrm>
            <a:off x="2743200" y="1295400"/>
            <a:ext cx="4267200" cy="5562600"/>
          </a:xfrm>
          <a:prstGeom prst="donut">
            <a:avLst/>
          </a:prstGeom>
          <a:solidFill>
            <a:srgbClr val="FF000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26729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L-Shape 22"/>
          <p:cNvSpPr/>
          <p:nvPr/>
        </p:nvSpPr>
        <p:spPr>
          <a:xfrm>
            <a:off x="5562600" y="2590800"/>
            <a:ext cx="914400" cy="2702004"/>
          </a:xfrm>
          <a:prstGeom prst="corne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-Shape 21"/>
          <p:cNvSpPr/>
          <p:nvPr/>
        </p:nvSpPr>
        <p:spPr>
          <a:xfrm>
            <a:off x="3276600" y="2514600"/>
            <a:ext cx="914400" cy="2702004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-Shape 20"/>
          <p:cNvSpPr/>
          <p:nvPr/>
        </p:nvSpPr>
        <p:spPr>
          <a:xfrm>
            <a:off x="667241" y="2600717"/>
            <a:ext cx="914400" cy="2702004"/>
          </a:xfrm>
          <a:prstGeom prst="corne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Or 5"/>
          <p:cNvSpPr/>
          <p:nvPr/>
        </p:nvSpPr>
        <p:spPr>
          <a:xfrm>
            <a:off x="611242" y="2537779"/>
            <a:ext cx="612648" cy="612648"/>
          </a:xfrm>
          <a:prstGeom prst="flowChar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/>
          </a:p>
        </p:txBody>
      </p:sp>
      <p:sp>
        <p:nvSpPr>
          <p:cNvPr id="11" name="Flowchart: Or 10"/>
          <p:cNvSpPr/>
          <p:nvPr/>
        </p:nvSpPr>
        <p:spPr>
          <a:xfrm>
            <a:off x="5486400" y="2590800"/>
            <a:ext cx="612648" cy="612648"/>
          </a:xfrm>
          <a:prstGeom prst="flowChar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/>
          </a:p>
        </p:txBody>
      </p:sp>
      <p:sp>
        <p:nvSpPr>
          <p:cNvPr id="7" name="Flowchart: Or 6"/>
          <p:cNvSpPr/>
          <p:nvPr/>
        </p:nvSpPr>
        <p:spPr>
          <a:xfrm>
            <a:off x="581122" y="3213365"/>
            <a:ext cx="612648" cy="612648"/>
          </a:xfrm>
          <a:prstGeom prst="flowChar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/>
          </a:p>
        </p:txBody>
      </p:sp>
      <p:sp>
        <p:nvSpPr>
          <p:cNvPr id="8" name="Flowchart: Or 7"/>
          <p:cNvSpPr/>
          <p:nvPr/>
        </p:nvSpPr>
        <p:spPr>
          <a:xfrm>
            <a:off x="581122" y="3866977"/>
            <a:ext cx="612648" cy="612648"/>
          </a:xfrm>
          <a:prstGeom prst="flowChar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/>
          </a:p>
        </p:txBody>
      </p:sp>
      <p:sp>
        <p:nvSpPr>
          <p:cNvPr id="9" name="Flowchart: Or 8"/>
          <p:cNvSpPr/>
          <p:nvPr/>
        </p:nvSpPr>
        <p:spPr>
          <a:xfrm>
            <a:off x="3200400" y="2514600"/>
            <a:ext cx="612648" cy="612648"/>
          </a:xfrm>
          <a:prstGeom prst="flowChar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/>
          </a:p>
        </p:txBody>
      </p:sp>
      <p:sp>
        <p:nvSpPr>
          <p:cNvPr id="10" name="Flowchart: Or 9"/>
          <p:cNvSpPr/>
          <p:nvPr/>
        </p:nvSpPr>
        <p:spPr>
          <a:xfrm>
            <a:off x="3242607" y="3320002"/>
            <a:ext cx="612648" cy="598172"/>
          </a:xfrm>
          <a:prstGeom prst="flowChar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/>
          </a:p>
        </p:txBody>
      </p:sp>
      <p:sp>
        <p:nvSpPr>
          <p:cNvPr id="12" name="TextBox 11"/>
          <p:cNvSpPr txBox="1"/>
          <p:nvPr/>
        </p:nvSpPr>
        <p:spPr>
          <a:xfrm>
            <a:off x="685800" y="5486400"/>
            <a:ext cx="796142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2800" y="5486400"/>
            <a:ext cx="685800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8800" y="5486400"/>
            <a:ext cx="790610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96200" y="5410200"/>
            <a:ext cx="816756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457200"/>
            <a:ext cx="91440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bn-IN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কোন সারিতে কতটি বল আছে</a:t>
            </a:r>
            <a:r>
              <a:rPr lang="en-US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88824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 সা</a:t>
            </a:r>
            <a:r>
              <a:rPr lang="en-US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</a:t>
            </a:r>
            <a:endParaRPr lang="en-US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1676400"/>
            <a:ext cx="991696" cy="6771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২য় </a:t>
            </a:r>
            <a:r>
              <a:rPr lang="bn-IN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সারি</a:t>
            </a:r>
            <a:endParaRPr lang="en-US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34000" y="1752600"/>
            <a:ext cx="969733" cy="6771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৩য়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সারি</a:t>
            </a:r>
            <a:endParaRPr lang="en-US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91400" y="1752600"/>
            <a:ext cx="1012197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৪র্থ সারি</a:t>
            </a:r>
            <a:endParaRPr lang="en-US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L-Shape 23"/>
          <p:cNvSpPr/>
          <p:nvPr/>
        </p:nvSpPr>
        <p:spPr>
          <a:xfrm>
            <a:off x="7696200" y="2514600"/>
            <a:ext cx="914400" cy="2702004"/>
          </a:xfrm>
          <a:prstGeom prst="corner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78302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21" grpId="0" animBg="1"/>
      <p:bldP spid="6" grpId="0" animBg="1"/>
      <p:bldP spid="11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4" grpId="0" animBg="1"/>
      <p:bldP spid="5" grpId="0" animBg="1"/>
      <p:bldP spid="19" grpId="0" animBg="1"/>
      <p:bldP spid="20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33633"/>
            <a:ext cx="91440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একটি শূন্য আ</a:t>
            </a:r>
            <a:r>
              <a:rPr lang="en-US" sz="48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bn-IN" sz="48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কি।</a:t>
            </a:r>
            <a:endParaRPr lang="en-US" sz="4800" b="1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nut 5"/>
          <p:cNvSpPr/>
          <p:nvPr/>
        </p:nvSpPr>
        <p:spPr>
          <a:xfrm>
            <a:off x="2895600" y="1371600"/>
            <a:ext cx="3505200" cy="5334000"/>
          </a:xfrm>
          <a:prstGeom prst="don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4267200" y="1371600"/>
            <a:ext cx="838200" cy="838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63924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552 0.02176 L -0.09253 0.07153 L -0.12083 0.14722 L -0.13732 0.22083 L -0.14618 0.32014 L -0.14322 0.41366 L -0.12534 0.50324 L -0.09843 0.58889 L -0.05972 0.63866 L -0.00451 0.66852 L 0.05973 0.65254 L 0.0941 0.60069 L 0.1224 0.50324 L 0.13889 0.41967 L 0.14046 0.34815 L 0.14046 0.29444 L 0.13733 0.22662 L 0.11945 0.15509 L 0.10157 0.10926 L 0.07171 0.06366 L 0.04636 0.02778 L 0 0 Z " pathEditMode="relative" ptsTypes="AAAAAAAAAAAAAAAAAAAAAAA">
                                      <p:cBhvr>
                                        <p:cTn id="3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1631</TotalTime>
  <Words>156</Words>
  <Application>Microsoft Office PowerPoint</Application>
  <PresentationFormat>On-screen Show (4:3)</PresentationFormat>
  <Paragraphs>67</Paragraphs>
  <Slides>15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PCE</cp:lastModifiedBy>
  <cp:revision>311</cp:revision>
  <dcterms:created xsi:type="dcterms:W3CDTF">2006-08-16T00:00:00Z</dcterms:created>
  <dcterms:modified xsi:type="dcterms:W3CDTF">2021-07-15T17:23:57Z</dcterms:modified>
</cp:coreProperties>
</file>