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D2DE-C870-47C7-837F-9362AD27CD3E}" type="datetimeFigureOut">
              <a:rPr lang="en-US" smtClean="0"/>
              <a:pPr/>
              <a:t>26-Jul-21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AE91-3BDE-4450-B6D9-1903494E0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270942699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-1371600"/>
            <a:ext cx="6858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30480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 করুণাময় আল্লাহর নামে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عقائد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শদ্বটি</a:t>
            </a:r>
            <a:r>
              <a:rPr lang="ar-SA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عقيدة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এর বহ বচন।  </a:t>
            </a:r>
          </a:p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অর্থ- বন্ধন, দৃঢ় বিশ্বাস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ইসলামী শরীয়তের পরিভাষায়-যে দৃঢ় বিশ্বাস ও পত্যয়ের ভিত্তিতে মানুষের চিন্তা, চেতনা পরিচালিত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হয় ও কাজ কর্মের পথ ও পদ্ধতি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বৈধতা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লাভ করে তাকে আকিদা বলে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6553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সহিহ আকিদা ছাড়া কোন আমলই গৃহীত হবে না,তাই খাঁটি মুমিন হওয়ার জন্য আকিদা অপরিহার্য ।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আমলকে যদি দেহ ধরা হয়,আকিদা তার প্রান । দেহ যেভাবে প্রান ছাড়া অকার্যকর ,তেমনি সহিহ আলিদা ছাড়া আমল ও অকার্যকর ।   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রাসুলকে অবজ্ঞা করা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কুফরী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ar-SA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عقائد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শদ্বের বচন নির্নয় কর !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কুরআনের দলীল রাসুল ,দুটির মাঝে বিন্দু মাত্র সন্দেহই ভ্রান্ত আকিদা।  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রাসুলকে অবজ্ঞা করা কোন আকিদা ? 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03027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>
                <a:solidFill>
                  <a:srgbClr val="0070C0"/>
                </a:solidFill>
              </a:rPr>
              <a:t>ان الشرك لظلم عظيم </a:t>
            </a:r>
            <a:r>
              <a:rPr lang="bn-BD" sz="6000" dirty="0" smtClean="0"/>
              <a:t>নিশ্চয়ই শিরক করা চরম জুলুম। 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886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</a:rPr>
              <a:t>সূরা লোকমান, আয়াত নং ১৩।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i="1" dirty="0" smtClean="0">
                <a:solidFill>
                  <a:srgbClr val="FF0000"/>
                </a:solidFill>
              </a:rPr>
              <a:t>মূল্যায়ন</a:t>
            </a:r>
            <a:r>
              <a:rPr lang="bn-BD" dirty="0" smtClean="0"/>
              <a:t> </a:t>
            </a:r>
          </a:p>
          <a:p>
            <a:r>
              <a:rPr lang="bn-BD" sz="4000" dirty="0" smtClean="0">
                <a:solidFill>
                  <a:srgbClr val="00B050"/>
                </a:solidFill>
              </a:rPr>
              <a:t>সহীহ আকিদা ও ভ্রান্ত আকিদা কি? 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7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391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7030A0"/>
                </a:solidFill>
              </a:rPr>
              <a:t>বাড়ীর কাজ </a:t>
            </a:r>
          </a:p>
          <a:p>
            <a:r>
              <a:rPr lang="bn-BD" dirty="0"/>
              <a:t> </a:t>
            </a:r>
            <a:r>
              <a:rPr lang="bn-BD" dirty="0" smtClean="0"/>
              <a:t>   </a:t>
            </a:r>
          </a:p>
          <a:p>
            <a:endParaRPr lang="bn-BD" dirty="0"/>
          </a:p>
          <a:p>
            <a:endParaRPr lang="bn-BD" dirty="0" smtClean="0"/>
          </a:p>
          <a:p>
            <a:r>
              <a:rPr lang="bn-BD" sz="4400" dirty="0" smtClean="0">
                <a:solidFill>
                  <a:srgbClr val="0070C0"/>
                </a:solidFill>
              </a:rPr>
              <a:t>আকিদার গুরত্ব ও প্রয়োজনীয়তা উল্লেখ কর। 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7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70C0"/>
                </a:solidFill>
              </a:rPr>
              <a:t>ধন্যবাদ</a:t>
            </a:r>
            <a:endParaRPr lang="bn-BD" dirty="0"/>
          </a:p>
          <a:p>
            <a:r>
              <a:rPr lang="bn-BD" sz="4000" dirty="0" smtClean="0">
                <a:solidFill>
                  <a:srgbClr val="FF0000"/>
                </a:solidFill>
              </a:rPr>
              <a:t>দেখা হবে আগামী ক্লাশে। </a:t>
            </a:r>
          </a:p>
          <a:p>
            <a:endParaRPr lang="bn-BD" dirty="0"/>
          </a:p>
          <a:p>
            <a:endParaRPr lang="bn-BD" dirty="0" smtClean="0"/>
          </a:p>
          <a:p>
            <a:r>
              <a:rPr lang="bn-BD" sz="3200" dirty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                আল্লাহ হাফেজ  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1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66800"/>
            <a:ext cx="8164484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862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ক্লাশে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70C0"/>
                </a:solidFill>
              </a:rPr>
              <a:t>পরিচিতি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1066800" y="2286000"/>
            <a:ext cx="4343400" cy="11186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6781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তানজিয়ারা বেগুম (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শিক্ষিকা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 প্রতিষ্ঠানঃ চকমানিকপুর আমিনিয়া ফাজিল (ডিগ্রী) মাদ্রাসা 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দিঘীরহাট , গোবিন্দগঞ্জ, গাইবান্ধা । </a:t>
            </a:r>
          </a:p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মোবাঃ ০১৭০১৯৯৫২৪৯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6705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শ্রেণীঃ ৭ম 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আল আকাইদ ওয়াল ফিকহ্ 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প্রথম ভাগঃআল আকাইদ, 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প্রথম ।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عقيدة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1192"/>
            <a:ext cx="6507303" cy="45674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عقيدة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657600"/>
            <a:ext cx="3290133" cy="2309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10668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 দেখে তোমরা কি অনুমান করছ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14" y="2971800"/>
            <a:ext cx="4050242" cy="2867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2415681"/>
            <a:ext cx="3290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000" dirty="0" smtClean="0">
                <a:solidFill>
                  <a:srgbClr val="C00000"/>
                </a:solidFill>
              </a:rPr>
              <a:t>عقائد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عقيدة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5410200" cy="3797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0668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আকিদার পরিচয় ও গুরত্ত্ব  </a:t>
            </a:r>
            <a:endParaRPr lang="en-US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19200"/>
            <a:ext cx="754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 অধ্যায় থেকে শিক্ষার্থীরা জানতে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১/ আকিদার পরিচয়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২/আকিদার গুরুত্ত্ব ও প্রয়োজনীতা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৩/ভ্রান্ত আকিদার কুফল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249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Tanziara</dc:creator>
  <cp:lastModifiedBy>Tanziara</cp:lastModifiedBy>
  <cp:revision>48</cp:revision>
  <dcterms:created xsi:type="dcterms:W3CDTF">2021-06-24T13:46:03Z</dcterms:created>
  <dcterms:modified xsi:type="dcterms:W3CDTF">2021-07-26T14:26:42Z</dcterms:modified>
</cp:coreProperties>
</file>