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87" r:id="rId6"/>
    <p:sldId id="291" r:id="rId7"/>
    <p:sldId id="281" r:id="rId8"/>
    <p:sldId id="261" r:id="rId9"/>
    <p:sldId id="262" r:id="rId10"/>
    <p:sldId id="264" r:id="rId11"/>
    <p:sldId id="289" r:id="rId12"/>
    <p:sldId id="275" r:id="rId13"/>
    <p:sldId id="277" r:id="rId14"/>
    <p:sldId id="290" r:id="rId15"/>
    <p:sldId id="282" r:id="rId16"/>
    <p:sldId id="286" r:id="rId17"/>
    <p:sldId id="27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4660"/>
  </p:normalViewPr>
  <p:slideViewPr>
    <p:cSldViewPr snapToGrid="0">
      <p:cViewPr varScale="1">
        <p:scale>
          <a:sx n="66" d="100"/>
          <a:sy n="66" d="100"/>
        </p:scale>
        <p:origin x="-85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FE1C4B-33D9-4168-8C14-7C0B430B977B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3444B0A-B5D0-4BA9-BDBB-DC6968BF2A8F}">
      <dgm:prSet phldrT="[Text]"/>
      <dgm:spPr>
        <a:solidFill>
          <a:srgbClr val="002060"/>
        </a:solidFill>
      </dgm:spPr>
      <dgm:t>
        <a:bodyPr/>
        <a:lstStyle/>
        <a:p>
          <a:r>
            <a:rPr kumimoji="0" lang="en-GB" altLang="en-US" b="0" i="0" u="none" strike="noStrike" cap="none" normalizeH="0" baseline="0" dirty="0" err="1" smtClean="0">
              <a:ln>
                <a:noFill/>
              </a:ln>
              <a:solidFill>
                <a:schemeClr val="bg2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rPr>
            <a:t>Saikat’s</a:t>
          </a:r>
          <a:r>
            <a:rPr kumimoji="0" lang="en-GB" altLang="en-US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rPr>
            <a:t> family </a:t>
          </a:r>
        </a:p>
        <a:p>
          <a:pPr rtl="0"/>
          <a:r>
            <a:rPr lang="en-GB" altLang="en-US" dirty="0" smtClean="0">
              <a:solidFill>
                <a:schemeClr val="bg2"/>
              </a:solidFill>
              <a:latin typeface="Times New Roman" panose="02020603050405020304" pitchFamily="18" charset="0"/>
              <a:cs typeface="Arial" panose="020B0604020202020204" pitchFamily="34" charset="0"/>
            </a:rPr>
            <a:t>activities</a:t>
          </a:r>
          <a:endParaRPr lang="en-US" dirty="0"/>
        </a:p>
      </dgm:t>
    </dgm:pt>
    <dgm:pt modelId="{75D6C792-D4D5-4193-8526-D66F0D6B04C4}" type="parTrans" cxnId="{EB835272-AA78-4797-9851-0CF67365E4B8}">
      <dgm:prSet/>
      <dgm:spPr/>
      <dgm:t>
        <a:bodyPr/>
        <a:lstStyle/>
        <a:p>
          <a:endParaRPr lang="en-US"/>
        </a:p>
      </dgm:t>
    </dgm:pt>
    <dgm:pt modelId="{CEC4E811-1C68-416D-A8D7-7125472690B5}" type="sibTrans" cxnId="{EB835272-AA78-4797-9851-0CF67365E4B8}">
      <dgm:prSet/>
      <dgm:spPr/>
      <dgm:t>
        <a:bodyPr/>
        <a:lstStyle/>
        <a:p>
          <a:endParaRPr lang="en-US"/>
        </a:p>
      </dgm:t>
    </dgm:pt>
    <dgm:pt modelId="{AF82A5D2-4D13-4FC0-BEA6-B8C284EACF6D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GB" sz="4000" dirty="0" smtClean="0">
              <a:latin typeface="Times New Roman" pitchFamily="18" charset="0"/>
              <a:cs typeface="Times New Roman" pitchFamily="18" charset="0"/>
            </a:rPr>
            <a:t>Watching TV</a:t>
          </a:r>
          <a:endParaRPr lang="en-US" sz="4000" dirty="0">
            <a:latin typeface="Times New Roman" pitchFamily="18" charset="0"/>
            <a:cs typeface="Times New Roman" pitchFamily="18" charset="0"/>
          </a:endParaRPr>
        </a:p>
      </dgm:t>
    </dgm:pt>
    <dgm:pt modelId="{CF93DD17-D984-4766-A921-C78D293B00C0}" type="parTrans" cxnId="{B1F24A2B-B70E-494B-A263-C1FCABB20E3B}">
      <dgm:prSet/>
      <dgm:spPr/>
      <dgm:t>
        <a:bodyPr/>
        <a:lstStyle/>
        <a:p>
          <a:endParaRPr lang="en-US"/>
        </a:p>
      </dgm:t>
    </dgm:pt>
    <dgm:pt modelId="{BBE6611A-4161-4FEF-BEAB-4ADE3D31D70F}" type="sibTrans" cxnId="{B1F24A2B-B70E-494B-A263-C1FCABB20E3B}">
      <dgm:prSet/>
      <dgm:spPr/>
      <dgm:t>
        <a:bodyPr/>
        <a:lstStyle/>
        <a:p>
          <a:endParaRPr lang="en-US"/>
        </a:p>
      </dgm:t>
    </dgm:pt>
    <dgm:pt modelId="{AD8242A6-A459-4D66-BA8C-8ADCBC19DFD7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GB" sz="4000" dirty="0" smtClean="0"/>
            <a:t>Studying</a:t>
          </a:r>
          <a:endParaRPr lang="en-US" sz="4000" dirty="0"/>
        </a:p>
      </dgm:t>
    </dgm:pt>
    <dgm:pt modelId="{12483737-BDCB-436F-BF94-23032C11BAA8}" type="parTrans" cxnId="{958564D4-5DEC-45A4-896F-544FE9BE4574}">
      <dgm:prSet/>
      <dgm:spPr/>
      <dgm:t>
        <a:bodyPr/>
        <a:lstStyle/>
        <a:p>
          <a:endParaRPr lang="en-US"/>
        </a:p>
      </dgm:t>
    </dgm:pt>
    <dgm:pt modelId="{2E060BC5-B265-476D-9701-0940BFC720C2}" type="sibTrans" cxnId="{958564D4-5DEC-45A4-896F-544FE9BE4574}">
      <dgm:prSet/>
      <dgm:spPr/>
      <dgm:t>
        <a:bodyPr/>
        <a:lstStyle/>
        <a:p>
          <a:endParaRPr lang="en-US"/>
        </a:p>
      </dgm:t>
    </dgm:pt>
    <dgm:pt modelId="{C2F8727C-24D1-428C-85DE-F738465E5702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GB" sz="4400" dirty="0" smtClean="0"/>
            <a:t>Sewing</a:t>
          </a:r>
          <a:endParaRPr lang="en-US" sz="4400" dirty="0"/>
        </a:p>
      </dgm:t>
    </dgm:pt>
    <dgm:pt modelId="{DF4A7AD3-64DC-49E4-9537-2B9420B3D23E}" type="parTrans" cxnId="{DAF1B063-4A77-4A97-9029-C25B867B5E94}">
      <dgm:prSet/>
      <dgm:spPr/>
      <dgm:t>
        <a:bodyPr/>
        <a:lstStyle/>
        <a:p>
          <a:endParaRPr lang="en-US"/>
        </a:p>
      </dgm:t>
    </dgm:pt>
    <dgm:pt modelId="{28102D4B-FE53-4EAF-8750-03A3D3C68F31}" type="sibTrans" cxnId="{DAF1B063-4A77-4A97-9029-C25B867B5E94}">
      <dgm:prSet/>
      <dgm:spPr/>
      <dgm:t>
        <a:bodyPr/>
        <a:lstStyle/>
        <a:p>
          <a:endParaRPr lang="en-US"/>
        </a:p>
      </dgm:t>
    </dgm:pt>
    <dgm:pt modelId="{A9030240-964E-4122-8AA8-0B0954EA3CCF}">
      <dgm:prSet phldrT="[Text]" custT="1"/>
      <dgm:spPr>
        <a:solidFill>
          <a:srgbClr val="00B0F0"/>
        </a:solidFill>
      </dgm:spPr>
      <dgm:t>
        <a:bodyPr/>
        <a:lstStyle/>
        <a:p>
          <a:r>
            <a:rPr lang="en-GB" sz="4400" dirty="0" smtClean="0"/>
            <a:t>Writing/Reading</a:t>
          </a:r>
          <a:endParaRPr lang="en-US" sz="4400" dirty="0"/>
        </a:p>
      </dgm:t>
    </dgm:pt>
    <dgm:pt modelId="{78EA56B0-D9E3-4A4F-84C6-577E6E6BC16D}" type="parTrans" cxnId="{5F41D02D-D403-4D47-A34B-FE2223F91A8E}">
      <dgm:prSet/>
      <dgm:spPr/>
      <dgm:t>
        <a:bodyPr/>
        <a:lstStyle/>
        <a:p>
          <a:endParaRPr lang="en-US"/>
        </a:p>
      </dgm:t>
    </dgm:pt>
    <dgm:pt modelId="{D6611DAC-869F-490B-B9B6-47CCB4A3B953}" type="sibTrans" cxnId="{5F41D02D-D403-4D47-A34B-FE2223F91A8E}">
      <dgm:prSet/>
      <dgm:spPr/>
      <dgm:t>
        <a:bodyPr/>
        <a:lstStyle/>
        <a:p>
          <a:endParaRPr lang="en-US"/>
        </a:p>
      </dgm:t>
    </dgm:pt>
    <dgm:pt modelId="{F9054A38-D7BF-4FEF-B79B-6A477995B7D6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GB" sz="4000" dirty="0" smtClean="0"/>
            <a:t>Eating dinner</a:t>
          </a:r>
          <a:endParaRPr lang="en-US" sz="4000" dirty="0"/>
        </a:p>
      </dgm:t>
    </dgm:pt>
    <dgm:pt modelId="{34AC814B-8C76-4C51-94BC-D43937A51701}" type="parTrans" cxnId="{CD60612B-774F-4697-9265-75898169D99C}">
      <dgm:prSet/>
      <dgm:spPr/>
      <dgm:t>
        <a:bodyPr/>
        <a:lstStyle/>
        <a:p>
          <a:endParaRPr lang="en-US"/>
        </a:p>
      </dgm:t>
    </dgm:pt>
    <dgm:pt modelId="{BB968FDB-B8DF-4027-866F-464255D53BF7}" type="sibTrans" cxnId="{CD60612B-774F-4697-9265-75898169D99C}">
      <dgm:prSet/>
      <dgm:spPr/>
      <dgm:t>
        <a:bodyPr/>
        <a:lstStyle/>
        <a:p>
          <a:endParaRPr lang="en-US"/>
        </a:p>
      </dgm:t>
    </dgm:pt>
    <dgm:pt modelId="{1743B34F-FD51-46C5-B87A-96D9BADD64F3}" type="pres">
      <dgm:prSet presAssocID="{1BFE1C4B-33D9-4168-8C14-7C0B430B977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0D074BE-1B31-4735-8E62-D17ED9795067}" type="pres">
      <dgm:prSet presAssocID="{B3444B0A-B5D0-4BA9-BDBB-DC6968BF2A8F}" presName="centerShape" presStyleLbl="node0" presStyleIdx="0" presStyleCnt="1"/>
      <dgm:spPr/>
      <dgm:t>
        <a:bodyPr/>
        <a:lstStyle/>
        <a:p>
          <a:endParaRPr lang="en-US"/>
        </a:p>
      </dgm:t>
    </dgm:pt>
    <dgm:pt modelId="{47EC6733-1928-4FB1-94BD-40A5F812F7FE}" type="pres">
      <dgm:prSet presAssocID="{CF93DD17-D984-4766-A921-C78D293B00C0}" presName="parTrans" presStyleLbl="sibTrans2D1" presStyleIdx="0" presStyleCnt="5"/>
      <dgm:spPr/>
      <dgm:t>
        <a:bodyPr/>
        <a:lstStyle/>
        <a:p>
          <a:endParaRPr lang="en-US"/>
        </a:p>
      </dgm:t>
    </dgm:pt>
    <dgm:pt modelId="{B2444FEA-ABE7-4A2E-9E8F-7E6CF6D6CC4E}" type="pres">
      <dgm:prSet presAssocID="{CF93DD17-D984-4766-A921-C78D293B00C0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DF884414-B3AB-483B-8778-2379ECD53D79}" type="pres">
      <dgm:prSet presAssocID="{AF82A5D2-4D13-4FC0-BEA6-B8C284EACF6D}" presName="node" presStyleLbl="node1" presStyleIdx="0" presStyleCnt="5" custScaleX="157744" custScaleY="130919" custRadScaleRad="1003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F9155D-ACE7-4FCA-880F-19F03CD7DC3F}" type="pres">
      <dgm:prSet presAssocID="{12483737-BDCB-436F-BF94-23032C11BAA8}" presName="parTrans" presStyleLbl="sibTrans2D1" presStyleIdx="1" presStyleCnt="5"/>
      <dgm:spPr/>
      <dgm:t>
        <a:bodyPr/>
        <a:lstStyle/>
        <a:p>
          <a:endParaRPr lang="en-US"/>
        </a:p>
      </dgm:t>
    </dgm:pt>
    <dgm:pt modelId="{846039F6-85B2-4DB5-8876-92BB40F5BC76}" type="pres">
      <dgm:prSet presAssocID="{12483737-BDCB-436F-BF94-23032C11BAA8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3EB32771-7A2C-4327-9EA9-8BF581A32539}" type="pres">
      <dgm:prSet presAssocID="{AD8242A6-A459-4D66-BA8C-8ADCBC19DFD7}" presName="node" presStyleLbl="node1" presStyleIdx="1" presStyleCnt="5" custScaleX="146071" custScaleY="128735" custRadScaleRad="101663" custRadScaleInc="-97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AD872F-4343-438B-9FFF-C687B8730ECE}" type="pres">
      <dgm:prSet presAssocID="{DF4A7AD3-64DC-49E4-9537-2B9420B3D23E}" presName="parTrans" presStyleLbl="sibTrans2D1" presStyleIdx="2" presStyleCnt="5"/>
      <dgm:spPr/>
      <dgm:t>
        <a:bodyPr/>
        <a:lstStyle/>
        <a:p>
          <a:endParaRPr lang="en-US"/>
        </a:p>
      </dgm:t>
    </dgm:pt>
    <dgm:pt modelId="{E8BE30DE-E90F-4FD8-84CF-9F0DCD102AA1}" type="pres">
      <dgm:prSet presAssocID="{DF4A7AD3-64DC-49E4-9537-2B9420B3D23E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BCDA3C2C-1A37-46A7-800F-7FFA459EE741}" type="pres">
      <dgm:prSet presAssocID="{C2F8727C-24D1-428C-85DE-F738465E5702}" presName="node" presStyleLbl="node1" presStyleIdx="2" presStyleCnt="5" custScaleX="158723" custScaleY="130220" custRadScaleRad="95412" custRadScaleInc="-184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390FE3-ABEF-452E-8A46-3B1B561B7CC0}" type="pres">
      <dgm:prSet presAssocID="{78EA56B0-D9E3-4A4F-84C6-577E6E6BC16D}" presName="parTrans" presStyleLbl="sibTrans2D1" presStyleIdx="3" presStyleCnt="5"/>
      <dgm:spPr/>
      <dgm:t>
        <a:bodyPr/>
        <a:lstStyle/>
        <a:p>
          <a:endParaRPr lang="en-US"/>
        </a:p>
      </dgm:t>
    </dgm:pt>
    <dgm:pt modelId="{F9DF8A7C-E2E3-4073-9377-F7FCA9868490}" type="pres">
      <dgm:prSet presAssocID="{78EA56B0-D9E3-4A4F-84C6-577E6E6BC16D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F5DACBEE-AF06-4498-8A98-2C9B8F2471CC}" type="pres">
      <dgm:prSet presAssocID="{A9030240-964E-4122-8AA8-0B0954EA3CCF}" presName="node" presStyleLbl="node1" presStyleIdx="3" presStyleCnt="5" custScaleX="170887" custScaleY="128799" custRadScaleRad="113376" custRadScaleInc="428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EE8DA2-9A88-4354-81F9-F7E3C2749006}" type="pres">
      <dgm:prSet presAssocID="{34AC814B-8C76-4C51-94BC-D43937A51701}" presName="parTrans" presStyleLbl="sibTrans2D1" presStyleIdx="4" presStyleCnt="5"/>
      <dgm:spPr/>
      <dgm:t>
        <a:bodyPr/>
        <a:lstStyle/>
        <a:p>
          <a:endParaRPr lang="en-US"/>
        </a:p>
      </dgm:t>
    </dgm:pt>
    <dgm:pt modelId="{A8D692FE-5567-470B-8B0D-7A3D75FFE0AC}" type="pres">
      <dgm:prSet presAssocID="{34AC814B-8C76-4C51-94BC-D43937A51701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F1120B46-A9ED-4B9B-BAA3-E37278667F0B}" type="pres">
      <dgm:prSet presAssocID="{F9054A38-D7BF-4FEF-B79B-6A477995B7D6}" presName="node" presStyleLbl="node1" presStyleIdx="4" presStyleCnt="5" custScaleX="146531" custScaleY="124930" custRadScaleRad="109892" custRadScaleInc="84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500CAF8-BB76-4C92-B86A-8C30F99E3D33}" type="presOf" srcId="{34AC814B-8C76-4C51-94BC-D43937A51701}" destId="{E5EE8DA2-9A88-4354-81F9-F7E3C2749006}" srcOrd="0" destOrd="0" presId="urn:microsoft.com/office/officeart/2005/8/layout/radial5"/>
    <dgm:cxn modelId="{EB835272-AA78-4797-9851-0CF67365E4B8}" srcId="{1BFE1C4B-33D9-4168-8C14-7C0B430B977B}" destId="{B3444B0A-B5D0-4BA9-BDBB-DC6968BF2A8F}" srcOrd="0" destOrd="0" parTransId="{75D6C792-D4D5-4193-8526-D66F0D6B04C4}" sibTransId="{CEC4E811-1C68-416D-A8D7-7125472690B5}"/>
    <dgm:cxn modelId="{958564D4-5DEC-45A4-896F-544FE9BE4574}" srcId="{B3444B0A-B5D0-4BA9-BDBB-DC6968BF2A8F}" destId="{AD8242A6-A459-4D66-BA8C-8ADCBC19DFD7}" srcOrd="1" destOrd="0" parTransId="{12483737-BDCB-436F-BF94-23032C11BAA8}" sibTransId="{2E060BC5-B265-476D-9701-0940BFC720C2}"/>
    <dgm:cxn modelId="{B76455A8-9232-4B5C-839E-4045886400BC}" type="presOf" srcId="{78EA56B0-D9E3-4A4F-84C6-577E6E6BC16D}" destId="{F9DF8A7C-E2E3-4073-9377-F7FCA9868490}" srcOrd="1" destOrd="0" presId="urn:microsoft.com/office/officeart/2005/8/layout/radial5"/>
    <dgm:cxn modelId="{DAF1B063-4A77-4A97-9029-C25B867B5E94}" srcId="{B3444B0A-B5D0-4BA9-BDBB-DC6968BF2A8F}" destId="{C2F8727C-24D1-428C-85DE-F738465E5702}" srcOrd="2" destOrd="0" parTransId="{DF4A7AD3-64DC-49E4-9537-2B9420B3D23E}" sibTransId="{28102D4B-FE53-4EAF-8750-03A3D3C68F31}"/>
    <dgm:cxn modelId="{925A7650-E16F-4176-89ED-8B0539CC3250}" type="presOf" srcId="{AD8242A6-A459-4D66-BA8C-8ADCBC19DFD7}" destId="{3EB32771-7A2C-4327-9EA9-8BF581A32539}" srcOrd="0" destOrd="0" presId="urn:microsoft.com/office/officeart/2005/8/layout/radial5"/>
    <dgm:cxn modelId="{1DAFF136-FFAD-45D1-A25F-52D2253EC0D1}" type="presOf" srcId="{C2F8727C-24D1-428C-85DE-F738465E5702}" destId="{BCDA3C2C-1A37-46A7-800F-7FFA459EE741}" srcOrd="0" destOrd="0" presId="urn:microsoft.com/office/officeart/2005/8/layout/radial5"/>
    <dgm:cxn modelId="{86BB2C2F-A465-4A42-9422-1BB1E78F08EF}" type="presOf" srcId="{34AC814B-8C76-4C51-94BC-D43937A51701}" destId="{A8D692FE-5567-470B-8B0D-7A3D75FFE0AC}" srcOrd="1" destOrd="0" presId="urn:microsoft.com/office/officeart/2005/8/layout/radial5"/>
    <dgm:cxn modelId="{EFCC8553-B83B-4D39-BEAE-82E36A784C6E}" type="presOf" srcId="{12483737-BDCB-436F-BF94-23032C11BAA8}" destId="{12F9155D-ACE7-4FCA-880F-19F03CD7DC3F}" srcOrd="0" destOrd="0" presId="urn:microsoft.com/office/officeart/2005/8/layout/radial5"/>
    <dgm:cxn modelId="{87980801-1A80-432B-A25A-AE3CC2811371}" type="presOf" srcId="{1BFE1C4B-33D9-4168-8C14-7C0B430B977B}" destId="{1743B34F-FD51-46C5-B87A-96D9BADD64F3}" srcOrd="0" destOrd="0" presId="urn:microsoft.com/office/officeart/2005/8/layout/radial5"/>
    <dgm:cxn modelId="{B1F24A2B-B70E-494B-A263-C1FCABB20E3B}" srcId="{B3444B0A-B5D0-4BA9-BDBB-DC6968BF2A8F}" destId="{AF82A5D2-4D13-4FC0-BEA6-B8C284EACF6D}" srcOrd="0" destOrd="0" parTransId="{CF93DD17-D984-4766-A921-C78D293B00C0}" sibTransId="{BBE6611A-4161-4FEF-BEAB-4ADE3D31D70F}"/>
    <dgm:cxn modelId="{5F41D02D-D403-4D47-A34B-FE2223F91A8E}" srcId="{B3444B0A-B5D0-4BA9-BDBB-DC6968BF2A8F}" destId="{A9030240-964E-4122-8AA8-0B0954EA3CCF}" srcOrd="3" destOrd="0" parTransId="{78EA56B0-D9E3-4A4F-84C6-577E6E6BC16D}" sibTransId="{D6611DAC-869F-490B-B9B6-47CCB4A3B953}"/>
    <dgm:cxn modelId="{98ED63A2-B639-4F63-A018-022D62CB1801}" type="presOf" srcId="{F9054A38-D7BF-4FEF-B79B-6A477995B7D6}" destId="{F1120B46-A9ED-4B9B-BAA3-E37278667F0B}" srcOrd="0" destOrd="0" presId="urn:microsoft.com/office/officeart/2005/8/layout/radial5"/>
    <dgm:cxn modelId="{C5FDAE2F-1EF7-417D-8979-D78E8BB1AF6C}" type="presOf" srcId="{CF93DD17-D984-4766-A921-C78D293B00C0}" destId="{B2444FEA-ABE7-4A2E-9E8F-7E6CF6D6CC4E}" srcOrd="1" destOrd="0" presId="urn:microsoft.com/office/officeart/2005/8/layout/radial5"/>
    <dgm:cxn modelId="{F96A48B4-D615-4930-8CF6-F91882364B5F}" type="presOf" srcId="{AF82A5D2-4D13-4FC0-BEA6-B8C284EACF6D}" destId="{DF884414-B3AB-483B-8778-2379ECD53D79}" srcOrd="0" destOrd="0" presId="urn:microsoft.com/office/officeart/2005/8/layout/radial5"/>
    <dgm:cxn modelId="{975F2B40-6C28-4A70-BBA2-EC76A644359D}" type="presOf" srcId="{CF93DD17-D984-4766-A921-C78D293B00C0}" destId="{47EC6733-1928-4FB1-94BD-40A5F812F7FE}" srcOrd="0" destOrd="0" presId="urn:microsoft.com/office/officeart/2005/8/layout/radial5"/>
    <dgm:cxn modelId="{898F7C0A-9DA1-42AF-8062-7A3A78D1AFC2}" type="presOf" srcId="{12483737-BDCB-436F-BF94-23032C11BAA8}" destId="{846039F6-85B2-4DB5-8876-92BB40F5BC76}" srcOrd="1" destOrd="0" presId="urn:microsoft.com/office/officeart/2005/8/layout/radial5"/>
    <dgm:cxn modelId="{146193E4-A54C-4544-8FFB-389C9D1913AC}" type="presOf" srcId="{B3444B0A-B5D0-4BA9-BDBB-DC6968BF2A8F}" destId="{C0D074BE-1B31-4735-8E62-D17ED9795067}" srcOrd="0" destOrd="0" presId="urn:microsoft.com/office/officeart/2005/8/layout/radial5"/>
    <dgm:cxn modelId="{CC2FC7F9-96F8-437B-8434-9D42ED2A6FF1}" type="presOf" srcId="{DF4A7AD3-64DC-49E4-9537-2B9420B3D23E}" destId="{6DAD872F-4343-438B-9FFF-C687B8730ECE}" srcOrd="0" destOrd="0" presId="urn:microsoft.com/office/officeart/2005/8/layout/radial5"/>
    <dgm:cxn modelId="{CD60612B-774F-4697-9265-75898169D99C}" srcId="{B3444B0A-B5D0-4BA9-BDBB-DC6968BF2A8F}" destId="{F9054A38-D7BF-4FEF-B79B-6A477995B7D6}" srcOrd="4" destOrd="0" parTransId="{34AC814B-8C76-4C51-94BC-D43937A51701}" sibTransId="{BB968FDB-B8DF-4027-866F-464255D53BF7}"/>
    <dgm:cxn modelId="{6B32B835-7CFC-43C8-BDD5-C68DD29482CE}" type="presOf" srcId="{A9030240-964E-4122-8AA8-0B0954EA3CCF}" destId="{F5DACBEE-AF06-4498-8A98-2C9B8F2471CC}" srcOrd="0" destOrd="0" presId="urn:microsoft.com/office/officeart/2005/8/layout/radial5"/>
    <dgm:cxn modelId="{9572FC0A-FDA3-4110-AB32-63FB3E61F3BA}" type="presOf" srcId="{DF4A7AD3-64DC-49E4-9537-2B9420B3D23E}" destId="{E8BE30DE-E90F-4FD8-84CF-9F0DCD102AA1}" srcOrd="1" destOrd="0" presId="urn:microsoft.com/office/officeart/2005/8/layout/radial5"/>
    <dgm:cxn modelId="{EF0491E5-F737-4193-A8B1-62F16AA57FB1}" type="presOf" srcId="{78EA56B0-D9E3-4A4F-84C6-577E6E6BC16D}" destId="{CC390FE3-ABEF-452E-8A46-3B1B561B7CC0}" srcOrd="0" destOrd="0" presId="urn:microsoft.com/office/officeart/2005/8/layout/radial5"/>
    <dgm:cxn modelId="{B1B10396-FEB0-4039-9291-7987D6B9B35A}" type="presParOf" srcId="{1743B34F-FD51-46C5-B87A-96D9BADD64F3}" destId="{C0D074BE-1B31-4735-8E62-D17ED9795067}" srcOrd="0" destOrd="0" presId="urn:microsoft.com/office/officeart/2005/8/layout/radial5"/>
    <dgm:cxn modelId="{C835B2E5-D91D-4F11-AD11-79E7BBB1767D}" type="presParOf" srcId="{1743B34F-FD51-46C5-B87A-96D9BADD64F3}" destId="{47EC6733-1928-4FB1-94BD-40A5F812F7FE}" srcOrd="1" destOrd="0" presId="urn:microsoft.com/office/officeart/2005/8/layout/radial5"/>
    <dgm:cxn modelId="{D5A82C8C-9C7E-4DB4-83E0-FACD2915BFA7}" type="presParOf" srcId="{47EC6733-1928-4FB1-94BD-40A5F812F7FE}" destId="{B2444FEA-ABE7-4A2E-9E8F-7E6CF6D6CC4E}" srcOrd="0" destOrd="0" presId="urn:microsoft.com/office/officeart/2005/8/layout/radial5"/>
    <dgm:cxn modelId="{FB5686C6-6229-47A9-A593-88B57A5A3C1A}" type="presParOf" srcId="{1743B34F-FD51-46C5-B87A-96D9BADD64F3}" destId="{DF884414-B3AB-483B-8778-2379ECD53D79}" srcOrd="2" destOrd="0" presId="urn:microsoft.com/office/officeart/2005/8/layout/radial5"/>
    <dgm:cxn modelId="{8D5FE2CA-B6EE-4133-998D-B14B3CFD0BF0}" type="presParOf" srcId="{1743B34F-FD51-46C5-B87A-96D9BADD64F3}" destId="{12F9155D-ACE7-4FCA-880F-19F03CD7DC3F}" srcOrd="3" destOrd="0" presId="urn:microsoft.com/office/officeart/2005/8/layout/radial5"/>
    <dgm:cxn modelId="{CC66F218-AE2A-451D-9A2F-E045C3887BB0}" type="presParOf" srcId="{12F9155D-ACE7-4FCA-880F-19F03CD7DC3F}" destId="{846039F6-85B2-4DB5-8876-92BB40F5BC76}" srcOrd="0" destOrd="0" presId="urn:microsoft.com/office/officeart/2005/8/layout/radial5"/>
    <dgm:cxn modelId="{9A175809-735D-4DB2-91CB-526AEECA135B}" type="presParOf" srcId="{1743B34F-FD51-46C5-B87A-96D9BADD64F3}" destId="{3EB32771-7A2C-4327-9EA9-8BF581A32539}" srcOrd="4" destOrd="0" presId="urn:microsoft.com/office/officeart/2005/8/layout/radial5"/>
    <dgm:cxn modelId="{54055D28-E93D-41F3-978F-21D3CB1A751F}" type="presParOf" srcId="{1743B34F-FD51-46C5-B87A-96D9BADD64F3}" destId="{6DAD872F-4343-438B-9FFF-C687B8730ECE}" srcOrd="5" destOrd="0" presId="urn:microsoft.com/office/officeart/2005/8/layout/radial5"/>
    <dgm:cxn modelId="{88F27B63-72B9-4A7C-BE6F-4BE86C7C5055}" type="presParOf" srcId="{6DAD872F-4343-438B-9FFF-C687B8730ECE}" destId="{E8BE30DE-E90F-4FD8-84CF-9F0DCD102AA1}" srcOrd="0" destOrd="0" presId="urn:microsoft.com/office/officeart/2005/8/layout/radial5"/>
    <dgm:cxn modelId="{EFFC29B6-F52B-449E-93B6-B9E16CC2A3DA}" type="presParOf" srcId="{1743B34F-FD51-46C5-B87A-96D9BADD64F3}" destId="{BCDA3C2C-1A37-46A7-800F-7FFA459EE741}" srcOrd="6" destOrd="0" presId="urn:microsoft.com/office/officeart/2005/8/layout/radial5"/>
    <dgm:cxn modelId="{DE8DA79B-3B65-43E8-A247-7E4949F36ECE}" type="presParOf" srcId="{1743B34F-FD51-46C5-B87A-96D9BADD64F3}" destId="{CC390FE3-ABEF-452E-8A46-3B1B561B7CC0}" srcOrd="7" destOrd="0" presId="urn:microsoft.com/office/officeart/2005/8/layout/radial5"/>
    <dgm:cxn modelId="{25CE0DC0-E731-498F-B61C-64CE47F2A6A2}" type="presParOf" srcId="{CC390FE3-ABEF-452E-8A46-3B1B561B7CC0}" destId="{F9DF8A7C-E2E3-4073-9377-F7FCA9868490}" srcOrd="0" destOrd="0" presId="urn:microsoft.com/office/officeart/2005/8/layout/radial5"/>
    <dgm:cxn modelId="{03D5CB1C-769B-47BF-A5F3-E71A9609F03C}" type="presParOf" srcId="{1743B34F-FD51-46C5-B87A-96D9BADD64F3}" destId="{F5DACBEE-AF06-4498-8A98-2C9B8F2471CC}" srcOrd="8" destOrd="0" presId="urn:microsoft.com/office/officeart/2005/8/layout/radial5"/>
    <dgm:cxn modelId="{3830E19B-3FE1-434D-8F78-D1FA04282837}" type="presParOf" srcId="{1743B34F-FD51-46C5-B87A-96D9BADD64F3}" destId="{E5EE8DA2-9A88-4354-81F9-F7E3C2749006}" srcOrd="9" destOrd="0" presId="urn:microsoft.com/office/officeart/2005/8/layout/radial5"/>
    <dgm:cxn modelId="{5209ED72-DD62-4570-820D-DECE9BEC2586}" type="presParOf" srcId="{E5EE8DA2-9A88-4354-81F9-F7E3C2749006}" destId="{A8D692FE-5567-470B-8B0D-7A3D75FFE0AC}" srcOrd="0" destOrd="0" presId="urn:microsoft.com/office/officeart/2005/8/layout/radial5"/>
    <dgm:cxn modelId="{E8B7CD19-AB8B-46B8-A9B3-16F22319FBCF}" type="presParOf" srcId="{1743B34F-FD51-46C5-B87A-96D9BADD64F3}" destId="{F1120B46-A9ED-4B9B-BAA3-E37278667F0B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18DA9-E7C1-4AE4-A0B1-AAB50DA22C02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06B49-1F73-41D4-9E93-EB9D3DEE63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61663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18DA9-E7C1-4AE4-A0B1-AAB50DA22C02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06B49-1F73-41D4-9E93-EB9D3DEE63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70750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18DA9-E7C1-4AE4-A0B1-AAB50DA22C02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06B49-1F73-41D4-9E93-EB9D3DEE63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28756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18DA9-E7C1-4AE4-A0B1-AAB50DA22C02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06B49-1F73-41D4-9E93-EB9D3DEE63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80450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18DA9-E7C1-4AE4-A0B1-AAB50DA22C02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06B49-1F73-41D4-9E93-EB9D3DEE63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64824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18DA9-E7C1-4AE4-A0B1-AAB50DA22C02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06B49-1F73-41D4-9E93-EB9D3DEE63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09501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18DA9-E7C1-4AE4-A0B1-AAB50DA22C02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06B49-1F73-41D4-9E93-EB9D3DEE63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37576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18DA9-E7C1-4AE4-A0B1-AAB50DA22C02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06B49-1F73-41D4-9E93-EB9D3DEE63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06442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18DA9-E7C1-4AE4-A0B1-AAB50DA22C02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06B49-1F73-41D4-9E93-EB9D3DEE63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60619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18DA9-E7C1-4AE4-A0B1-AAB50DA22C02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06B49-1F73-41D4-9E93-EB9D3DEE63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77319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18DA9-E7C1-4AE4-A0B1-AAB50DA22C02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06B49-1F73-41D4-9E93-EB9D3DEE63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37578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618DA9-E7C1-4AE4-A0B1-AAB50DA22C02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06B49-1F73-41D4-9E93-EB9D3DEE63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44972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5a3a476f54afbd25a60436d07a7f011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514" y="116118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Welcome </a:t>
            </a:r>
            <a:r>
              <a:rPr lang="en-GB" sz="7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GB" sz="7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our</a:t>
            </a:r>
            <a:r>
              <a:rPr lang="en-GB" sz="7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English </a:t>
            </a:r>
            <a:r>
              <a:rPr lang="en-GB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class </a:t>
            </a:r>
            <a:endParaRPr lang="en-US" sz="7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13427" y="501891"/>
            <a:ext cx="5560141" cy="5589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50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8088" y="1420837"/>
            <a:ext cx="4850004" cy="5247249"/>
          </a:xfrm>
          <a:prstGeom prst="rect">
            <a:avLst/>
          </a:prstGeom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xmlns="" id="{D06CD844-0124-4630-A464-59FF85913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329" t="8333" r="7047" b="8333"/>
          <a:stretch>
            <a:fillRect/>
          </a:stretch>
        </p:blipFill>
        <p:spPr bwMode="auto">
          <a:xfrm>
            <a:off x="6352736" y="1422010"/>
            <a:ext cx="4800600" cy="5203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476861" y="276051"/>
            <a:ext cx="7370524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5400" dirty="0" smtClean="0"/>
              <a:t>Teacher’s  Reading</a:t>
            </a:r>
          </a:p>
        </p:txBody>
      </p:sp>
    </p:spTree>
    <p:extLst>
      <p:ext uri="{BB962C8B-B14F-4D97-AF65-F5344CB8AC3E}">
        <p14:creationId xmlns="" xmlns:p14="http://schemas.microsoft.com/office/powerpoint/2010/main" val="186204627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8088" y="1420837"/>
            <a:ext cx="4850004" cy="5247249"/>
          </a:xfrm>
          <a:prstGeom prst="rect">
            <a:avLst/>
          </a:prstGeom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xmlns="" id="{D06CD844-0124-4630-A464-59FF85913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329" t="8333" r="7047" b="8333"/>
          <a:stretch>
            <a:fillRect/>
          </a:stretch>
        </p:blipFill>
        <p:spPr bwMode="auto">
          <a:xfrm>
            <a:off x="6352736" y="1422010"/>
            <a:ext cx="4800600" cy="5203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476861" y="276051"/>
            <a:ext cx="7370524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5400" dirty="0" smtClean="0"/>
              <a:t>Student’s  Reading</a:t>
            </a:r>
          </a:p>
        </p:txBody>
      </p:sp>
    </p:spTree>
    <p:extLst>
      <p:ext uri="{BB962C8B-B14F-4D97-AF65-F5344CB8AC3E}">
        <p14:creationId xmlns="" xmlns:p14="http://schemas.microsoft.com/office/powerpoint/2010/main" val="1862046272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="" xmlns:p14="http://schemas.microsoft.com/office/powerpoint/2010/main" val="955034564"/>
              </p:ext>
            </p:extLst>
          </p:nvPr>
        </p:nvGraphicFramePr>
        <p:xfrm>
          <a:off x="1" y="193963"/>
          <a:ext cx="11957538" cy="6664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82898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0D074BE-1B31-4735-8E62-D17ED97950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C0D074BE-1B31-4735-8E62-D17ED97950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C0D074BE-1B31-4735-8E62-D17ED97950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graphicEl>
                                              <a:dgm id="{C0D074BE-1B31-4735-8E62-D17ED97950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7EC6733-1928-4FB1-94BD-40A5F812F7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47EC6733-1928-4FB1-94BD-40A5F812F7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graphicEl>
                                              <a:dgm id="{47EC6733-1928-4FB1-94BD-40A5F812F7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graphicEl>
                                              <a:dgm id="{47EC6733-1928-4FB1-94BD-40A5F812F7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884414-B3AB-483B-8778-2379ECD53D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DF884414-B3AB-483B-8778-2379ECD53D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DF884414-B3AB-483B-8778-2379ECD53D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DF884414-B3AB-483B-8778-2379ECD53D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F9155D-ACE7-4FCA-880F-19F03CD7DC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12F9155D-ACE7-4FCA-880F-19F03CD7DC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12F9155D-ACE7-4FCA-880F-19F03CD7DC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12F9155D-ACE7-4FCA-880F-19F03CD7DC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B32771-7A2C-4327-9EA9-8BF581A325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3EB32771-7A2C-4327-9EA9-8BF581A325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3EB32771-7A2C-4327-9EA9-8BF581A325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3EB32771-7A2C-4327-9EA9-8BF581A325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AD872F-4343-438B-9FFF-C687B8730E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6DAD872F-4343-438B-9FFF-C687B8730E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6DAD872F-4343-438B-9FFF-C687B8730E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6DAD872F-4343-438B-9FFF-C687B8730E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CDA3C2C-1A37-46A7-800F-7FFA459EE7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BCDA3C2C-1A37-46A7-800F-7FFA459EE7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BCDA3C2C-1A37-46A7-800F-7FFA459EE7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BCDA3C2C-1A37-46A7-800F-7FFA459EE7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C390FE3-ABEF-452E-8A46-3B1B561B7C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CC390FE3-ABEF-452E-8A46-3B1B561B7C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CC390FE3-ABEF-452E-8A46-3B1B561B7C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CC390FE3-ABEF-452E-8A46-3B1B561B7C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5DACBEE-AF06-4498-8A98-2C9B8F2471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F5DACBEE-AF06-4498-8A98-2C9B8F2471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F5DACBEE-AF06-4498-8A98-2C9B8F2471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F5DACBEE-AF06-4498-8A98-2C9B8F2471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EE8DA2-9A88-4354-81F9-F7E3C27490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E5EE8DA2-9A88-4354-81F9-F7E3C27490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E5EE8DA2-9A88-4354-81F9-F7E3C27490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E5EE8DA2-9A88-4354-81F9-F7E3C27490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120B46-A9ED-4B9B-BAA3-E37278667F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F1120B46-A9ED-4B9B-BAA3-E37278667F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F1120B46-A9ED-4B9B-BAA3-E37278667F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F1120B46-A9ED-4B9B-BAA3-E37278667F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0843" y="2349910"/>
            <a:ext cx="11076025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does </a:t>
            </a:r>
            <a:r>
              <a:rPr lang="en-GB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Saikat</a:t>
            </a:r>
            <a:r>
              <a:rPr lang="en-GB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at 8 pm?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wash dishes at 10 pm?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does </a:t>
            </a:r>
            <a:r>
              <a:rPr lang="en-GB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Saikat’s</a:t>
            </a:r>
            <a:r>
              <a:rPr lang="en-GB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father write?</a:t>
            </a:r>
            <a:endParaRPr lang="en-US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8468" y="349424"/>
            <a:ext cx="10550770" cy="120032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Try to answer the questions</a:t>
            </a:r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398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7361" y="1998217"/>
            <a:ext cx="10778836" cy="433965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does </a:t>
            </a:r>
            <a:r>
              <a:rPr lang="en-GB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Saikat</a:t>
            </a:r>
            <a:r>
              <a:rPr lang="en-GB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at 8 pm?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  <a:r>
              <a:rPr lang="en-GB" sz="4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4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Saikat</a:t>
            </a:r>
            <a:r>
              <a:rPr lang="en-GB" sz="4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watches TV at 8 pm.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washes dish at 10 pm?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  <a:r>
              <a:rPr lang="en-GB" sz="4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4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Saikat’s</a:t>
            </a:r>
            <a:r>
              <a:rPr lang="en-GB" sz="4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mother.</a:t>
            </a:r>
            <a:endParaRPr lang="en-GB" sz="44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does </a:t>
            </a:r>
            <a:r>
              <a:rPr lang="en-GB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Saikat’s</a:t>
            </a:r>
            <a:r>
              <a:rPr lang="en-GB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father write?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  <a:r>
              <a:rPr lang="en-GB" sz="4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At 11 pm.</a:t>
            </a:r>
            <a:endParaRPr lang="en-US" sz="4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8468" y="349424"/>
            <a:ext cx="10550770" cy="120032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Try to answer the questions</a:t>
            </a:r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398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4718" y="647114"/>
            <a:ext cx="4994031" cy="110799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6600" dirty="0" smtClean="0"/>
              <a:t>HOME WORK</a:t>
            </a:r>
            <a:endParaRPr lang="en-GB" sz="6600" dirty="0"/>
          </a:p>
        </p:txBody>
      </p:sp>
      <p:sp>
        <p:nvSpPr>
          <p:cNvPr id="3" name="TextBox 2"/>
          <p:cNvSpPr txBox="1"/>
          <p:nvPr/>
        </p:nvSpPr>
        <p:spPr>
          <a:xfrm>
            <a:off x="1645919" y="2616591"/>
            <a:ext cx="9144000" cy="258532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5400" dirty="0" smtClean="0"/>
              <a:t>You will write down at least 5 sentences about your daily activities.</a:t>
            </a:r>
            <a:endParaRPr lang="en-GB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4472" y="3065808"/>
            <a:ext cx="2128531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Wash </a:t>
            </a:r>
            <a:endParaRPr lang="en-US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4543866" y="3277764"/>
            <a:ext cx="1491176" cy="6049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485206" y="3108958"/>
            <a:ext cx="3657598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ধৌত</a:t>
            </a:r>
            <a:r>
              <a:rPr lang="en-US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করা</a:t>
            </a:r>
            <a:endParaRPr lang="en-US" sz="4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02884" y="575827"/>
            <a:ext cx="8136074" cy="132343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One day One word</a:t>
            </a:r>
            <a:endParaRPr lang="en-US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16" y="2897943"/>
            <a:ext cx="10691445" cy="3889129"/>
          </a:xfrm>
          <a:prstGeom prst="rect">
            <a:avLst/>
          </a:prstGeom>
        </p:spPr>
      </p:pic>
      <p:sp>
        <p:nvSpPr>
          <p:cNvPr id="5" name="AutoShape 5">
            <a:extLst>
              <a:ext uri="{FF2B5EF4-FFF2-40B4-BE49-F238E27FC236}">
                <a16:creationId xmlns="" xmlns:a16="http://schemas.microsoft.com/office/drawing/2014/main" id="{CCA718A1-FC48-47A2-B2CC-1CB211B007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1069" y="147701"/>
            <a:ext cx="10135793" cy="2581431"/>
          </a:xfrm>
          <a:prstGeom prst="flowChartPunchedTape">
            <a:avLst/>
          </a:prstGeom>
          <a:ln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en-US" sz="4800" b="1" dirty="0">
                <a:solidFill>
                  <a:srgbClr val="FF0000"/>
                </a:solidFill>
              </a:rPr>
              <a:t>Thank you every body. Stay at home,</a:t>
            </a:r>
          </a:p>
          <a:p>
            <a:pPr algn="ctr"/>
            <a:r>
              <a:rPr lang="en-US" altLang="en-US" sz="4800" b="1" dirty="0">
                <a:solidFill>
                  <a:srgbClr val="FF0000"/>
                </a:solidFill>
              </a:rPr>
              <a:t>Stay Safe.</a:t>
            </a:r>
            <a:endParaRPr lang="en-GB" alt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148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95004" y="280220"/>
            <a:ext cx="4789328" cy="92333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Presented By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45727" y="1718704"/>
            <a:ext cx="6489061" cy="424731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002060"/>
                </a:solidFill>
                <a:latin typeface="Rockwell Condensed" pitchFamily="18" charset="0"/>
                <a:cs typeface="Times New Roman" panose="02020603050405020304" pitchFamily="18" charset="0"/>
              </a:rPr>
              <a:t>Md.Azizur</a:t>
            </a:r>
            <a:r>
              <a:rPr lang="en-US" sz="5400" dirty="0" smtClean="0">
                <a:solidFill>
                  <a:srgbClr val="002060"/>
                </a:solidFill>
                <a:latin typeface="Rockwell Condensed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Rockwell Condensed" pitchFamily="18" charset="0"/>
                <a:cs typeface="Times New Roman" panose="02020603050405020304" pitchFamily="18" charset="0"/>
              </a:rPr>
              <a:t>Rahman</a:t>
            </a:r>
            <a:endParaRPr lang="en-GB" sz="5400" dirty="0" smtClean="0">
              <a:solidFill>
                <a:srgbClr val="002060"/>
              </a:solidFill>
              <a:latin typeface="Rockwell Condensed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5400" dirty="0" smtClean="0">
                <a:solidFill>
                  <a:srgbClr val="002060"/>
                </a:solidFill>
                <a:latin typeface="Rockwell Condensed" pitchFamily="18" charset="0"/>
                <a:cs typeface="Times New Roman" panose="02020603050405020304" pitchFamily="18" charset="0"/>
              </a:rPr>
              <a:t>Assistant Teacher</a:t>
            </a:r>
          </a:p>
          <a:p>
            <a:pPr algn="ctr"/>
            <a:r>
              <a:rPr lang="en-GB" sz="5400" dirty="0" err="1" smtClean="0">
                <a:solidFill>
                  <a:srgbClr val="002060"/>
                </a:solidFill>
                <a:latin typeface="Rockwell Condensed" pitchFamily="18" charset="0"/>
                <a:cs typeface="Times New Roman" panose="02020603050405020304" pitchFamily="18" charset="0"/>
              </a:rPr>
              <a:t>Kandigawn</a:t>
            </a:r>
            <a:r>
              <a:rPr lang="en-GB" sz="5400" dirty="0" smtClean="0">
                <a:solidFill>
                  <a:srgbClr val="002060"/>
                </a:solidFill>
                <a:latin typeface="Rockwell Condensed" pitchFamily="18" charset="0"/>
                <a:cs typeface="Times New Roman" panose="02020603050405020304" pitchFamily="18" charset="0"/>
              </a:rPr>
              <a:t> </a:t>
            </a:r>
            <a:r>
              <a:rPr lang="en-GB" sz="5400" dirty="0" err="1" smtClean="0">
                <a:solidFill>
                  <a:srgbClr val="002060"/>
                </a:solidFill>
                <a:latin typeface="Rockwell Condensed" pitchFamily="18" charset="0"/>
                <a:cs typeface="Times New Roman" panose="02020603050405020304" pitchFamily="18" charset="0"/>
              </a:rPr>
              <a:t>Govt.Primary</a:t>
            </a:r>
            <a:r>
              <a:rPr lang="en-GB" sz="5400" dirty="0" smtClean="0">
                <a:solidFill>
                  <a:srgbClr val="002060"/>
                </a:solidFill>
                <a:latin typeface="Rockwell Condensed" pitchFamily="18" charset="0"/>
                <a:cs typeface="Times New Roman" panose="02020603050405020304" pitchFamily="18" charset="0"/>
              </a:rPr>
              <a:t> School</a:t>
            </a:r>
          </a:p>
          <a:p>
            <a:pPr algn="ctr"/>
            <a:r>
              <a:rPr lang="en-GB" sz="5400" dirty="0" err="1" smtClean="0">
                <a:solidFill>
                  <a:srgbClr val="002060"/>
                </a:solidFill>
                <a:latin typeface="Rockwell Condensed" pitchFamily="18" charset="0"/>
                <a:cs typeface="Times New Roman" panose="02020603050405020304" pitchFamily="18" charset="0"/>
              </a:rPr>
              <a:t>Kamalgonj</a:t>
            </a:r>
            <a:r>
              <a:rPr lang="en-GB" sz="5400" dirty="0" smtClean="0">
                <a:solidFill>
                  <a:srgbClr val="002060"/>
                </a:solidFill>
                <a:latin typeface="Rockwell Condensed" pitchFamily="18" charset="0"/>
                <a:cs typeface="Times New Roman" panose="02020603050405020304" pitchFamily="18" charset="0"/>
              </a:rPr>
              <a:t> , </a:t>
            </a:r>
            <a:r>
              <a:rPr lang="en-GB" sz="5400" dirty="0" err="1" smtClean="0">
                <a:solidFill>
                  <a:srgbClr val="002060"/>
                </a:solidFill>
                <a:latin typeface="Rockwell Condensed" pitchFamily="18" charset="0"/>
                <a:cs typeface="Times New Roman" panose="02020603050405020304" pitchFamily="18" charset="0"/>
              </a:rPr>
              <a:t>Moulvibazar</a:t>
            </a:r>
            <a:r>
              <a:rPr lang="en-GB" sz="5400" dirty="0" smtClean="0">
                <a:solidFill>
                  <a:srgbClr val="002060"/>
                </a:solidFill>
                <a:latin typeface="Rockwell Condensed" pitchFamily="18" charset="0"/>
                <a:cs typeface="Times New Roman" panose="02020603050405020304" pitchFamily="18" charset="0"/>
              </a:rPr>
              <a:t>.</a:t>
            </a:r>
            <a:endParaRPr lang="en-US" sz="5400" dirty="0">
              <a:solidFill>
                <a:srgbClr val="002060"/>
              </a:solidFill>
              <a:latin typeface="Rockwell Condensed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Picture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9772" y="1353707"/>
            <a:ext cx="4782394" cy="49626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4362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2645" y="333464"/>
            <a:ext cx="6802581" cy="101566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Lesson</a:t>
            </a:r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84891" y="1763667"/>
            <a:ext cx="9250285" cy="452431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Class: Five</a:t>
            </a:r>
          </a:p>
          <a:p>
            <a:pPr algn="ctr"/>
            <a:r>
              <a:rPr lang="en-GB" sz="4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Subjec:English</a:t>
            </a:r>
            <a:endParaRPr lang="en-GB" sz="48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Unit:3</a:t>
            </a:r>
          </a:p>
          <a:p>
            <a:pPr algn="ctr"/>
            <a:r>
              <a:rPr lang="en-GB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Lesson:3-4(D,E)</a:t>
            </a:r>
          </a:p>
          <a:p>
            <a:pPr algn="ctr"/>
            <a:r>
              <a:rPr lang="en-GB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Saikat’s</a:t>
            </a:r>
            <a:r>
              <a:rPr lang="en-GB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Family</a:t>
            </a:r>
          </a:p>
          <a:p>
            <a:pPr algn="ctr"/>
            <a:r>
              <a:rPr lang="en-GB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Time:40 Minutes</a:t>
            </a:r>
          </a:p>
        </p:txBody>
      </p:sp>
    </p:spTree>
    <p:extLst>
      <p:ext uri="{BB962C8B-B14F-4D97-AF65-F5344CB8AC3E}">
        <p14:creationId xmlns="" xmlns:p14="http://schemas.microsoft.com/office/powerpoint/2010/main" val="203204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255" y="1442528"/>
            <a:ext cx="11774657" cy="501675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en-US" sz="32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Listening :</a:t>
            </a:r>
          </a:p>
          <a:p>
            <a:r>
              <a:rPr lang="en-GB" altLang="en-US" sz="3200" dirty="0" smtClean="0">
                <a:cs typeface="Arial" panose="020B0604020202020204" pitchFamily="34" charset="0"/>
              </a:rPr>
              <a:t>1.4.1 recognize and use intonation patterns for Yes/ No and </a:t>
            </a:r>
            <a:r>
              <a:rPr lang="en-GB" altLang="en-US" sz="3200" dirty="0" err="1" smtClean="0">
                <a:cs typeface="Arial" panose="020B0604020202020204" pitchFamily="34" charset="0"/>
              </a:rPr>
              <a:t>Wh</a:t>
            </a:r>
            <a:r>
              <a:rPr lang="en-GB" altLang="en-US" sz="3200" dirty="0" smtClean="0">
                <a:cs typeface="Arial" panose="020B0604020202020204" pitchFamily="34" charset="0"/>
              </a:rPr>
              <a:t> questions.</a:t>
            </a:r>
          </a:p>
          <a:p>
            <a:r>
              <a:rPr lang="en-GB" altLang="en-US" sz="32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Speaking:</a:t>
            </a:r>
          </a:p>
          <a:p>
            <a:r>
              <a:rPr lang="en-GB" altLang="en-US" sz="3200" dirty="0" smtClean="0">
                <a:cs typeface="Arial" panose="020B0604020202020204" pitchFamily="34" charset="0"/>
              </a:rPr>
              <a:t> 1.1.2  Say sentences with proper Intonation.</a:t>
            </a:r>
          </a:p>
          <a:p>
            <a:r>
              <a:rPr lang="en-GB" altLang="en-US" sz="3200" dirty="0" smtClean="0">
                <a:cs typeface="Arial" panose="020B0604020202020204" pitchFamily="34" charset="0"/>
              </a:rPr>
              <a:t>3.1.1 ask and answer </a:t>
            </a:r>
            <a:r>
              <a:rPr lang="en-GB" altLang="en-US" sz="3200" dirty="0" err="1" smtClean="0">
                <a:cs typeface="Arial" panose="020B0604020202020204" pitchFamily="34" charset="0"/>
              </a:rPr>
              <a:t>wh</a:t>
            </a:r>
            <a:r>
              <a:rPr lang="en-GB" altLang="en-US" sz="3200" dirty="0" smtClean="0">
                <a:cs typeface="Arial" panose="020B0604020202020204" pitchFamily="34" charset="0"/>
              </a:rPr>
              <a:t> questions.</a:t>
            </a:r>
          </a:p>
          <a:p>
            <a:r>
              <a:rPr lang="en-GB" altLang="en-US" sz="3200" dirty="0" smtClean="0">
                <a:cs typeface="Arial" panose="020B0604020202020204" pitchFamily="34" charset="0"/>
              </a:rPr>
              <a:t>6.1.2  say what others are doing.</a:t>
            </a:r>
          </a:p>
          <a:p>
            <a:r>
              <a:rPr lang="en-GB" altLang="en-US" sz="3200" b="1" dirty="0" smtClean="0">
                <a:solidFill>
                  <a:srgbClr val="00B050"/>
                </a:solidFill>
                <a:cs typeface="Arial" panose="020B0604020202020204" pitchFamily="34" charset="0"/>
              </a:rPr>
              <a:t>Reading:</a:t>
            </a:r>
          </a:p>
          <a:p>
            <a:r>
              <a:rPr lang="en-GB" altLang="en-US" sz="3200" dirty="0" smtClean="0">
                <a:cs typeface="Arial" panose="020B0604020202020204" pitchFamily="34" charset="0"/>
              </a:rPr>
              <a:t>1.6.1 recognize and read statements, commands, </a:t>
            </a:r>
            <a:r>
              <a:rPr lang="en-GB" altLang="en-US" sz="3200" dirty="0" err="1" smtClean="0">
                <a:cs typeface="Arial" panose="020B0604020202020204" pitchFamily="34" charset="0"/>
              </a:rPr>
              <a:t>grettings</a:t>
            </a:r>
            <a:r>
              <a:rPr lang="en-GB" altLang="en-US" sz="3200" dirty="0" smtClean="0">
                <a:cs typeface="Arial" panose="020B0604020202020204" pitchFamily="34" charset="0"/>
              </a:rPr>
              <a:t>, questions and answer.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82645" y="234988"/>
            <a:ext cx="6802581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 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750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Text Box 4">
            <a:extLst>
              <a:ext uri="{FF2B5EF4-FFF2-40B4-BE49-F238E27FC236}">
                <a16:creationId xmlns:a16="http://schemas.microsoft.com/office/drawing/2014/main" xmlns="" id="{B1EC616E-6B50-4E2C-A2F7-EA2ADA5E1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0" y="1752600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 sz="3200">
              <a:cs typeface="Arial" panose="020B0604020202020204" pitchFamily="34" charset="0"/>
            </a:endParaRPr>
          </a:p>
        </p:txBody>
      </p:sp>
      <p:sp>
        <p:nvSpPr>
          <p:cNvPr id="52230" name="Text Box 6">
            <a:extLst>
              <a:ext uri="{FF2B5EF4-FFF2-40B4-BE49-F238E27FC236}">
                <a16:creationId xmlns:a16="http://schemas.microsoft.com/office/drawing/2014/main" xmlns="" id="{2F73C55D-B281-48F8-9944-87BA96F085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7234" y="1695450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 sz="3200">
              <a:cs typeface="Arial" panose="020B0604020202020204" pitchFamily="34" charset="0"/>
            </a:endParaRPr>
          </a:p>
        </p:txBody>
      </p:sp>
      <p:sp>
        <p:nvSpPr>
          <p:cNvPr id="52236" name="Text Box 12">
            <a:extLst>
              <a:ext uri="{FF2B5EF4-FFF2-40B4-BE49-F238E27FC236}">
                <a16:creationId xmlns:a16="http://schemas.microsoft.com/office/drawing/2014/main" xmlns="" id="{23FF0B5B-0FDC-499F-8F88-35720878C5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3276600"/>
            <a:ext cx="233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3200">
              <a:cs typeface="Arial" panose="020B0604020202020204" pitchFamily="34" charset="0"/>
            </a:endParaRPr>
          </a:p>
        </p:txBody>
      </p:sp>
      <p:sp>
        <p:nvSpPr>
          <p:cNvPr id="52243" name="AutoShape 19">
            <a:extLst>
              <a:ext uri="{FF2B5EF4-FFF2-40B4-BE49-F238E27FC236}">
                <a16:creationId xmlns:a16="http://schemas.microsoft.com/office/drawing/2014/main" xmlns="" id="{E73F309A-CF5D-4B1B-B103-402F0A2ECB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0973" y="5552049"/>
            <a:ext cx="3352800" cy="609600"/>
          </a:xfrm>
          <a:prstGeom prst="flowChartProcess">
            <a:avLst/>
          </a:prstGeom>
          <a:ln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altLang="en-US" sz="3200">
                <a:cs typeface="Arial" panose="020B0604020202020204" pitchFamily="34" charset="0"/>
              </a:rPr>
              <a:t>Watching TV</a:t>
            </a:r>
          </a:p>
        </p:txBody>
      </p:sp>
      <p:pic>
        <p:nvPicPr>
          <p:cNvPr id="52246" name="Picture 22">
            <a:extLst>
              <a:ext uri="{FF2B5EF4-FFF2-40B4-BE49-F238E27FC236}">
                <a16:creationId xmlns:a16="http://schemas.microsoft.com/office/drawing/2014/main" xmlns="" id="{CB8777F3-0A89-4041-A43F-69AD5CF13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387"/>
          <a:stretch>
            <a:fillRect/>
          </a:stretch>
        </p:blipFill>
        <p:spPr bwMode="auto">
          <a:xfrm>
            <a:off x="8229600" y="1607235"/>
            <a:ext cx="3756073" cy="385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2249" name="Picture 25">
            <a:extLst>
              <a:ext uri="{FF2B5EF4-FFF2-40B4-BE49-F238E27FC236}">
                <a16:creationId xmlns:a16="http://schemas.microsoft.com/office/drawing/2014/main" xmlns="" id="{511EBF11-EE8E-4E69-B7A3-ECF6B1580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3791" y="1575582"/>
            <a:ext cx="3731063" cy="385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2250" name="AutoShape 26">
            <a:extLst>
              <a:ext uri="{FF2B5EF4-FFF2-40B4-BE49-F238E27FC236}">
                <a16:creationId xmlns:a16="http://schemas.microsoft.com/office/drawing/2014/main" xmlns="" id="{AA80508B-D7F1-4B48-BFD6-9B04D68C42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6105" y="5622388"/>
            <a:ext cx="2540000" cy="609600"/>
          </a:xfrm>
          <a:prstGeom prst="flowChartProcess">
            <a:avLst/>
          </a:prstGeom>
          <a:ln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en-US" sz="3200" dirty="0" smtClean="0">
                <a:cs typeface="Arial" panose="020B0604020202020204" pitchFamily="34" charset="0"/>
              </a:rPr>
              <a:t>Studying</a:t>
            </a:r>
            <a:endParaRPr lang="en-GB" altLang="en-US" sz="3200" dirty="0">
              <a:cs typeface="Arial" panose="020B0604020202020204" pitchFamily="34" charset="0"/>
            </a:endParaRPr>
          </a:p>
        </p:txBody>
      </p:sp>
      <p:pic>
        <p:nvPicPr>
          <p:cNvPr id="52252" name="Picture 28">
            <a:extLst>
              <a:ext uri="{FF2B5EF4-FFF2-40B4-BE49-F238E27FC236}">
                <a16:creationId xmlns:a16="http://schemas.microsoft.com/office/drawing/2014/main" xmlns="" id="{AD47FEBD-8699-4546-953A-81150E8E2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926" y="1575583"/>
            <a:ext cx="3926449" cy="384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2254" name="AutoShape 30">
            <a:extLst>
              <a:ext uri="{FF2B5EF4-FFF2-40B4-BE49-F238E27FC236}">
                <a16:creationId xmlns:a16="http://schemas.microsoft.com/office/drawing/2014/main" xmlns="" id="{2EBBC2B1-EF0D-416A-BFB2-DB437908AA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838" y="5652886"/>
            <a:ext cx="2540000" cy="609600"/>
          </a:xfrm>
          <a:prstGeom prst="flowChartProcess">
            <a:avLst/>
          </a:prstGeom>
          <a:ln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altLang="en-US" sz="3200" dirty="0"/>
              <a:t>S</a:t>
            </a:r>
            <a:r>
              <a:rPr lang="en-US" altLang="en-US" sz="3200" dirty="0" smtClean="0"/>
              <a:t>ewing</a:t>
            </a:r>
            <a:endParaRPr lang="en-GB" alt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1951704" y="280667"/>
            <a:ext cx="8368145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Think and say about the picture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2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2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2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2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2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52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43" grpId="0" animBg="1"/>
      <p:bldP spid="52250" grpId="0" animBg="1"/>
      <p:bldP spid="5225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8437" y="280406"/>
            <a:ext cx="11064632" cy="17543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Let’s try to </a:t>
            </a:r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ans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some of the questions </a:t>
            </a:r>
          </a:p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that 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we practices in class 4 .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78156" y="2376492"/>
            <a:ext cx="85102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1. 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What time do you get up?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91169" y="3389366"/>
            <a:ext cx="96096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2. </a:t>
            </a:r>
            <a:r>
              <a:rPr lang="en-US" sz="54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When do you have breakfast?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11119" y="4458510"/>
            <a:ext cx="94291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3. </a:t>
            </a:r>
            <a:r>
              <a:rPr lang="en-US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What time do you go to bed?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6251" y="1069163"/>
            <a:ext cx="7118252" cy="132343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8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Today’s Lesson</a:t>
            </a:r>
            <a:endParaRPr lang="en-GB" sz="8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4899" y="3559151"/>
            <a:ext cx="7638757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9600" dirty="0" err="1" smtClean="0">
                <a:solidFill>
                  <a:schemeClr val="accent2">
                    <a:lumMod val="75000"/>
                  </a:schemeClr>
                </a:solidFill>
              </a:rPr>
              <a:t>Saikat`s</a:t>
            </a:r>
            <a:r>
              <a:rPr lang="en-GB" sz="9600" dirty="0" smtClean="0">
                <a:solidFill>
                  <a:schemeClr val="accent2">
                    <a:lumMod val="75000"/>
                  </a:schemeClr>
                </a:solidFill>
              </a:rPr>
              <a:t> Family</a:t>
            </a:r>
            <a:endParaRPr lang="en-GB" sz="9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8935" y="5027712"/>
            <a:ext cx="5537979" cy="769441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are eating dinner.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78441" y="1363714"/>
            <a:ext cx="2729345" cy="76944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Study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35241" y="211016"/>
            <a:ext cx="6865034" cy="7694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400" dirty="0" smtClean="0"/>
              <a:t>Let`s know some new words</a:t>
            </a:r>
            <a:endParaRPr lang="en-GB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1195739" y="3052691"/>
            <a:ext cx="4009292" cy="7694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400" dirty="0" err="1" smtClean="0"/>
              <a:t>পড়াশোনা</a:t>
            </a:r>
            <a:endParaRPr lang="en-GB" sz="4400" dirty="0"/>
          </a:p>
        </p:txBody>
      </p:sp>
      <p:sp>
        <p:nvSpPr>
          <p:cNvPr id="7" name="Down Arrow 6"/>
          <p:cNvSpPr/>
          <p:nvPr/>
        </p:nvSpPr>
        <p:spPr>
          <a:xfrm>
            <a:off x="2912001" y="2236763"/>
            <a:ext cx="548640" cy="6752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Down Arrow 7"/>
          <p:cNvSpPr/>
          <p:nvPr/>
        </p:nvSpPr>
        <p:spPr>
          <a:xfrm>
            <a:off x="2954200" y="4037442"/>
            <a:ext cx="548640" cy="6752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590842" y="5033484"/>
            <a:ext cx="5162843" cy="769441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en-US" sz="4400" dirty="0" err="1" smtClean="0"/>
              <a:t>Saikat</a:t>
            </a:r>
            <a:r>
              <a:rPr lang="en-US" altLang="en-US" sz="4400" dirty="0" smtClean="0"/>
              <a:t> is studying. </a:t>
            </a:r>
            <a:endParaRPr lang="en-GB" altLang="en-US" sz="4400" dirty="0"/>
          </a:p>
        </p:txBody>
      </p:sp>
      <p:sp>
        <p:nvSpPr>
          <p:cNvPr id="11" name="TextBox 10"/>
          <p:cNvSpPr txBox="1"/>
          <p:nvPr/>
        </p:nvSpPr>
        <p:spPr>
          <a:xfrm>
            <a:off x="7843138" y="1321510"/>
            <a:ext cx="2729345" cy="76944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Dinner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39950" y="3052693"/>
            <a:ext cx="5190978" cy="7078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dirty="0" err="1" smtClean="0"/>
              <a:t>রাতের</a:t>
            </a:r>
            <a:r>
              <a:rPr lang="en-GB" sz="4000" dirty="0" smtClean="0"/>
              <a:t> </a:t>
            </a:r>
            <a:r>
              <a:rPr lang="en-GB" sz="4000" dirty="0" err="1" smtClean="0"/>
              <a:t>খাবার</a:t>
            </a:r>
            <a:endParaRPr lang="en-GB" sz="4000" dirty="0"/>
          </a:p>
        </p:txBody>
      </p:sp>
      <p:sp>
        <p:nvSpPr>
          <p:cNvPr id="13" name="Down Arrow 12"/>
          <p:cNvSpPr/>
          <p:nvPr/>
        </p:nvSpPr>
        <p:spPr>
          <a:xfrm>
            <a:off x="8932962" y="2250833"/>
            <a:ext cx="548640" cy="675249"/>
          </a:xfrm>
          <a:prstGeom prst="downArrow">
            <a:avLst>
              <a:gd name="adj1" fmla="val 50000"/>
              <a:gd name="adj2" fmla="val 294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Down Arrow 13"/>
          <p:cNvSpPr/>
          <p:nvPr/>
        </p:nvSpPr>
        <p:spPr>
          <a:xfrm>
            <a:off x="9003301" y="3953032"/>
            <a:ext cx="548640" cy="6752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955253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78441" y="1124558"/>
            <a:ext cx="2729345" cy="76944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Watch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39468" y="2799466"/>
            <a:ext cx="4009292" cy="92333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5400" dirty="0" err="1" smtClean="0"/>
              <a:t>দেখা</a:t>
            </a:r>
            <a:endParaRPr lang="en-GB" sz="5400" dirty="0"/>
          </a:p>
        </p:txBody>
      </p:sp>
      <p:sp>
        <p:nvSpPr>
          <p:cNvPr id="6" name="Down Arrow 5"/>
          <p:cNvSpPr/>
          <p:nvPr/>
        </p:nvSpPr>
        <p:spPr>
          <a:xfrm>
            <a:off x="2912001" y="1983539"/>
            <a:ext cx="548640" cy="6752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Down Arrow 6"/>
          <p:cNvSpPr/>
          <p:nvPr/>
        </p:nvSpPr>
        <p:spPr>
          <a:xfrm>
            <a:off x="2757254" y="4023368"/>
            <a:ext cx="548640" cy="6752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506438" y="4935002"/>
            <a:ext cx="5162843" cy="156966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are watching TV.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27557" y="1166761"/>
            <a:ext cx="2862363" cy="76944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Sewing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79092" y="2897940"/>
            <a:ext cx="4600146" cy="8309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800" dirty="0" err="1" smtClean="0"/>
              <a:t>সেলাই</a:t>
            </a:r>
            <a:r>
              <a:rPr lang="en-GB" sz="4800" dirty="0" smtClean="0"/>
              <a:t> </a:t>
            </a:r>
            <a:r>
              <a:rPr lang="en-GB" sz="4800" dirty="0" err="1" smtClean="0"/>
              <a:t>করা</a:t>
            </a:r>
            <a:endParaRPr lang="en-GB" sz="4800" dirty="0"/>
          </a:p>
        </p:txBody>
      </p:sp>
      <p:sp>
        <p:nvSpPr>
          <p:cNvPr id="11" name="Down Arrow 10"/>
          <p:cNvSpPr/>
          <p:nvPr/>
        </p:nvSpPr>
        <p:spPr>
          <a:xfrm>
            <a:off x="9059593" y="2138283"/>
            <a:ext cx="548640" cy="6752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Down Arrow 11"/>
          <p:cNvSpPr/>
          <p:nvPr/>
        </p:nvSpPr>
        <p:spPr>
          <a:xfrm>
            <a:off x="9031456" y="4135907"/>
            <a:ext cx="548640" cy="6752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6668091" y="4906866"/>
            <a:ext cx="5162843" cy="1661993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en-US" sz="4800" dirty="0" err="1" smtClean="0"/>
              <a:t>Saikat</a:t>
            </a:r>
            <a:r>
              <a:rPr lang="en-US" altLang="en-US" sz="4800" dirty="0" err="1" smtClean="0">
                <a:latin typeface="NikoshBAN"/>
              </a:rPr>
              <a:t>’</a:t>
            </a:r>
            <a:r>
              <a:rPr lang="en-US" altLang="en-US" sz="4800" dirty="0" err="1" smtClean="0"/>
              <a:t>s</a:t>
            </a:r>
            <a:r>
              <a:rPr lang="en-US" altLang="en-US" sz="4800" dirty="0" smtClean="0"/>
              <a:t> mother is sewing at 8 o</a:t>
            </a:r>
            <a:r>
              <a:rPr lang="en-US" altLang="en-US" sz="4800" dirty="0" smtClean="0">
                <a:latin typeface="NikoshBAN"/>
              </a:rPr>
              <a:t>’</a:t>
            </a:r>
            <a:r>
              <a:rPr lang="en-US" altLang="en-US" sz="4800" dirty="0" smtClean="0"/>
              <a:t>clock</a:t>
            </a:r>
            <a:r>
              <a:rPr lang="en-US" altLang="en-US" sz="5400" dirty="0" smtClean="0"/>
              <a:t>.</a:t>
            </a:r>
            <a:endParaRPr lang="en-GB" altLang="en-US" sz="5400" dirty="0"/>
          </a:p>
        </p:txBody>
      </p:sp>
      <p:sp>
        <p:nvSpPr>
          <p:cNvPr id="14" name="TextBox 13"/>
          <p:cNvSpPr txBox="1"/>
          <p:nvPr/>
        </p:nvSpPr>
        <p:spPr>
          <a:xfrm>
            <a:off x="3474721" y="84408"/>
            <a:ext cx="4909624" cy="8309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800" dirty="0" smtClean="0"/>
              <a:t>More new words</a:t>
            </a:r>
            <a:endParaRPr lang="en-GB" sz="4800" dirty="0"/>
          </a:p>
        </p:txBody>
      </p:sp>
    </p:spTree>
    <p:extLst>
      <p:ext uri="{BB962C8B-B14F-4D97-AF65-F5344CB8AC3E}">
        <p14:creationId xmlns="" xmlns:p14="http://schemas.microsoft.com/office/powerpoint/2010/main" val="328926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904</TotalTime>
  <Words>306</Words>
  <Application>Microsoft Office PowerPoint</Application>
  <PresentationFormat>Custom</PresentationFormat>
  <Paragraphs>74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Windows User</cp:lastModifiedBy>
  <cp:revision>182</cp:revision>
  <dcterms:created xsi:type="dcterms:W3CDTF">2019-05-04T06:28:59Z</dcterms:created>
  <dcterms:modified xsi:type="dcterms:W3CDTF">2021-06-12T05:54:41Z</dcterms:modified>
</cp:coreProperties>
</file>