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27" r:id="rId2"/>
    <p:sldId id="425" r:id="rId3"/>
    <p:sldId id="426" r:id="rId4"/>
    <p:sldId id="258" r:id="rId5"/>
    <p:sldId id="428" r:id="rId6"/>
    <p:sldId id="301" r:id="rId7"/>
    <p:sldId id="354" r:id="rId8"/>
    <p:sldId id="303" r:id="rId9"/>
    <p:sldId id="352" r:id="rId10"/>
    <p:sldId id="396" r:id="rId11"/>
    <p:sldId id="381" r:id="rId12"/>
    <p:sldId id="353" r:id="rId13"/>
    <p:sldId id="418" r:id="rId14"/>
    <p:sldId id="371" r:id="rId15"/>
    <p:sldId id="419" r:id="rId16"/>
    <p:sldId id="380" r:id="rId17"/>
    <p:sldId id="420" r:id="rId18"/>
    <p:sldId id="385" r:id="rId19"/>
    <p:sldId id="417" r:id="rId20"/>
    <p:sldId id="382" r:id="rId21"/>
    <p:sldId id="423" r:id="rId22"/>
    <p:sldId id="424" r:id="rId23"/>
    <p:sldId id="307" r:id="rId24"/>
    <p:sldId id="284" r:id="rId25"/>
    <p:sldId id="368" r:id="rId26"/>
    <p:sldId id="390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EF89-B056-4A04-B0EC-702C78876C9C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15CFD-993A-4635-A871-9CFF8F5B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49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40018-046A-49F5-9AD9-D340AFDD0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EBB90-4C14-4F0E-B403-13CC416E4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B5B6D-94A2-43BB-AFBF-0D233A65C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10B7-37FD-4121-880F-0F10FA4C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60709-A26F-439E-9496-15867F0B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FF398-FAB8-42D3-90D9-BC05CF9D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CADA-3CB8-4575-8F40-AFA8EDE7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1CFD12-9AC1-495D-AD2F-2F64FF615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1359-B17E-462C-8F2D-B5BB8F96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AAEA0-6870-46F9-BAE3-1D417F25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D91E0-F959-4C84-B6FD-64544FA7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57A919-FD75-4F41-89B7-2EF8B8BF3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8B0BD-BBC1-4C18-B233-449C75E76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D54A8-C215-4BD2-B3AB-57107F41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711D7-DFDF-4BAE-8DA4-281C32E4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E6D4-3F7D-45AD-9540-8C6E3735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DB5E-769D-4B04-8057-E50F816B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FDDD-AAD9-4079-8AE3-379969E0A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CFEF0-FAC8-4F63-A0E0-61578E080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A9A5E-EDE3-43AC-97A3-49E32309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01CF6-3A18-4763-860D-1EA088B0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F7BE-C9F3-4CEB-A129-18A4EE7C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B6BF8-82D2-48C9-97B4-2A2A8EE55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338E-D941-4B71-B2B8-6A4EBBC07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01F3C-735B-4C0E-B57F-08D8F572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5B63-2AFD-4789-A7FF-4FCD41AB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448C-81C8-482D-A49E-EAF4A9FE4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C076-0CBC-447F-A9A9-A613AC76C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8BD08-2B8F-4AD1-AA92-E2D751D2B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C96CD-6508-40E9-8B5B-60F3177E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220C9-09CE-4896-A814-03D4A5E8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9697-88E0-4446-99B4-7A18AA9E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5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6B20A-EBEA-41C4-B13C-80B22452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BECB7-21C2-4DB9-8C9F-36B31BBE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97E17-0240-42B2-86A1-F64522409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B15BA-528A-465E-A9B4-A39AEAE0F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7E787-B30C-4ED5-BAA0-02AEEE65B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16A93-EFB0-45EC-813A-9C6B941B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63E62-CA06-471C-8D59-BF3F1513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A15B4A-4A7A-466D-8343-2E3EAFB6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F62E-692D-4A8D-B65C-37F440A71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30A2E-03DB-4142-BD6E-32F7DB64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7E267-2A24-4F6F-8AA4-AC5593C4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2382D-917C-4C87-B9E6-E7BABC2A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086104-D5D8-4279-ACC7-E440049B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A50F84-BEA3-4A86-80FE-9CE7C87B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D4E2-57EF-4A8A-B0DB-F5558DA8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D2F5-0137-43ED-81F0-3788D76F7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BC88E-4972-4C10-94DA-D3CAA64D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D016B-4AA8-4D8F-8155-CD4050D26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205E7-7107-426A-A9C1-0EAA087F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30364-9854-4813-B871-A7370B8AB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3D953-43D0-4E2F-A45C-A998A329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F3537-8100-4C23-B456-0A495D69A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9114C3-5A35-4A43-AC69-EB1E149A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C37FF-C67F-466D-948F-F9518989D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4B8CD-9D19-4B8E-B228-4EF22C44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5ED3C-6ABB-46C6-9A35-BA2A3D52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2B6C6-B2B4-4B4D-8267-4DB02C78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29000">
              <a:schemeClr val="accent3">
                <a:lumMod val="20000"/>
                <a:lumOff val="8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81EA0-3116-4C79-8516-68C36240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D8FFC-85C7-451C-8CC7-5C39F04B7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A90B-1016-4004-959E-99FB09268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7E76-D105-49AE-B507-39B2ABCCB98F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2109-4EC0-48A9-85DE-220F1309B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7B2FC-972E-4B0B-99F7-D3738078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641DE-D77B-49E8-AE23-835A2C933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CD540-54CC-4CA2-96C9-E88602020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908304B3-0C20-425B-8779-605D7252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90" y="2313134"/>
            <a:ext cx="6893698" cy="4268168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12" y="2582127"/>
            <a:ext cx="6893698" cy="426816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C2B28A3-B7BB-4AB9-9BA9-8F289DA4A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06" y="1973495"/>
            <a:ext cx="4876800" cy="48768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D38FE3A-5559-409B-A31B-252ACD8B86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67" y="1878784"/>
            <a:ext cx="4876800" cy="487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92EEA-99A4-4082-81EB-D562C47A4E36}"/>
              </a:ext>
            </a:extLst>
          </p:cNvPr>
          <p:cNvSpPr txBox="1"/>
          <p:nvPr/>
        </p:nvSpPr>
        <p:spPr>
          <a:xfrm>
            <a:off x="1489876" y="1030856"/>
            <a:ext cx="9254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াঠে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EC76ABC-7963-4735-8DED-4C5B0137C3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6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65612 -0.08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80469 -0.088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4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65612 -0.08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4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5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80468 -0.08843 " pathEditMode="relative" rAng="0" ptsTypes="AA">
                                      <p:cBhvr>
                                        <p:cTn id="46" dur="1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4" y="-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4" y="1241392"/>
            <a:ext cx="4976949" cy="3727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41392"/>
            <a:ext cx="5147101" cy="37274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1889" y="5251325"/>
            <a:ext cx="5075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78" y="3014134"/>
            <a:ext cx="4511846" cy="2348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28" y="911629"/>
            <a:ext cx="4672089" cy="2244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45" y="911630"/>
            <a:ext cx="4450078" cy="2102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99" y="3014133"/>
            <a:ext cx="4450078" cy="2306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41310" y="5333394"/>
            <a:ext cx="378990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5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7018"/>
            <a:ext cx="4876798" cy="3186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82" y="1427018"/>
            <a:ext cx="4651718" cy="3186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30783" y="5150262"/>
            <a:ext cx="3920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893288"/>
            <a:ext cx="4942449" cy="3747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93287"/>
            <a:ext cx="5115951" cy="3747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54416" y="5025242"/>
            <a:ext cx="4330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1" y="1411072"/>
            <a:ext cx="4635335" cy="375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25" y="1411072"/>
            <a:ext cx="5009322" cy="3758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370729" y="5603511"/>
            <a:ext cx="5298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0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326" y="1448092"/>
            <a:ext cx="5049078" cy="411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32763" y="5645686"/>
            <a:ext cx="288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12" y="1448092"/>
            <a:ext cx="4720414" cy="4114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2" b="29523"/>
          <a:stretch/>
        </p:blipFill>
        <p:spPr>
          <a:xfrm>
            <a:off x="1267387" y="984738"/>
            <a:ext cx="4676793" cy="3731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180" y="984738"/>
            <a:ext cx="4812863" cy="3731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13791" y="5201353"/>
            <a:ext cx="4569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29" y="1243546"/>
            <a:ext cx="4542059" cy="3663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8" y="1243546"/>
            <a:ext cx="4654949" cy="3663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7111" y="5142927"/>
            <a:ext cx="4340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" t="4168" r="2788" b="3944"/>
          <a:stretch/>
        </p:blipFill>
        <p:spPr>
          <a:xfrm>
            <a:off x="1386771" y="1111348"/>
            <a:ext cx="4271908" cy="3504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56" y="1111348"/>
            <a:ext cx="5113473" cy="3464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40489" y="5025126"/>
            <a:ext cx="4608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D4040-28D3-4198-9CF4-73AABB845BBF}"/>
              </a:ext>
            </a:extLst>
          </p:cNvPr>
          <p:cNvSpPr txBox="1"/>
          <p:nvPr/>
        </p:nvSpPr>
        <p:spPr>
          <a:xfrm>
            <a:off x="1612228" y="3164681"/>
            <a:ext cx="48814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70F2-54DB-4F98-B46C-AC8A0047288A}"/>
              </a:ext>
            </a:extLst>
          </p:cNvPr>
          <p:cNvSpPr txBox="1"/>
          <p:nvPr/>
        </p:nvSpPr>
        <p:spPr>
          <a:xfrm>
            <a:off x="7381794" y="3072348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51F8D-EF9D-479B-ACBA-3DCDDAB5B2B3}"/>
              </a:ext>
            </a:extLst>
          </p:cNvPr>
          <p:cNvSpPr txBox="1"/>
          <p:nvPr/>
        </p:nvSpPr>
        <p:spPr>
          <a:xfrm>
            <a:off x="2048792" y="767896"/>
            <a:ext cx="7130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9F29-C658-4C2B-B308-704614E53416}"/>
              </a:ext>
            </a:extLst>
          </p:cNvPr>
          <p:cNvSpPr txBox="1"/>
          <p:nvPr/>
        </p:nvSpPr>
        <p:spPr>
          <a:xfrm>
            <a:off x="3908611" y="169999"/>
            <a:ext cx="3473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0003" y="1536924"/>
            <a:ext cx="3790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886536" y="624254"/>
            <a:ext cx="4195901" cy="83099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300" b="1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পরিচিতি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r>
              <a:rPr lang="bn-BD" sz="4800" b="1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6113722" y="1647784"/>
            <a:ext cx="6078278" cy="3685624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নামঃ মঞ্জু রানী পাল</a:t>
            </a: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</a:p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গোবরা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নড়াইল সদর, নড়াইল।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1350" dirty="0">
              <a:latin typeface="Nirmolu U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57104-F0CC-4F2C-A2B2-F2B651319947}"/>
              </a:ext>
            </a:extLst>
          </p:cNvPr>
          <p:cNvCxnSpPr>
            <a:cxnSpLocks/>
          </p:cNvCxnSpPr>
          <p:nvPr/>
        </p:nvCxnSpPr>
        <p:spPr>
          <a:xfrm>
            <a:off x="5787761" y="1771650"/>
            <a:ext cx="0" cy="3938954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67BF6A-2C15-4897-A006-5F470722112D}"/>
              </a:ext>
            </a:extLst>
          </p:cNvPr>
          <p:cNvCxnSpPr>
            <a:cxnSpLocks/>
          </p:cNvCxnSpPr>
          <p:nvPr/>
        </p:nvCxnSpPr>
        <p:spPr>
          <a:xfrm>
            <a:off x="5692428" y="2091691"/>
            <a:ext cx="12178" cy="3386797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5BB640-F46D-4623-92C6-880D167E93B7}"/>
              </a:ext>
            </a:extLst>
          </p:cNvPr>
          <p:cNvCxnSpPr>
            <a:cxnSpLocks/>
          </p:cNvCxnSpPr>
          <p:nvPr/>
        </p:nvCxnSpPr>
        <p:spPr>
          <a:xfrm>
            <a:off x="5870918" y="2091691"/>
            <a:ext cx="4268" cy="3386797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2CD9B74-6A42-45B5-A3B3-D151B1C6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455252"/>
            <a:ext cx="3535108" cy="4172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B484DD8-1CAD-4BDB-AA6F-20CE1F117D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DCAA53-9C10-4482-A282-448364FB4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9496" r="86053"/>
                    </a14:imgEffect>
                    <a14:imgEffect>
                      <a14:brightnessContrast bright="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11" t="3692" r="17986" b="8230"/>
          <a:stretch/>
        </p:blipFill>
        <p:spPr>
          <a:xfrm>
            <a:off x="4369068" y="1379512"/>
            <a:ext cx="2055035" cy="4331092"/>
          </a:xfrm>
          <a:prstGeom prst="rect">
            <a:avLst/>
          </a:prstGeom>
          <a:ln>
            <a:noFill/>
          </a:ln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0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828" y="1745664"/>
            <a:ext cx="5557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604" y="1647190"/>
            <a:ext cx="5042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2D4040-28D3-4198-9CF4-73AABB845BBF}"/>
              </a:ext>
            </a:extLst>
          </p:cNvPr>
          <p:cNvSpPr txBox="1"/>
          <p:nvPr/>
        </p:nvSpPr>
        <p:spPr>
          <a:xfrm>
            <a:off x="1666017" y="2366788"/>
            <a:ext cx="48814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গানে পাখির সুরে</a:t>
            </a: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 সবার প্রাণ।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নদীর ঊর্মিমালার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endParaRPr lang="bn-IN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170F2-54DB-4F98-B46C-AC8A0047288A}"/>
              </a:ext>
            </a:extLst>
          </p:cNvPr>
          <p:cNvSpPr txBox="1"/>
          <p:nvPr/>
        </p:nvSpPr>
        <p:spPr>
          <a:xfrm>
            <a:off x="7199589" y="2366788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হচ্ছে স্রোতস্বিনী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সমুদ্দুর।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51F8D-EF9D-479B-ACBA-3DCDDAB5B2B3}"/>
              </a:ext>
            </a:extLst>
          </p:cNvPr>
          <p:cNvSpPr txBox="1"/>
          <p:nvPr/>
        </p:nvSpPr>
        <p:spPr>
          <a:xfrm>
            <a:off x="478971" y="1535791"/>
            <a:ext cx="1127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৩১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A9F29-C658-4C2B-B308-704614E53416}"/>
              </a:ext>
            </a:extLst>
          </p:cNvPr>
          <p:cNvSpPr txBox="1"/>
          <p:nvPr/>
        </p:nvSpPr>
        <p:spPr>
          <a:xfrm>
            <a:off x="2850696" y="704794"/>
            <a:ext cx="62647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5828" y="1745664"/>
            <a:ext cx="55577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ছন্দ-সুরে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নই,নইকো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8604" y="1647190"/>
            <a:ext cx="5042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9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65960" y="867024"/>
            <a:ext cx="9049476" cy="80521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74639" y="1808982"/>
            <a:ext cx="1686550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55781" y="1737973"/>
            <a:ext cx="5548426" cy="94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নন্দি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হাসি আমাকে মুগ্ধ করে।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5814" y="2790095"/>
            <a:ext cx="2819951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ও সাগরের ঢেউ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9224" y="2553966"/>
            <a:ext cx="6962775" cy="976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 বা সাগরের ঢেউ 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সুদীপ্ত 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 পায়।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02839" y="3531342"/>
            <a:ext cx="1910367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ঢেউসমুহ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050302" y="3393917"/>
            <a:ext cx="6754313" cy="998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সাগরের ঢেউসমুহ দেখে মনে দোলা লাগে।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39374" y="4412507"/>
            <a:ext cx="842428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927649" y="4346565"/>
            <a:ext cx="5391026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স্রোতস্বিনীর বুকে নৌকা চলে।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2223" y="5349619"/>
            <a:ext cx="1392627" cy="72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39762" y="5225235"/>
            <a:ext cx="6575391" cy="727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সমুদ্রের পানিতে নেমে গোসল করি।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D15F3-1255-4C0E-AADF-1E3781091B75}"/>
              </a:ext>
            </a:extLst>
          </p:cNvPr>
          <p:cNvGrpSpPr/>
          <p:nvPr/>
        </p:nvGrpSpPr>
        <p:grpSpPr>
          <a:xfrm>
            <a:off x="-264270" y="1778099"/>
            <a:ext cx="2572180" cy="4229771"/>
            <a:chOff x="1425076" y="1295780"/>
            <a:chExt cx="1754575" cy="4743070"/>
          </a:xfrm>
          <a:noFill/>
        </p:grpSpPr>
        <p:sp>
          <p:nvSpPr>
            <p:cNvPr id="24" name="Rectangle 23"/>
            <p:cNvSpPr/>
            <p:nvPr/>
          </p:nvSpPr>
          <p:spPr>
            <a:xfrm>
              <a:off x="1555729" y="1295780"/>
              <a:ext cx="974497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মুগ্ধ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25076" y="2322677"/>
              <a:ext cx="1303270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72487" y="3306878"/>
              <a:ext cx="1037905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ঊর্মিমালা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05485" y="4255567"/>
              <a:ext cx="1371910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স্রোতস্বিনী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32758" y="5315563"/>
              <a:ext cx="1053679" cy="72328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সমুদ্দুর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913468" y="2531116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909133" y="1671261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941174" y="3609632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2945270" y="4622032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908000" y="5625749"/>
              <a:ext cx="234381" cy="8683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Frame 43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0535" y="260404"/>
            <a:ext cx="280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905000" y="1680265"/>
            <a:ext cx="8382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10267950" y="1680265"/>
            <a:ext cx="38100" cy="43986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257800" y="1735554"/>
            <a:ext cx="38100" cy="4365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1905000" y="1811754"/>
            <a:ext cx="38100" cy="4365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1905000" y="2518465"/>
            <a:ext cx="8382000" cy="696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1905000" y="3434042"/>
            <a:ext cx="8401050" cy="541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1943100" y="4326354"/>
            <a:ext cx="8362950" cy="98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1981200" y="5240754"/>
            <a:ext cx="832485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981200" y="6078954"/>
            <a:ext cx="8382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09800" y="181175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প্রদত্ত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3000" y="1811754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 শব্দ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272615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/>
              <a:t> 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124575" y="2649955"/>
            <a:ext cx="220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মাতা, জননী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3619357"/>
            <a:ext cx="1428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29350" y="346629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পুষ্প, কুসুম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38437" y="452886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9350" y="4464110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পর্বত, গিরি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19400" y="5362377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67450" y="536237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সমুদ্র, সিন্ধু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6F1CC1-E4F2-45FC-8398-8FDF23EA9282}"/>
              </a:ext>
            </a:extLst>
          </p:cNvPr>
          <p:cNvSpPr txBox="1"/>
          <p:nvPr/>
        </p:nvSpPr>
        <p:spPr>
          <a:xfrm>
            <a:off x="-152400" y="889623"/>
            <a:ext cx="1111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আমরা কয়েকটি শব্দের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শব্দজেনে নিই।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100" y="249537"/>
            <a:ext cx="3219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কাজঃ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5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85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5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35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5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35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850"/>
                            </p:stCondLst>
                            <p:childTnLst>
                              <p:par>
                                <p:cTn id="6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35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35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3" grpId="0"/>
      <p:bldP spid="4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1088" y="815564"/>
            <a:ext cx="58494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খাতায় লেখ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216" y="1545116"/>
            <a:ext cx="7929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477" y="3768356"/>
            <a:ext cx="750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319" y="4824065"/>
            <a:ext cx="8666921" cy="73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0DD18-9F5A-4AFF-968D-3A91428CCD3F}"/>
              </a:ext>
            </a:extLst>
          </p:cNvPr>
          <p:cNvSpPr txBox="1"/>
          <p:nvPr/>
        </p:nvSpPr>
        <p:spPr>
          <a:xfrm>
            <a:off x="764137" y="2118819"/>
            <a:ext cx="107607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 রহমান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CDB375-D354-400F-894B-9882615BC8C8}"/>
              </a:ext>
            </a:extLst>
          </p:cNvPr>
          <p:cNvSpPr txBox="1"/>
          <p:nvPr/>
        </p:nvSpPr>
        <p:spPr>
          <a:xfrm>
            <a:off x="827477" y="4314903"/>
            <a:ext cx="9647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উত্তরঃপ্রজাপতি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79CA6-9BE4-4C20-A7DE-E462A4892C3C}"/>
              </a:ext>
            </a:extLst>
          </p:cNvPr>
          <p:cNvSpPr txBox="1"/>
          <p:nvPr/>
        </p:nvSpPr>
        <p:spPr>
          <a:xfrm>
            <a:off x="943827" y="5358883"/>
            <a:ext cx="10612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উত্তরঃআমরা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60F41-6846-412F-AD31-214DDD941E48}"/>
              </a:ext>
            </a:extLst>
          </p:cNvPr>
          <p:cNvSpPr txBox="1"/>
          <p:nvPr/>
        </p:nvSpPr>
        <p:spPr>
          <a:xfrm>
            <a:off x="820067" y="2642271"/>
            <a:ext cx="725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B655D0-1F7F-4451-9D33-76DB4ED0FDA9}"/>
              </a:ext>
            </a:extLst>
          </p:cNvPr>
          <p:cNvSpPr txBox="1"/>
          <p:nvPr/>
        </p:nvSpPr>
        <p:spPr>
          <a:xfrm>
            <a:off x="742122" y="3228423"/>
            <a:ext cx="686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উত্তরঃগাছের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9702" y="266724"/>
            <a:ext cx="286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6" grpId="0"/>
      <p:bldP spid="1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4301" y="1433511"/>
            <a:ext cx="3357489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6861" y="3650567"/>
            <a:ext cx="7648806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5BDFA8E-4192-4B1A-B95E-E32A18D150A2}"/>
              </a:ext>
            </a:extLst>
          </p:cNvPr>
          <p:cNvSpPr/>
          <p:nvPr/>
        </p:nvSpPr>
        <p:spPr>
          <a:xfrm>
            <a:off x="8021264" y="2372498"/>
            <a:ext cx="562708" cy="884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 descr="images (49).jpg">
            <a:extLst>
              <a:ext uri="{FF2B5EF4-FFF2-40B4-BE49-F238E27FC236}">
                <a16:creationId xmlns:a16="http://schemas.microsoft.com/office/drawing/2014/main" id="{BEA6C6E6-A526-412A-85B2-0038EE50D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9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596" y="900332"/>
            <a:ext cx="3845826" cy="537385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384" y="5598998"/>
            <a:ext cx="9854832" cy="120032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IN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NZ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08A4B-CB28-4992-8DA5-2A6FB8D517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5"/>
          <a:stretch/>
        </p:blipFill>
        <p:spPr>
          <a:xfrm>
            <a:off x="604911" y="407962"/>
            <a:ext cx="10846191" cy="497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0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4" y="1345846"/>
            <a:ext cx="10618067" cy="4318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517567-A451-4C5F-8B9A-5B5CF9DA50E4}"/>
              </a:ext>
            </a:extLst>
          </p:cNvPr>
          <p:cNvSpPr txBox="1"/>
          <p:nvPr/>
        </p:nvSpPr>
        <p:spPr>
          <a:xfrm>
            <a:off x="3103169" y="294005"/>
            <a:ext cx="55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4665" y="5995144"/>
            <a:ext cx="4402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6520" y="609600"/>
            <a:ext cx="4572000" cy="92333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en-US" sz="54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NZ" sz="54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3067" y="1902491"/>
            <a:ext cx="5858933" cy="347787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কোয়েল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- - - -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ফেব্রুয়ারির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E10E37-E01C-44BE-A048-95B11B3B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1750737"/>
            <a:ext cx="3499987" cy="4057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0D421-45A1-4FCD-9BBD-1D1D9D28E3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319302" y="2794369"/>
            <a:ext cx="4114061" cy="191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689055E-31A9-4874-80B7-2801C20C05BE}"/>
              </a:ext>
            </a:extLst>
          </p:cNvPr>
          <p:cNvSpPr txBox="1"/>
          <p:nvPr/>
        </p:nvSpPr>
        <p:spPr>
          <a:xfrm>
            <a:off x="465006" y="1840289"/>
            <a:ext cx="1343315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১.2.1 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১.3.6 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D6EAEA-F660-415D-8573-549AC0F83DAB}"/>
              </a:ext>
            </a:extLst>
          </p:cNvPr>
          <p:cNvSpPr txBox="1"/>
          <p:nvPr/>
        </p:nvSpPr>
        <p:spPr>
          <a:xfrm>
            <a:off x="424440" y="3034194"/>
            <a:ext cx="111563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2.1.1প্রমিত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7B056-B7B9-4445-AE0D-027BD9688015}"/>
              </a:ext>
            </a:extLst>
          </p:cNvPr>
          <p:cNvSpPr txBox="1"/>
          <p:nvPr/>
        </p:nvSpPr>
        <p:spPr>
          <a:xfrm>
            <a:off x="444450" y="3748739"/>
            <a:ext cx="113321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১.3.2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সংবলিত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শব্দযোগে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সাবলীল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E8B9C0-2076-4906-BD73-CD73745C6CB9}"/>
              </a:ext>
            </a:extLst>
          </p:cNvPr>
          <p:cNvSpPr txBox="1"/>
          <p:nvPr/>
        </p:nvSpPr>
        <p:spPr>
          <a:xfrm>
            <a:off x="465006" y="4911631"/>
            <a:ext cx="8757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১.৫.১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2.3.12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99081E-79E4-4CBC-BBF9-A81A1EA70BD4}"/>
              </a:ext>
            </a:extLst>
          </p:cNvPr>
          <p:cNvSpPr txBox="1"/>
          <p:nvPr/>
        </p:nvSpPr>
        <p:spPr>
          <a:xfrm>
            <a:off x="424440" y="1224971"/>
            <a:ext cx="6583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- - - - -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E355D-AD95-47A4-A40A-0B97EF2CD219}"/>
              </a:ext>
            </a:extLst>
          </p:cNvPr>
          <p:cNvSpPr txBox="1"/>
          <p:nvPr/>
        </p:nvSpPr>
        <p:spPr>
          <a:xfrm>
            <a:off x="4738634" y="378469"/>
            <a:ext cx="244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6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7403" y="5636283"/>
            <a:ext cx="6772022" cy="78075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দোয়েল কোয়েল ময়না কোকিল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 আছে গান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2" y="3208169"/>
            <a:ext cx="4914990" cy="190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06" y="1354135"/>
            <a:ext cx="4914990" cy="1958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4FF63-C535-4E77-A092-9DCF3151542D}"/>
              </a:ext>
            </a:extLst>
          </p:cNvPr>
          <p:cNvSpPr txBox="1"/>
          <p:nvPr/>
        </p:nvSpPr>
        <p:spPr>
          <a:xfrm>
            <a:off x="7526215" y="323557"/>
            <a:ext cx="3657600" cy="271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5DF63-1B6D-4692-8AB7-DF999CC9A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414" y="3197461"/>
            <a:ext cx="4914990" cy="187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43946-3C9C-4E6F-A561-1E87493B6C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8" r="19657"/>
          <a:stretch/>
        </p:blipFill>
        <p:spPr>
          <a:xfrm>
            <a:off x="5733414" y="1390036"/>
            <a:ext cx="4914990" cy="1900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15A85-7320-4AF7-BE0A-45E8B967A80D}"/>
              </a:ext>
            </a:extLst>
          </p:cNvPr>
          <p:cNvSpPr txBox="1"/>
          <p:nvPr/>
        </p:nvSpPr>
        <p:spPr>
          <a:xfrm>
            <a:off x="3995312" y="443300"/>
            <a:ext cx="4556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আলোচনাঃ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117" y="937790"/>
            <a:ext cx="8679765" cy="43750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44170" y="5561456"/>
            <a:ext cx="429198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088641" y="5370474"/>
            <a:ext cx="3862318" cy="12379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নদীর ঊর্মিমালার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 ভোলানো সুর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A8C68-5BFB-4B43-A2CB-07ED7B5C5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977704"/>
            <a:ext cx="4727580" cy="366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5E04D-AEBA-496A-BDA9-170CEC6D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90" y="977704"/>
            <a:ext cx="5087395" cy="3664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69936" y="5429505"/>
            <a:ext cx="3251491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সমুদ্দর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67" y="1208040"/>
            <a:ext cx="4867214" cy="3741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81" y="1208039"/>
            <a:ext cx="5331863" cy="3741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1CA7562-3982-498E-B1EC-2D9F0A4C489C}"/>
              </a:ext>
            </a:extLst>
          </p:cNvPr>
          <p:cNvSpPr/>
          <p:nvPr/>
        </p:nvSpPr>
        <p:spPr>
          <a:xfrm>
            <a:off x="-152400" y="0"/>
            <a:ext cx="12344400" cy="7010400"/>
          </a:xfrm>
          <a:prstGeom prst="frame">
            <a:avLst>
              <a:gd name="adj1" fmla="val 2578"/>
            </a:avLst>
          </a:prstGeom>
          <a:solidFill>
            <a:srgbClr val="00B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605</Words>
  <Application>Microsoft Office PowerPoint</Application>
  <PresentationFormat>Widescreen</PresentationFormat>
  <Paragraphs>145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Kalpurush</vt:lpstr>
      <vt:lpstr>NikoshBAN</vt:lpstr>
      <vt:lpstr>Nirmolu UL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mittra com narail</cp:lastModifiedBy>
  <cp:revision>128</cp:revision>
  <dcterms:created xsi:type="dcterms:W3CDTF">2020-03-05T05:57:32Z</dcterms:created>
  <dcterms:modified xsi:type="dcterms:W3CDTF">2021-07-03T10:36:14Z</dcterms:modified>
</cp:coreProperties>
</file>