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8" r:id="rId4"/>
    <p:sldId id="286" r:id="rId5"/>
    <p:sldId id="260" r:id="rId6"/>
    <p:sldId id="264" r:id="rId7"/>
    <p:sldId id="276" r:id="rId8"/>
    <p:sldId id="280" r:id="rId9"/>
    <p:sldId id="287" r:id="rId10"/>
    <p:sldId id="284" r:id="rId11"/>
    <p:sldId id="285" r:id="rId12"/>
    <p:sldId id="282" r:id="rId13"/>
    <p:sldId id="271" r:id="rId14"/>
    <p:sldId id="272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A559-A12E-4E0E-A00E-45A6F6DC5BF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45205-0853-4FFE-AA9F-79F4A8E12C02}">
      <dgm:prSet phldrT="[Text]" custT="1"/>
      <dgm:spPr>
        <a:solidFill>
          <a:srgbClr val="FFC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EB1D905-4FB6-4F29-BDF7-214E2B115A93}" type="parTrans" cxnId="{C69F3125-F696-44F5-BCEC-E52810E82800}">
      <dgm:prSet/>
      <dgm:spPr/>
      <dgm:t>
        <a:bodyPr/>
        <a:lstStyle/>
        <a:p>
          <a:endParaRPr lang="en-US"/>
        </a:p>
      </dgm:t>
    </dgm:pt>
    <dgm:pt modelId="{ECEA3624-3D80-47C2-B31E-00BB2447AFB3}" type="sibTrans" cxnId="{C69F3125-F696-44F5-BCEC-E52810E82800}">
      <dgm:prSet/>
      <dgm:spPr/>
      <dgm:t>
        <a:bodyPr/>
        <a:lstStyle/>
        <a:p>
          <a:endParaRPr lang="en-US"/>
        </a:p>
      </dgm:t>
    </dgm:pt>
    <dgm:pt modelId="{006D5268-50D3-4993-88EB-07DDA1E5F3A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4525A16-555F-43EA-8499-53FD9E2ACCDE}" type="parTrans" cxnId="{4A764DAA-38E1-402C-9FAF-CC4916A547DC}">
      <dgm:prSet/>
      <dgm:spPr/>
      <dgm:t>
        <a:bodyPr/>
        <a:lstStyle/>
        <a:p>
          <a:endParaRPr lang="en-US"/>
        </a:p>
      </dgm:t>
    </dgm:pt>
    <dgm:pt modelId="{26BC9AB5-47D7-4921-8EB8-46CE085064FE}" type="sibTrans" cxnId="{4A764DAA-38E1-402C-9FAF-CC4916A547DC}">
      <dgm:prSet/>
      <dgm:spPr/>
      <dgm:t>
        <a:bodyPr/>
        <a:lstStyle/>
        <a:p>
          <a:endParaRPr lang="en-US"/>
        </a:p>
      </dgm:t>
    </dgm:pt>
    <dgm:pt modelId="{B8838779-34C0-43FE-B0F3-DEC40658116B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D1AB72-F255-4171-8634-143B8132A02E}" type="parTrans" cxnId="{37E7D11D-683F-46B4-9450-F81A87BBA2A7}">
      <dgm:prSet/>
      <dgm:spPr/>
      <dgm:t>
        <a:bodyPr/>
        <a:lstStyle/>
        <a:p>
          <a:endParaRPr lang="en-US"/>
        </a:p>
      </dgm:t>
    </dgm:pt>
    <dgm:pt modelId="{C55A6AB7-9FB8-417B-B0F7-9926E007046C}" type="sibTrans" cxnId="{37E7D11D-683F-46B4-9450-F81A87BBA2A7}">
      <dgm:prSet/>
      <dgm:spPr/>
      <dgm:t>
        <a:bodyPr/>
        <a:lstStyle/>
        <a:p>
          <a:endParaRPr lang="en-US"/>
        </a:p>
      </dgm:t>
    </dgm:pt>
    <dgm:pt modelId="{E705313F-02D0-43DC-8DEA-E1DF1B2EF5F6}">
      <dgm:prSet phldrT="[Text]"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EFDD6C-39AB-4D3F-90F7-35A4DA7859B9}" type="parTrans" cxnId="{0C926BAC-46F8-4118-8B46-D4C8AC460610}">
      <dgm:prSet/>
      <dgm:spPr/>
      <dgm:t>
        <a:bodyPr/>
        <a:lstStyle/>
        <a:p>
          <a:endParaRPr lang="en-US"/>
        </a:p>
      </dgm:t>
    </dgm:pt>
    <dgm:pt modelId="{1D99C226-9240-4047-912D-69E3B52AB910}" type="sibTrans" cxnId="{0C926BAC-46F8-4118-8B46-D4C8AC460610}">
      <dgm:prSet/>
      <dgm:spPr/>
      <dgm:t>
        <a:bodyPr/>
        <a:lstStyle/>
        <a:p>
          <a:endParaRPr lang="en-US"/>
        </a:p>
      </dgm:t>
    </dgm:pt>
    <dgm:pt modelId="{0F2FF1B1-02C6-4047-B429-32FA16029B49}" type="pres">
      <dgm:prSet presAssocID="{4B66A559-A12E-4E0E-A00E-45A6F6DC5B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EC82C3C-C47D-4369-B102-E4124A4BD15D}" type="pres">
      <dgm:prSet presAssocID="{48A45205-0853-4FFE-AA9F-79F4A8E12C02}" presName="singleCycle" presStyleCnt="0"/>
      <dgm:spPr/>
    </dgm:pt>
    <dgm:pt modelId="{0D251604-A475-4C4C-93FF-C089E25B8964}" type="pres">
      <dgm:prSet presAssocID="{48A45205-0853-4FFE-AA9F-79F4A8E12C02}" presName="singleCenter" presStyleLbl="node1" presStyleIdx="0" presStyleCnt="4" custScaleX="297977" custScaleY="110565" custLinFactNeighborX="2123" custLinFactNeighborY="-952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702CEF50-34D9-41B5-9E45-CCC2EB18D24A}" type="pres">
      <dgm:prSet presAssocID="{54525A16-555F-43EA-8499-53FD9E2ACCDE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7089B88-9377-4A7D-BCC4-66A9B727E574}" type="pres">
      <dgm:prSet presAssocID="{006D5268-50D3-4993-88EB-07DDA1E5F3AB}" presName="text0" presStyleLbl="node1" presStyleIdx="1" presStyleCnt="4" custScaleX="242538" custScaleY="120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69640-627B-4D19-BAC2-6946757CD31F}" type="pres">
      <dgm:prSet presAssocID="{0DD1AB72-F255-4171-8634-143B8132A02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71034F7-92A1-4DDD-A6F3-F46EF8E0A456}" type="pres">
      <dgm:prSet presAssocID="{B8838779-34C0-43FE-B0F3-DEC40658116B}" presName="text0" presStyleLbl="node1" presStyleIdx="2" presStyleCnt="4" custScaleX="221741" custScaleY="96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C0EB-179B-4584-990B-C88AD6DF1CC0}" type="pres">
      <dgm:prSet presAssocID="{0DEFDD6C-39AB-4D3F-90F7-35A4DA7859B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F2C198EE-EA5A-4277-B2A5-E4FFC5ED47B6}" type="pres">
      <dgm:prSet presAssocID="{E705313F-02D0-43DC-8DEA-E1DF1B2EF5F6}" presName="text0" presStyleLbl="node1" presStyleIdx="3" presStyleCnt="4" custScaleX="232230" custRadScaleRad="102936" custRadScaleInc="7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954CF-8937-448D-B51D-BC0BBC818FD7}" type="presOf" srcId="{E705313F-02D0-43DC-8DEA-E1DF1B2EF5F6}" destId="{F2C198EE-EA5A-4277-B2A5-E4FFC5ED47B6}" srcOrd="0" destOrd="0" presId="urn:microsoft.com/office/officeart/2008/layout/RadialCluster"/>
    <dgm:cxn modelId="{464313C2-6E0E-4036-BBDC-BC8EB3918CA1}" type="presOf" srcId="{B8838779-34C0-43FE-B0F3-DEC40658116B}" destId="{671034F7-92A1-4DDD-A6F3-F46EF8E0A456}" srcOrd="0" destOrd="0" presId="urn:microsoft.com/office/officeart/2008/layout/RadialCluster"/>
    <dgm:cxn modelId="{37E7D11D-683F-46B4-9450-F81A87BBA2A7}" srcId="{48A45205-0853-4FFE-AA9F-79F4A8E12C02}" destId="{B8838779-34C0-43FE-B0F3-DEC40658116B}" srcOrd="1" destOrd="0" parTransId="{0DD1AB72-F255-4171-8634-143B8132A02E}" sibTransId="{C55A6AB7-9FB8-417B-B0F7-9926E007046C}"/>
    <dgm:cxn modelId="{2DD0E1CD-264E-4017-B25F-B58F332BA2D0}" type="presOf" srcId="{54525A16-555F-43EA-8499-53FD9E2ACCDE}" destId="{702CEF50-34D9-41B5-9E45-CCC2EB18D24A}" srcOrd="0" destOrd="0" presId="urn:microsoft.com/office/officeart/2008/layout/RadialCluster"/>
    <dgm:cxn modelId="{4A764DAA-38E1-402C-9FAF-CC4916A547DC}" srcId="{48A45205-0853-4FFE-AA9F-79F4A8E12C02}" destId="{006D5268-50D3-4993-88EB-07DDA1E5F3AB}" srcOrd="0" destOrd="0" parTransId="{54525A16-555F-43EA-8499-53FD9E2ACCDE}" sibTransId="{26BC9AB5-47D7-4921-8EB8-46CE085064FE}"/>
    <dgm:cxn modelId="{C69F3125-F696-44F5-BCEC-E52810E82800}" srcId="{4B66A559-A12E-4E0E-A00E-45A6F6DC5BFE}" destId="{48A45205-0853-4FFE-AA9F-79F4A8E12C02}" srcOrd="0" destOrd="0" parTransId="{AEB1D905-4FB6-4F29-BDF7-214E2B115A93}" sibTransId="{ECEA3624-3D80-47C2-B31E-00BB2447AFB3}"/>
    <dgm:cxn modelId="{0C926BAC-46F8-4118-8B46-D4C8AC460610}" srcId="{48A45205-0853-4FFE-AA9F-79F4A8E12C02}" destId="{E705313F-02D0-43DC-8DEA-E1DF1B2EF5F6}" srcOrd="2" destOrd="0" parTransId="{0DEFDD6C-39AB-4D3F-90F7-35A4DA7859B9}" sibTransId="{1D99C226-9240-4047-912D-69E3B52AB910}"/>
    <dgm:cxn modelId="{E48D8034-9550-40D4-9CB5-B561885B3357}" type="presOf" srcId="{006D5268-50D3-4993-88EB-07DDA1E5F3AB}" destId="{07089B88-9377-4A7D-BCC4-66A9B727E574}" srcOrd="0" destOrd="0" presId="urn:microsoft.com/office/officeart/2008/layout/RadialCluster"/>
    <dgm:cxn modelId="{11C98BA2-BA0A-4B0B-8158-F4665D9A7F11}" type="presOf" srcId="{0DD1AB72-F255-4171-8634-143B8132A02E}" destId="{CD269640-627B-4D19-BAC2-6946757CD31F}" srcOrd="0" destOrd="0" presId="urn:microsoft.com/office/officeart/2008/layout/RadialCluster"/>
    <dgm:cxn modelId="{A79BFA23-9C43-44C2-8022-C259775FDF30}" type="presOf" srcId="{4B66A559-A12E-4E0E-A00E-45A6F6DC5BFE}" destId="{0F2FF1B1-02C6-4047-B429-32FA16029B49}" srcOrd="0" destOrd="0" presId="urn:microsoft.com/office/officeart/2008/layout/RadialCluster"/>
    <dgm:cxn modelId="{85CBC708-0BF4-44E7-B842-FCB2FF9ABDC7}" type="presOf" srcId="{0DEFDD6C-39AB-4D3F-90F7-35A4DA7859B9}" destId="{FEAEC0EB-179B-4584-990B-C88AD6DF1CC0}" srcOrd="0" destOrd="0" presId="urn:microsoft.com/office/officeart/2008/layout/RadialCluster"/>
    <dgm:cxn modelId="{D74DC106-DD38-4484-97A3-501238CEA870}" type="presOf" srcId="{48A45205-0853-4FFE-AA9F-79F4A8E12C02}" destId="{0D251604-A475-4C4C-93FF-C089E25B8964}" srcOrd="0" destOrd="0" presId="urn:microsoft.com/office/officeart/2008/layout/RadialCluster"/>
    <dgm:cxn modelId="{F3F91CDE-7D76-4E7D-8330-5D547739E5AC}" type="presParOf" srcId="{0F2FF1B1-02C6-4047-B429-32FA16029B49}" destId="{8EC82C3C-C47D-4369-B102-E4124A4BD15D}" srcOrd="0" destOrd="0" presId="urn:microsoft.com/office/officeart/2008/layout/RadialCluster"/>
    <dgm:cxn modelId="{3D780E5F-824B-4918-A5D2-170308246AA9}" type="presParOf" srcId="{8EC82C3C-C47D-4369-B102-E4124A4BD15D}" destId="{0D251604-A475-4C4C-93FF-C089E25B8964}" srcOrd="0" destOrd="0" presId="urn:microsoft.com/office/officeart/2008/layout/RadialCluster"/>
    <dgm:cxn modelId="{723DD791-D28D-4EDC-9482-3D87C139259E}" type="presParOf" srcId="{8EC82C3C-C47D-4369-B102-E4124A4BD15D}" destId="{702CEF50-34D9-41B5-9E45-CCC2EB18D24A}" srcOrd="1" destOrd="0" presId="urn:microsoft.com/office/officeart/2008/layout/RadialCluster"/>
    <dgm:cxn modelId="{6CE1BDF3-38FD-4363-90C7-78A9D413B6BB}" type="presParOf" srcId="{8EC82C3C-C47D-4369-B102-E4124A4BD15D}" destId="{07089B88-9377-4A7D-BCC4-66A9B727E574}" srcOrd="2" destOrd="0" presId="urn:microsoft.com/office/officeart/2008/layout/RadialCluster"/>
    <dgm:cxn modelId="{D1103E4A-E65B-4BAF-90DD-668D2A80E703}" type="presParOf" srcId="{8EC82C3C-C47D-4369-B102-E4124A4BD15D}" destId="{CD269640-627B-4D19-BAC2-6946757CD31F}" srcOrd="3" destOrd="0" presId="urn:microsoft.com/office/officeart/2008/layout/RadialCluster"/>
    <dgm:cxn modelId="{3BC89FEB-C54D-4E73-9FB3-68139A9ACE24}" type="presParOf" srcId="{8EC82C3C-C47D-4369-B102-E4124A4BD15D}" destId="{671034F7-92A1-4DDD-A6F3-F46EF8E0A456}" srcOrd="4" destOrd="0" presId="urn:microsoft.com/office/officeart/2008/layout/RadialCluster"/>
    <dgm:cxn modelId="{4218E035-BEC5-46C0-88B4-22289F69DEA9}" type="presParOf" srcId="{8EC82C3C-C47D-4369-B102-E4124A4BD15D}" destId="{FEAEC0EB-179B-4584-990B-C88AD6DF1CC0}" srcOrd="5" destOrd="0" presId="urn:microsoft.com/office/officeart/2008/layout/RadialCluster"/>
    <dgm:cxn modelId="{545FE374-295E-44FB-8282-8809769F0729}" type="presParOf" srcId="{8EC82C3C-C47D-4369-B102-E4124A4BD15D}" destId="{F2C198EE-EA5A-4277-B2A5-E4FFC5ED47B6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51604-A475-4C4C-93FF-C089E25B8964}">
      <dsp:nvSpPr>
        <dsp:cNvPr id="0" name=""/>
        <dsp:cNvSpPr/>
      </dsp:nvSpPr>
      <dsp:spPr>
        <a:xfrm>
          <a:off x="2623383" y="1901152"/>
          <a:ext cx="3015315" cy="169675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সন্ধির প্রকার ভেদ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706212" y="1983981"/>
        <a:ext cx="2849657" cy="1531095"/>
      </dsp:txXfrm>
    </dsp:sp>
    <dsp:sp modelId="{702CEF50-34D9-41B5-9E45-CCC2EB18D24A}">
      <dsp:nvSpPr>
        <dsp:cNvPr id="0" name=""/>
        <dsp:cNvSpPr/>
      </dsp:nvSpPr>
      <dsp:spPr>
        <a:xfrm rot="16019835">
          <a:off x="3853252" y="1679782"/>
          <a:ext cx="4433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89B88-9377-4A7D-BCC4-66A9B727E574}">
      <dsp:nvSpPr>
        <dsp:cNvPr id="0" name=""/>
        <dsp:cNvSpPr/>
      </dsp:nvSpPr>
      <dsp:spPr>
        <a:xfrm>
          <a:off x="2784042" y="223518"/>
          <a:ext cx="2493766" cy="1234894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kern="1200" dirty="0" smtClean="0">
              <a:latin typeface="NikoshBAN" pitchFamily="2" charset="0"/>
              <a:cs typeface="NikoshBAN" pitchFamily="2" charset="0"/>
            </a:rPr>
            <a:t>স্বরসন্ধি</a:t>
          </a:r>
          <a:endParaRPr lang="en-US" sz="4400" kern="1200" dirty="0" smtClean="0">
            <a:latin typeface="NikoshBAN" pitchFamily="2" charset="0"/>
            <a:cs typeface="NikoshBAN" pitchFamily="2" charset="0"/>
          </a:endParaRP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2844325" y="283801"/>
        <a:ext cx="2373200" cy="1114328"/>
      </dsp:txXfrm>
    </dsp:sp>
    <dsp:sp modelId="{CD269640-627B-4D19-BAC2-6946757CD31F}">
      <dsp:nvSpPr>
        <dsp:cNvPr id="0" name=""/>
        <dsp:cNvSpPr/>
      </dsp:nvSpPr>
      <dsp:spPr>
        <a:xfrm rot="2398791">
          <a:off x="5091144" y="3739959"/>
          <a:ext cx="442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217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034F7-92A1-4DDD-A6F3-F46EF8E0A456}">
      <dsp:nvSpPr>
        <dsp:cNvPr id="0" name=""/>
        <dsp:cNvSpPr/>
      </dsp:nvSpPr>
      <dsp:spPr>
        <a:xfrm>
          <a:off x="4932944" y="3882012"/>
          <a:ext cx="2279932" cy="99155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4981348" y="3930416"/>
        <a:ext cx="2183124" cy="894743"/>
      </dsp:txXfrm>
    </dsp:sp>
    <dsp:sp modelId="{FEAEC0EB-179B-4584-990B-C88AD6DF1CC0}">
      <dsp:nvSpPr>
        <dsp:cNvPr id="0" name=""/>
        <dsp:cNvSpPr/>
      </dsp:nvSpPr>
      <dsp:spPr>
        <a:xfrm rot="8811312">
          <a:off x="2608350" y="3664418"/>
          <a:ext cx="2432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C198EE-EA5A-4277-B2A5-E4FFC5ED47B6}">
      <dsp:nvSpPr>
        <dsp:cNvPr id="0" name=""/>
        <dsp:cNvSpPr/>
      </dsp:nvSpPr>
      <dsp:spPr>
        <a:xfrm>
          <a:off x="646975" y="3730930"/>
          <a:ext cx="2387780" cy="102819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kern="1200" dirty="0"/>
        </a:p>
      </dsp:txBody>
      <dsp:txXfrm>
        <a:off x="697167" y="3781122"/>
        <a:ext cx="2287396" cy="92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914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2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52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94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71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72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69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8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04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16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AFAB-DD04-487B-AB9D-E85758266A26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2891-8474-4CAD-8A49-FB96BFB297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570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" y="110836"/>
            <a:ext cx="12127346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সবাইকেফুলেলল</a:t>
            </a:r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0" y="4627418"/>
            <a:ext cx="5888182" cy="223058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7" name="TextBox 6"/>
          <p:cNvSpPr txBox="1"/>
          <p:nvPr/>
        </p:nvSpPr>
        <p:spPr>
          <a:xfrm>
            <a:off x="0" y="10380449"/>
            <a:ext cx="121920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49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যেসব উপায় মেনে চললে সহজেই টাক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43" y="1394691"/>
            <a:ext cx="3714750" cy="255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উইকিশৈশব:ছোটো সংখ্যা - উইকি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75" y="1378600"/>
            <a:ext cx="3810000" cy="2591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43455" y="4408521"/>
            <a:ext cx="336593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সম্‌+খ্যা=সংখ্যা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4" y="4377929"/>
            <a:ext cx="397559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সম্+গীত=সংগীত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সংগীত শিক্ষায় দক্ষতা বাড়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" y="1426873"/>
            <a:ext cx="4095405" cy="2559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358" y="260988"/>
            <a:ext cx="2587624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128" y="4485280"/>
            <a:ext cx="349134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সম্‌+চয়=সঞ্চয়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26" y="5461107"/>
            <a:ext cx="11490037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স্বরধ্বনির সংগে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ব্যঞ্জনধ্ব</a:t>
            </a:r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নি কিংবা ব্যঞ্জনধ্বনির সংগে ব্যঞ্জনধ্বনি মিলিত হয়ে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588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নাতন ধর্মের প্রচার : আশীর্বাদ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" y="1414240"/>
            <a:ext cx="3600450" cy="239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দুস্থ ভাতা পাচ্ছেন ৫১ লাখ ২০ হাজা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25" y="1390450"/>
            <a:ext cx="4206839" cy="239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দুর্যোগ-দুর্ঘটনা সামাল দিতে সচেতনত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378270"/>
            <a:ext cx="3895725" cy="2359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356601"/>
            <a:ext cx="484909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আশীঃ+বাদ=আশীর্বাদ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571" y="4313318"/>
            <a:ext cx="229061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দুঃ+থ=দুস্থ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8436" y="4356601"/>
            <a:ext cx="394132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দুঃ+যোগ=দুর্যোগ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9543" y="267854"/>
            <a:ext cx="3831771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বিসর্গসন্ধি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578764"/>
            <a:ext cx="11647055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বিসর্গ (</a:t>
            </a:r>
            <a:r>
              <a:rPr lang="en-US" sz="3600" dirty="0" smtClean="0">
                <a:latin typeface="SutonnyMJ"/>
                <a:cs typeface="NikoshBAN" pitchFamily="2" charset="0"/>
              </a:rPr>
              <a:t>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এর সঙ্গে স্বরধ্বনি কিংবা ব্যঞ্জনধ্বনির যে সন্ধি হয় তাকে বিসর্গ সন্ধি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7999" y="3530600"/>
            <a:ext cx="5911273" cy="2108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জলাশয়,পরীক্ষা,যথেষ্ট,ইত্যাদি, উচ্ছেদ,সপ্তাহ,সংগীত,দিগন্ত, অত্যন্ত,ক্ষুধার্ত।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743" y="381000"/>
            <a:ext cx="4223657" cy="9438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53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3563" y="1498601"/>
            <a:ext cx="2272146" cy="779700"/>
          </a:xfrm>
          <a:prstGeom prst="rect">
            <a:avLst/>
          </a:prstGeom>
          <a:solidFill>
            <a:srgbClr val="FF000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230" r="56764" b="19129"/>
          <a:stretch/>
        </p:blipFill>
        <p:spPr>
          <a:xfrm>
            <a:off x="484910" y="2453791"/>
            <a:ext cx="4207164" cy="3367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781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4617" y="2256227"/>
            <a:ext cx="9966037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১. সন্ধি কাকে বলে?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২. সন্ধি কয় প্রকার ও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৩. সোনালী শব্দের সন্ধি বিচ্ছেদ কোনটি সঠিক?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ক) সোন+আলী   খ)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সোনা+আ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গ) সো+নালী      ঘ) সোনা+লী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818" y="812800"/>
            <a:ext cx="2586182" cy="923330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26378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8000">
        <p14:doors dir="vert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099239" y="476364"/>
            <a:ext cx="35814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08347" y="2926434"/>
            <a:ext cx="41973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১। সন্ধি বলতে কী বোঝায়?</a:t>
            </a:r>
          </a:p>
          <a:p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২। সন্ধি কত প্রকার ও কী কী?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প্রকারের একটি করে উদাহরণ লিখবে।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2" y="2233245"/>
            <a:ext cx="6858000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2286" y="350981"/>
            <a:ext cx="4762005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51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73383" y="0"/>
            <a:ext cx="8728362" cy="2092880"/>
          </a:xfrm>
          <a:prstGeom prst="rect">
            <a:avLst/>
          </a:prstGeom>
          <a:solidFill>
            <a:srgbClr val="00206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23" y="2133599"/>
            <a:ext cx="8802791" cy="4405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389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8EC1130-E0EE-47C6-A9EC-81EED493ECBE}"/>
              </a:ext>
            </a:extLst>
          </p:cNvPr>
          <p:cNvSpPr txBox="1"/>
          <p:nvPr/>
        </p:nvSpPr>
        <p:spPr>
          <a:xfrm>
            <a:off x="3381829" y="533510"/>
            <a:ext cx="4412341" cy="123110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2B0E321-3150-4E30-AF19-A058E3A07F66}"/>
              </a:ext>
            </a:extLst>
          </p:cNvPr>
          <p:cNvSpPr txBox="1"/>
          <p:nvPr/>
        </p:nvSpPr>
        <p:spPr>
          <a:xfrm>
            <a:off x="0" y="2549237"/>
            <a:ext cx="5152571" cy="4139591"/>
          </a:xfrm>
          <a:prstGeom prst="rect">
            <a:avLst/>
          </a:prstGeom>
          <a:solidFill>
            <a:srgbClr val="00B050"/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হানিফ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আলোকবালী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Mobile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0187501753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9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EF0C2F1-6F0A-4DC3-AA21-121D7DC6C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73" y="3408219"/>
            <a:ext cx="5931927" cy="3449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DF6065-E706-488E-A533-8F70C5AAAEBB}"/>
              </a:ext>
            </a:extLst>
          </p:cNvPr>
          <p:cNvSpPr txBox="1"/>
          <p:nvPr/>
        </p:nvSpPr>
        <p:spPr>
          <a:xfrm>
            <a:off x="711204" y="4995580"/>
            <a:ext cx="9534769" cy="7848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3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65CA0A9-83D3-42B6-B3D3-E92B850996AB}"/>
              </a:ext>
            </a:extLst>
          </p:cNvPr>
          <p:cNvSpPr txBox="1"/>
          <p:nvPr/>
        </p:nvSpPr>
        <p:spPr>
          <a:xfrm>
            <a:off x="9762983" y="1764616"/>
            <a:ext cx="1702191" cy="4001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99418" y="1826832"/>
            <a:ext cx="268778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নির্মিতি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G-20210402-WA0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782"/>
            <a:ext cx="2951018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58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9419" y="101889"/>
            <a:ext cx="8437418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3629175"/>
            <a:ext cx="4128987" cy="234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958390"/>
            <a:ext cx="3629024" cy="2388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3494707"/>
            <a:ext cx="3629024" cy="2326895"/>
          </a:xfrm>
          <a:prstGeom prst="rect">
            <a:avLst/>
          </a:prstGeom>
        </p:spPr>
      </p:pic>
      <p:pic>
        <p:nvPicPr>
          <p:cNvPr id="1030" name="Picture 6" descr="352 Handshake Four Hands Photos - Free &amp; Royalty-Free Stock Phot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9" y="1032211"/>
            <a:ext cx="4128987" cy="2462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15492" y="6102275"/>
            <a:ext cx="39485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47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8000"/>
    </mc:Choice>
    <mc:Fallback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0" y="757689"/>
            <a:ext cx="5561611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581" y="3031507"/>
            <a:ext cx="2147455" cy="132343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284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8497" y="1622739"/>
            <a:ext cx="9826579" cy="46320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8837" y="157018"/>
            <a:ext cx="4465131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70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8497" y="544914"/>
            <a:ext cx="10166132" cy="144655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সন্ধি </a:t>
            </a:r>
            <a:r>
              <a:rPr lang="bn-BD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bn-BD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79636" y="2382982"/>
            <a:ext cx="2706255" cy="1330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-Up Arrow 12"/>
          <p:cNvSpPr/>
          <p:nvPr/>
        </p:nvSpPr>
        <p:spPr>
          <a:xfrm>
            <a:off x="3648365" y="3713018"/>
            <a:ext cx="4508592" cy="221672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97175" y="4692071"/>
            <a:ext cx="2686534" cy="1422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ব্যঞ্জন সন্ধি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61735" y="4692071"/>
            <a:ext cx="3131979" cy="133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স্বরসন্ধি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08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7000"/>
    </mc:Choice>
    <mc:Fallback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552277700"/>
              </p:ext>
            </p:extLst>
          </p:nvPr>
        </p:nvGraphicFramePr>
        <p:xfrm>
          <a:off x="1958108" y="1516305"/>
          <a:ext cx="8007927" cy="511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5200" y="535709"/>
            <a:ext cx="6394203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তৎসম শব্দের সন্ধি ৩ প্রকার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498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qual 8"/>
          <p:cNvSpPr/>
          <p:nvPr/>
        </p:nvSpPr>
        <p:spPr>
          <a:xfrm>
            <a:off x="7837055" y="4504601"/>
            <a:ext cx="1016000" cy="381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4475" y="4309648"/>
            <a:ext cx="2375354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01" y="5561510"/>
            <a:ext cx="11176000" cy="110799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এখানে ‘বিদ্যা’-এর আ এবং ‘আলয়’—এর আ --- এ দু’টি ‘আ’ বর্ণ মিলে একটি ‘আ’ হয়ে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4" y="1379283"/>
            <a:ext cx="5079999" cy="2609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247792"/>
            <a:ext cx="4572000" cy="2571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2472" y="4141103"/>
            <a:ext cx="6096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6400" dirty="0"/>
              <a:t>+</a:t>
            </a:r>
            <a:endParaRPr lang="en-US" sz="6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8533" y="4379975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297900"/>
            <a:ext cx="1828800" cy="861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1262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32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/>
      <p:bldP spid="16" grpId="0" animBg="1"/>
      <p:bldP spid="1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701" y="297934"/>
            <a:ext cx="944579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469434" y="1785724"/>
            <a:ext cx="391256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143" y="4602080"/>
            <a:ext cx="396958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নব+অন্ন = নবান্ন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2727" y="4613564"/>
            <a:ext cx="3879273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/>
          </a:p>
        </p:txBody>
      </p:sp>
      <p:pic>
        <p:nvPicPr>
          <p:cNvPr id="1026" name="Picture 2" descr="জি,টি, সরকারি প্রাথমিক বিদ্যালয়। ক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28"/>
          <a:stretch/>
        </p:blipFill>
        <p:spPr bwMode="auto">
          <a:xfrm>
            <a:off x="387397" y="1017588"/>
            <a:ext cx="3828956" cy="2121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40" y="1625600"/>
            <a:ext cx="3683214" cy="2223740"/>
          </a:xfrm>
          <a:prstGeom prst="rect">
            <a:avLst/>
          </a:prstGeom>
        </p:spPr>
      </p:pic>
      <p:sp>
        <p:nvSpPr>
          <p:cNvPr id="9" name="AutoShape 4" descr="নবান্ন উৎসব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নবান্ন উৎসব"/>
          <p:cNvSpPr>
            <a:spLocks noChangeAspect="1" noChangeArrowheads="1"/>
          </p:cNvSpPr>
          <p:nvPr/>
        </p:nvSpPr>
        <p:spPr bwMode="auto">
          <a:xfrm>
            <a:off x="307975" y="-6397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নবান্ন উৎস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3310010"/>
            <a:ext cx="3782957" cy="226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026726"/>
            <a:ext cx="121920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পাশাপাশি অবস্থিত দুটি ধ্বনির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মিলনকে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4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288</Words>
  <Application>Microsoft Office PowerPoint</Application>
  <PresentationFormat>Custom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ABU HANIF</cp:lastModifiedBy>
  <cp:revision>111</cp:revision>
  <dcterms:created xsi:type="dcterms:W3CDTF">2019-09-30T05:01:11Z</dcterms:created>
  <dcterms:modified xsi:type="dcterms:W3CDTF">2021-07-03T07:26:37Z</dcterms:modified>
</cp:coreProperties>
</file>