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81" r:id="rId2"/>
    <p:sldId id="282" r:id="rId3"/>
    <p:sldId id="283" r:id="rId4"/>
    <p:sldId id="260" r:id="rId5"/>
    <p:sldId id="264" r:id="rId6"/>
    <p:sldId id="265" r:id="rId7"/>
    <p:sldId id="266" r:id="rId8"/>
    <p:sldId id="287" r:id="rId9"/>
    <p:sldId id="288" r:id="rId10"/>
    <p:sldId id="290" r:id="rId11"/>
    <p:sldId id="286" r:id="rId12"/>
    <p:sldId id="267" r:id="rId13"/>
    <p:sldId id="297" r:id="rId14"/>
    <p:sldId id="295" r:id="rId15"/>
    <p:sldId id="296" r:id="rId16"/>
    <p:sldId id="292" r:id="rId17"/>
    <p:sldId id="306" r:id="rId18"/>
    <p:sldId id="300" r:id="rId19"/>
    <p:sldId id="301" r:id="rId20"/>
    <p:sldId id="303" r:id="rId21"/>
    <p:sldId id="291" r:id="rId22"/>
    <p:sldId id="304" r:id="rId23"/>
    <p:sldId id="268" r:id="rId24"/>
    <p:sldId id="307" r:id="rId25"/>
    <p:sldId id="274" r:id="rId26"/>
    <p:sldId id="308" r:id="rId27"/>
    <p:sldId id="278" r:id="rId28"/>
    <p:sldId id="30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B6E0-0A9F-4C34-A5EF-13809154D73F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F90B2-4756-4B85-BC8C-25B0EFA7C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7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5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4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5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4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300">
              <a:srgbClr val="B3F0E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8CD65-AB36-432B-B186-59CDE79D1B6A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ECE03-FF5F-4BFD-B714-67530C136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" y="101598"/>
            <a:ext cx="1841152" cy="670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05997" y="-119972"/>
            <a:ext cx="1043534" cy="998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26686" y="1295955"/>
            <a:ext cx="1027376" cy="9827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41412" y="4949371"/>
            <a:ext cx="10666924" cy="2146526"/>
            <a:chOff x="1541412" y="4949371"/>
            <a:chExt cx="10666924" cy="21465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58" b="89879" l="2907" r="100000">
                          <a14:foregroundMark x1="91860" y1="50202" x2="91860" y2="50202"/>
                          <a14:foregroundMark x1="90930" y1="43117" x2="90930" y2="43117"/>
                          <a14:foregroundMark x1="90000" y1="38462" x2="90000" y2="38462"/>
                          <a14:foregroundMark x1="88140" y1="32591" x2="88140" y2="32591"/>
                          <a14:foregroundMark x1="85581" y1="19028" x2="85581" y2="19028"/>
                          <a14:foregroundMark x1="91977" y1="11943" x2="91977" y2="11943"/>
                          <a14:foregroundMark x1="78023" y1="14170" x2="78023" y2="14170"/>
                          <a14:foregroundMark x1="70930" y1="25506" x2="70930" y2="25506"/>
                          <a14:foregroundMark x1="71628" y1="27935" x2="71628" y2="27935"/>
                          <a14:foregroundMark x1="69535" y1="27935" x2="69535" y2="27935"/>
                          <a14:foregroundMark x1="62093" y1="31174" x2="62093" y2="31174"/>
                          <a14:foregroundMark x1="61395" y1="33603" x2="61395" y2="33603"/>
                          <a14:foregroundMark x1="62558" y1="32591" x2="63140" y2="33198"/>
                          <a14:foregroundMark x1="63953" y1="38259" x2="63953" y2="38259"/>
                          <a14:backgroundMark x1="5116" y1="46761" x2="5116" y2="46761"/>
                          <a14:backgroundMark x1="6395" y1="48785" x2="6395" y2="48785"/>
                          <a14:backgroundMark x1="11860" y1="53846" x2="11860" y2="53846"/>
                          <a14:backgroundMark x1="88488" y1="49595" x2="88488" y2="495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1412" y="4949371"/>
              <a:ext cx="4098706" cy="214652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58" b="89879" l="2907" r="100000">
                          <a14:foregroundMark x1="91860" y1="50202" x2="91860" y2="50202"/>
                          <a14:foregroundMark x1="90930" y1="43117" x2="90930" y2="43117"/>
                          <a14:foregroundMark x1="90000" y1="38462" x2="90000" y2="38462"/>
                          <a14:foregroundMark x1="88140" y1="32591" x2="88140" y2="32591"/>
                          <a14:foregroundMark x1="85581" y1="19028" x2="85581" y2="19028"/>
                          <a14:foregroundMark x1="91977" y1="11943" x2="91977" y2="11943"/>
                          <a14:foregroundMark x1="78023" y1="14170" x2="78023" y2="14170"/>
                          <a14:foregroundMark x1="70930" y1="25506" x2="70930" y2="25506"/>
                          <a14:foregroundMark x1="71628" y1="27935" x2="71628" y2="27935"/>
                          <a14:foregroundMark x1="69535" y1="27935" x2="69535" y2="27935"/>
                          <a14:foregroundMark x1="62093" y1="31174" x2="62093" y2="31174"/>
                          <a14:foregroundMark x1="61395" y1="33603" x2="61395" y2="33603"/>
                          <a14:foregroundMark x1="62558" y1="32591" x2="63140" y2="33198"/>
                          <a14:foregroundMark x1="63953" y1="38259" x2="63953" y2="38259"/>
                          <a14:backgroundMark x1="5116" y1="46761" x2="5116" y2="46761"/>
                          <a14:backgroundMark x1="6395" y1="48785" x2="6395" y2="48785"/>
                          <a14:backgroundMark x1="11860" y1="53846" x2="11860" y2="53846"/>
                          <a14:backgroundMark x1="88488" y1="49595" x2="88488" y2="495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0439" y="4949371"/>
              <a:ext cx="4098706" cy="214652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56" b="89879" l="7163" r="100000">
                          <a14:backgroundMark x1="12607" y1="46761" x2="12607" y2="46761"/>
                          <a14:backgroundMark x1="15759" y1="48785" x2="15759" y2="48785"/>
                          <a14:backgroundMark x1="29226" y1="53846" x2="29226" y2="53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4144" y="4949371"/>
              <a:ext cx="1665570" cy="214652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56" b="89879" l="7163" r="100000">
                          <a14:backgroundMark x1="12607" y1="46761" x2="12607" y2="46761"/>
                          <a14:backgroundMark x1="15759" y1="48785" x2="15759" y2="48785"/>
                          <a14:backgroundMark x1="29226" y1="53846" x2="29226" y2="53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9779" y="4949371"/>
              <a:ext cx="1665570" cy="214652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56" b="89879" l="7163" r="100000">
                          <a14:backgroundMark x1="12607" y1="46761" x2="12607" y2="46761"/>
                          <a14:backgroundMark x1="15759" y1="48785" x2="15759" y2="48785"/>
                          <a14:backgroundMark x1="29226" y1="53846" x2="29226" y2="53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42766" y="4949371"/>
              <a:ext cx="1665570" cy="214652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690" y="42919"/>
            <a:ext cx="1128910" cy="11289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788" y="993444"/>
            <a:ext cx="835357" cy="8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4236 L -0.42084 0.6442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4544 0.40324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819 0.7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9" y="3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20521 0.5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72" y="495145"/>
            <a:ext cx="10515600" cy="59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5778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9449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7" y="406400"/>
            <a:ext cx="10515600" cy="59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864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90" y="399143"/>
            <a:ext cx="10759688" cy="60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1530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78" y="440363"/>
            <a:ext cx="10629044" cy="59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745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26" y="507455"/>
            <a:ext cx="10467703" cy="58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77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6400"/>
            <a:ext cx="1219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080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117"/>
            <a:ext cx="12192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468672"/>
            <a:ext cx="12192000" cy="550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১৭৫৭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১৮৫৭ সাল পর্যন্ত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ছিয়াত্তরের মন্বন্তর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 কত সালে হয়েছিল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ছিয়াত্তরের মন্বন্তর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সালে হয়েছিল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সিপাহি বিপ্লব কত সালে হয়েছিল?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ঙ)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কোম্পানীর শাসন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রদ হয় কত সালে?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620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86" y="452643"/>
            <a:ext cx="10595428" cy="60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424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29" y="473529"/>
            <a:ext cx="10508342" cy="59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7772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C7150E-23A9-4806-92CF-6ECED7EB0DB1}"/>
              </a:ext>
            </a:extLst>
          </p:cNvPr>
          <p:cNvSpPr txBox="1"/>
          <p:nvPr/>
        </p:nvSpPr>
        <p:spPr>
          <a:xfrm>
            <a:off x="4908196" y="2776499"/>
            <a:ext cx="7131405" cy="34509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20" b="1" dirty="0">
                <a:latin typeface="NikoshBAN" pitchFamily="2" charset="0"/>
                <a:cs typeface="NikoshBAN" pitchFamily="2" charset="0"/>
              </a:rPr>
              <a:t>মোঃ রফিকুল হাসান</a:t>
            </a:r>
          </a:p>
          <a:p>
            <a:pPr algn="ctr"/>
            <a:endParaRPr lang="en-US" sz="312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20" dirty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3120" dirty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3120" dirty="0">
                <a:latin typeface="NikoshBAN" pitchFamily="2" charset="0"/>
                <a:cs typeface="NikoshBAN" pitchFamily="2" charset="0"/>
              </a:rPr>
              <a:t>খোনকারখিল</a:t>
            </a:r>
            <a:r>
              <a:rPr lang="bn-IN" sz="3120" dirty="0">
                <a:latin typeface="NikoshBAN" pitchFamily="2" charset="0"/>
                <a:cs typeface="NikoshBAN" pitchFamily="2" charset="0"/>
              </a:rPr>
              <a:t> সরকারি প্রাথমিক 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12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20" dirty="0"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312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bn-IN" sz="3120" dirty="0">
                <a:latin typeface="NikoshBAN" pitchFamily="2" charset="0"/>
                <a:cs typeface="NikoshBAN" pitchFamily="2" charset="0"/>
              </a:rPr>
              <a:t> ।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20" dirty="0">
                <a:latin typeface="NikoshBAN" pitchFamily="2" charset="0"/>
                <a:cs typeface="NikoshBAN" pitchFamily="2" charset="0"/>
              </a:rPr>
              <a:t>মোবাইল: ০১৮১৫ ৬০৫ ৪৪৪</a:t>
            </a:r>
          </a:p>
          <a:p>
            <a:pPr algn="ctr"/>
            <a:r>
              <a:rPr lang="en-US" sz="312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: rafiquecox1@gmail.com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4908196" y="432818"/>
            <a:ext cx="7131405" cy="6301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510" b="1" dirty="0"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351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447202"/>
            <a:ext cx="4032575" cy="478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7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85" y="391886"/>
            <a:ext cx="10798630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0058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71850"/>
            <a:ext cx="12192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056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95406"/>
            <a:ext cx="4495800" cy="1752987"/>
          </a:xfrm>
          <a:prstGeom prst="rect">
            <a:avLst/>
          </a:prstGeom>
          <a:noFill/>
        </p:spPr>
        <p:txBody>
          <a:bodyPr wrap="square" lIns="90114" tIns="45057" rIns="90114" bIns="45057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পাঠ্য বইয়ের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 পৃষ্ঠা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পড়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1771650" algn="l"/>
              </a:tabLst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72" y="802104"/>
            <a:ext cx="5070560" cy="60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117"/>
            <a:ext cx="12192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(মূ্ল্যায়ন)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163872"/>
            <a:ext cx="12192000" cy="550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সাল থেকে কত সাল পর্যন্ত বাংলায় ব্রিটিশ শাসন চলে?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ছিয়াত্তরের মন্বন্তর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কত সালে হয়েছিল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কোম্পানীর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শাসন কর্তা ছিলেন কে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সিপাহি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বিপ্লব কত সালে হয়েছিল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‘হিন্দু কলেজ’ কত সালে প্রতিষ্ঠিত হয়?</a:t>
            </a:r>
          </a:p>
        </p:txBody>
      </p:sp>
    </p:spTree>
    <p:extLst>
      <p:ext uri="{BB962C8B-B14F-4D97-AF65-F5344CB8AC3E}">
        <p14:creationId xmlns:p14="http://schemas.microsoft.com/office/powerpoint/2010/main" val="179290971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117"/>
            <a:ext cx="12192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প্রশ্নের উত্তর মিলিয়ে নাও</a:t>
            </a:r>
            <a:endParaRPr lang="bn-BD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163872"/>
            <a:ext cx="1219200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সাল থেকে কত সাল পর্যন্ত বাংলায় ব্রিটিশ শাসন চলে?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উত্তর: </a:t>
            </a:r>
            <a:r>
              <a:rPr lang="bn-BD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১৭৫৭ </a:t>
            </a:r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১৮৫৭ সাল পর্যন্ত </a:t>
            </a:r>
            <a:r>
              <a:rPr lang="bn-BD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 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bn-BD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 </a:t>
            </a:r>
            <a:r>
              <a:rPr lang="bn-BD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ছিয়াত্তরের মন্বন্তর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কত সালে হয়েছিল</a:t>
            </a:r>
            <a:r>
              <a:rPr lang="bn-BD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উত্তর: </a:t>
            </a:r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ছিয়াত্তরের মন্বন্তর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১১৭৬ 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হয়েছিল।</a:t>
            </a:r>
          </a:p>
          <a:p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কোম্পানীর </a:t>
            </a:r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শাসন কর্তা ছিলেন কে</a:t>
            </a:r>
            <a:r>
              <a:rPr lang="bn-BD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উত্তর: </a:t>
            </a:r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কোম্পানীর প্রথম শাসন কর্তা ছিলেন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রবার্ট ক্লাইভ।</a:t>
            </a:r>
          </a:p>
          <a:p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সিপাহি 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বিপ্লব কত সালে হয়েছিল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উত্তর: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১৮৫৭ সালে সিপাহি বিপ্লব হয়েছিল।</a:t>
            </a:r>
            <a:endParaRPr lang="bn-BD" sz="3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‘হিন্দু কলেজ’ কত সালে প্রতিষ্ঠিত হয়?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উত্তর: 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১৮১৬ সালে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কলকাতায় 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‘হিন্দু কলেজ’ 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প্রতিষ্ঠিত হয়।</a:t>
            </a:r>
            <a:endParaRPr lang="en-US" sz="3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9136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ন্যস্থান পূর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bn-BD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18131"/>
            <a:ext cx="12192000" cy="49552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কোম্পানীর প্রথম শাসনকর্তা </a:t>
            </a:r>
            <a:r>
              <a:rPr lang="bn-BD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 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-----------</a:t>
            </a:r>
            <a:endParaRPr lang="bn-BD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ছিয়াত্তরের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মন্বন্তর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হয়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বাংলা ----------- সালে।</a:t>
            </a:r>
            <a:endParaRPr lang="bn-BD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----------- সালে সিপাহি বিদ্রোহ হয়।</a:t>
            </a:r>
            <a:endParaRPr lang="bn-BD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----------- 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সাল থেকে ১৮৫৭ সাল পর্যন্ত ইষ্ট-ইন্ডিয়া শাসন চলে।</a:t>
            </a:r>
          </a:p>
          <a:p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----------- সালে ভারত শাসনের ভার ব্রিটিশ রানির হাতে চলে যায়।</a:t>
            </a:r>
            <a:endParaRPr lang="bn-BD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4037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ন্যস্থান পূর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 এর উত্তর মিলিয়ে নাও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18131"/>
            <a:ext cx="12192000" cy="49552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কোম্পানীর প্রথম শাসনকর্তা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-----------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ছিয়াত্তরের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মন্বন্তর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হয়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----------- সালে।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----------- সালে সিপাহি বিদ্রোহ হয়।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-----------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সাল থেকে ১৮৫৭ সাল পর্যন্ত ইষ্ট-ইন্ডিয়া শাসন চলে।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----------- সালে ভারত শাসনের ভার ব্রিটিশ রানির হাতে চলে যায়।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7345" y="1333410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রবার্ট ক্লাইভ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1293" y="2346797"/>
            <a:ext cx="15921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১১৭৬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492" y="3041570"/>
            <a:ext cx="1656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১৮৫৭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" y="3811011"/>
            <a:ext cx="1656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১৭৫৭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7493" y="5082865"/>
            <a:ext cx="1656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১৮৫৭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6121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984"/>
            <a:ext cx="121920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96011"/>
            <a:ext cx="12192000" cy="4386714"/>
          </a:xfrm>
          <a:prstGeom prst="rect">
            <a:avLst/>
          </a:prstGeom>
          <a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শাসনের ২টি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শাসনের ২টি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378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1"/>
            <a:ext cx="12192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ধন্যবাদ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5012"/>
            <a:ext cx="12192000" cy="6901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ক্লাসে দেখা হবে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30" y="1175657"/>
            <a:ext cx="4957308" cy="4536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4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4826" y="376213"/>
            <a:ext cx="7174774" cy="6301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51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288598"/>
            <a:ext cx="4208294" cy="5096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8474" y="1905000"/>
            <a:ext cx="7161126" cy="4412652"/>
          </a:xfrm>
          <a:prstGeom prst="rect">
            <a:avLst/>
          </a:prstGeom>
          <a:noFill/>
        </p:spPr>
        <p:txBody>
          <a:bodyPr wrap="square" lIns="102775" tIns="51388" rIns="102775" bIns="51388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শ্রেণিঃ পঞ্চম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বিশ্বপরিচয়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ব্রিটিশ শাসন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নামঃ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বাংলায় ব্রিটিশ শাসন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পৃষ্ঠাঃ ১৬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20259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bn-BD" sz="44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57" y="825083"/>
            <a:ext cx="10043886" cy="5805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57" y="830997"/>
            <a:ext cx="10043886" cy="57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3113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00" y="965201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4433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বাংলায় ব্রিটিশ শাসন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03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"/>
            <a:ext cx="1219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58757"/>
            <a:ext cx="12192000" cy="4565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১৫.১.১ </a:t>
            </a:r>
            <a:r>
              <a:rPr lang="bn-BD" sz="5000" dirty="0" smtClean="0">
                <a:latin typeface="NikoshBAN" pitchFamily="2" charset="0"/>
                <a:cs typeface="NikoshBAN" pitchFamily="2" charset="0"/>
              </a:rPr>
              <a:t>ব্রিটিশ 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ঔপনিবেশিক শাসন 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(শাসনকাল, আগমনের কারণ, ঔপনিবেশিক শাসনের প্রভাব, স্বাধীন আন্দোলন, ১৯৪৭-এর স্বাধীনতা) </a:t>
            </a:r>
            <a:r>
              <a:rPr lang="bn-BD" sz="5000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সংক্ষেপে</a:t>
            </a:r>
            <a:r>
              <a:rPr lang="bn-BD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বলতে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86362745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68" y="2395834"/>
            <a:ext cx="11926663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latin typeface="NikoshBAN" pitchFamily="2" charset="0"/>
                <a:cs typeface="NikoshBAN" pitchFamily="2" charset="0"/>
              </a:rPr>
              <a:t>ছবিগুলো দেখি ও </a:t>
            </a:r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ভাবি - ছবিগুলো কী সম্পর্কে</a:t>
            </a:r>
            <a:endParaRPr lang="bn-BD" sz="48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7269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29" y="416381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7433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51553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16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483</Words>
  <Application>Microsoft Office PowerPoint</Application>
  <PresentationFormat>Widescreen</PresentationFormat>
  <Paragraphs>73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134</cp:revision>
  <dcterms:created xsi:type="dcterms:W3CDTF">2021-07-12T06:49:24Z</dcterms:created>
  <dcterms:modified xsi:type="dcterms:W3CDTF">2021-07-29T20:04:10Z</dcterms:modified>
</cp:coreProperties>
</file>