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B8B9-E746-46DD-9517-71F3D855D62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057D-6E68-493C-A9E4-D3DEF7E25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zakirgsmconline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200400"/>
            <a:ext cx="4343400" cy="3429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ev‡MinvU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Acv‡ikb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01712411299, 01919950548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  <a:hlinkClick r:id="rId2"/>
              </a:rPr>
              <a:t>zakirgsmconline@gmail.com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, </a:t>
            </a: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facebook.com/zakir.smc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8200" y="3276600"/>
            <a:ext cx="43434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ভিলেজ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পার্ট-১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434" y="990600"/>
            <a:ext cx="3048000" cy="1279446"/>
          </a:xfrm>
          <a:prstGeom prst="roundRect">
            <a:avLst>
              <a:gd name="adj" fmla="val 2405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246434" y="76200"/>
            <a:ext cx="2268166" cy="2895600"/>
            <a:chOff x="246434" y="228600"/>
            <a:chExt cx="2039566" cy="2590800"/>
          </a:xfrm>
        </p:grpSpPr>
        <p:pic>
          <p:nvPicPr>
            <p:cNvPr id="6" name="Picture 5" descr="received_1127159587474521.jpg"/>
            <p:cNvPicPr>
              <a:picLocks noChangeAspect="1"/>
            </p:cNvPicPr>
            <p:nvPr/>
          </p:nvPicPr>
          <p:blipFill>
            <a:blip r:embed="rId3" cstate="print"/>
            <a:srcRect l="1148" t="11333" r="67141" b="26000"/>
            <a:stretch>
              <a:fillRect/>
            </a:stretch>
          </p:blipFill>
          <p:spPr>
            <a:xfrm>
              <a:off x="246434" y="228600"/>
              <a:ext cx="2039566" cy="2590800"/>
            </a:xfrm>
            <a:prstGeom prst="rect">
              <a:avLst/>
            </a:prstGeom>
          </p:spPr>
        </p:pic>
        <p:pic>
          <p:nvPicPr>
            <p:cNvPr id="7" name="Picture 6" descr="received_1127159587474521.jpg"/>
            <p:cNvPicPr>
              <a:picLocks noChangeAspect="1"/>
            </p:cNvPicPr>
            <p:nvPr/>
          </p:nvPicPr>
          <p:blipFill>
            <a:blip r:embed="rId4" cstate="print"/>
            <a:srcRect l="1148" t="11333" r="92162" b="53647"/>
            <a:stretch>
              <a:fillRect/>
            </a:stretch>
          </p:blipFill>
          <p:spPr>
            <a:xfrm>
              <a:off x="1855733" y="228600"/>
              <a:ext cx="430267" cy="1676400"/>
            </a:xfrm>
            <a:prstGeom prst="rect">
              <a:avLst/>
            </a:prstGeom>
          </p:spPr>
        </p:pic>
        <p:pic>
          <p:nvPicPr>
            <p:cNvPr id="8" name="Picture 7" descr="received_1127159587474521.jpg"/>
            <p:cNvPicPr>
              <a:picLocks noChangeAspect="1"/>
            </p:cNvPicPr>
            <p:nvPr/>
          </p:nvPicPr>
          <p:blipFill>
            <a:blip r:embed="rId5" cstate="print"/>
            <a:srcRect l="1148" t="11333" r="92162" b="53647"/>
            <a:stretch>
              <a:fillRect/>
            </a:stretch>
          </p:blipFill>
          <p:spPr>
            <a:xfrm>
              <a:off x="1674758" y="1447800"/>
              <a:ext cx="430267" cy="381000"/>
            </a:xfrm>
            <a:prstGeom prst="rect">
              <a:avLst/>
            </a:prstGeom>
          </p:spPr>
        </p:pic>
      </p:grpSp>
      <p:pic>
        <p:nvPicPr>
          <p:cNvPr id="10" name="Picture 9" descr="IMG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28600"/>
            <a:ext cx="2209800" cy="263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facebook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lastModifiedBy>facebook computer</cp:lastModifiedBy>
  <cp:revision>3</cp:revision>
  <dcterms:created xsi:type="dcterms:W3CDTF">2016-10-02T10:28:10Z</dcterms:created>
  <dcterms:modified xsi:type="dcterms:W3CDTF">2021-07-30T16:49:13Z</dcterms:modified>
</cp:coreProperties>
</file>