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8F2AC-FDA7-4206-83D3-92896A678D6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68F2C-637C-4B6D-82AF-12C6C1C99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6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8F2C-637C-4B6D-82AF-12C6C1C99F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9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4330"/>
            <a:ext cx="8686800" cy="6639939"/>
          </a:xfrm>
          <a:prstGeom prst="rect">
            <a:avLst/>
          </a:prstGeom>
        </p:spPr>
      </p:pic>
      <p:sp>
        <p:nvSpPr>
          <p:cNvPr id="2" name="Frame 1"/>
          <p:cNvSpPr/>
          <p:nvPr/>
        </p:nvSpPr>
        <p:spPr>
          <a:xfrm>
            <a:off x="-1905000" y="-914400"/>
            <a:ext cx="13258800" cy="8610600"/>
          </a:xfrm>
          <a:prstGeom prst="frame">
            <a:avLst>
              <a:gd name="adj1" fmla="val 43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-6927"/>
            <a:ext cx="86868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20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8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16133" y="609600"/>
            <a:ext cx="5867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IN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115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971800"/>
            <a:ext cx="74676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লোহিত রক্ত কণিকার চিত্র একেঁ  এর গঠন ওকাজ  বর্ণ্না  কর।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6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914400" y="457200"/>
            <a:ext cx="65532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3581400"/>
            <a:ext cx="80010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 অনুচক্রিকার  চিত্র </a:t>
            </a:r>
            <a:r>
              <a:rPr lang="bn-IN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একেঁ</a:t>
            </a:r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এর গঠন ও কাজ  </a:t>
            </a:r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কর।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84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0" y="685800"/>
            <a:ext cx="62484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 কাজঃ  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3524596"/>
            <a:ext cx="7086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 প্রকার রক্ত কণিকার  চিত্র আকঁ।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4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8991600" cy="6705600"/>
          </a:xfrm>
          <a:prstGeom prst="frame">
            <a:avLst>
              <a:gd name="adj1" fmla="val 27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219200" y="533400"/>
            <a:ext cx="6629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en-US" sz="11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3886200"/>
            <a:ext cx="6858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লোহিত</a:t>
            </a:r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কণিকা</a:t>
            </a:r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ধারন</a:t>
            </a:r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48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067800" cy="6858000"/>
          </a:xfrm>
          <a:prstGeom prst="frame">
            <a:avLst>
              <a:gd name="adj1" fmla="val 23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609600"/>
            <a:ext cx="5562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কাজঃ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3276600"/>
            <a:ext cx="71628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রক্তের কাজ গুলোর বিবরন দাও </a:t>
            </a:r>
            <a:r>
              <a:rPr lang="bn-IN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0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448800" cy="6858000"/>
          </a:xfrm>
          <a:prstGeom prst="frame">
            <a:avLst>
              <a:gd name="adj1" fmla="val 4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143000" y="304800"/>
            <a:ext cx="6553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 হাফেজ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6" y="2286000"/>
            <a:ext cx="8153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7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95498" y="380999"/>
            <a:ext cx="7924800" cy="1828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8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431473"/>
            <a:ext cx="42672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</a:p>
          <a:p>
            <a:r>
              <a:rPr lang="bn-IN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মোঃআফতাব উদ্দিন</a:t>
            </a:r>
          </a:p>
          <a:p>
            <a:r>
              <a:rPr lang="bn-IN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 শিক্ষক</a:t>
            </a:r>
          </a:p>
          <a:p>
            <a:r>
              <a:rPr lang="bn-IN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লোহা বই এ এইচ সরকার বালিকা উচ্চ বিদ্যালয়।</a:t>
            </a:r>
          </a:p>
          <a:p>
            <a:r>
              <a:rPr lang="bn-IN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বরাইদ, ভালুকা, ময়মনসিংহ। 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2514600"/>
            <a:ext cx="31242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নবম </a:t>
            </a:r>
          </a:p>
          <a:p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জীব </a:t>
            </a:r>
          </a:p>
          <a:p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 ২য়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0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934200"/>
          </a:xfrm>
          <a:prstGeom prst="frame">
            <a:avLst>
              <a:gd name="adj1" fmla="val 4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816100"/>
            <a:ext cx="8305800" cy="4737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1500" y="533400"/>
            <a:ext cx="800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?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3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1752600" y="0"/>
            <a:ext cx="10896600" cy="7620000"/>
          </a:xfrm>
          <a:prstGeom prst="frame">
            <a:avLst>
              <a:gd name="adj1" fmla="val 28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0" y="152401"/>
            <a:ext cx="10363200" cy="71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0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04800"/>
            <a:ext cx="8382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88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8382000" cy="393930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581400" y="5791200"/>
            <a:ext cx="2286000" cy="6948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bn-IN" sz="4000" dirty="0" smtClean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3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0" y="304800"/>
            <a:ext cx="6019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dirty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676400"/>
            <a:ext cx="7010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 শেষে শিক্ষার্থীরা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" y="3458095"/>
            <a:ext cx="76962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রক্ত 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কী? তা জানতে পারবে 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রক্ত কনিকা  সম্পর্কে জানতে পারবে 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রক্তের কাজ সম্পর্কে জানতে  পারবে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5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762000"/>
            <a:ext cx="6934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 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5360" y="2496589"/>
            <a:ext cx="77724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রক্তঃ</a:t>
            </a:r>
            <a:r>
              <a:rPr lang="en-US" sz="5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ক্ষারীয়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ঈষত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লবনাক্ত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যোজক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8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1011" y="685800"/>
            <a:ext cx="7010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রক্ত কণিকা সমূহঃ  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6924" y="3048000"/>
            <a:ext cx="7772400" cy="3552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রক্ত কণিকা তিন প্রকার। যথাঃ</a:t>
            </a:r>
          </a:p>
          <a:p>
            <a:r>
              <a:rPr lang="bn-IN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১। লোহিত রক্ত কণিকা</a:t>
            </a:r>
          </a:p>
          <a:p>
            <a:r>
              <a:rPr lang="bn-IN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শেত </a:t>
            </a:r>
            <a:r>
              <a:rPr lang="bn-IN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রক্ত কণিকা </a:t>
            </a:r>
          </a:p>
          <a:p>
            <a:r>
              <a:rPr lang="bn-IN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অনুচক্রিকা </a:t>
            </a:r>
            <a:endParaRPr lang="bn-IN" sz="44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solidFill>
                <a:schemeClr val="tx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8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5825" y="103909"/>
            <a:ext cx="6705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রক্তের কাজঃ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86106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অক্সিজেন  পরিবহন </a:t>
            </a:r>
          </a:p>
          <a:p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কার্বন  ডাই অক্সাইড  অপসারণ </a:t>
            </a:r>
          </a:p>
          <a:p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৩। খাদ্যসার পরিবহন </a:t>
            </a:r>
          </a:p>
          <a:p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৪। তাপের সমতা রক্ষা </a:t>
            </a:r>
          </a:p>
          <a:p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৫। বর্জ্য পদার্থ নিষ্কাষন </a:t>
            </a:r>
          </a:p>
          <a:p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৬। হরমোন পরিবহন </a:t>
            </a:r>
          </a:p>
          <a:p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৭। রোগ প্রতিরোগ </a:t>
            </a:r>
          </a:p>
          <a:p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৮। রক্ত জমাট বাধা 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82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203</Words>
  <Application>Microsoft Office PowerPoint</Application>
  <PresentationFormat>On-screen Show (4:3)</PresentationFormat>
  <Paragraphs>47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P</dc:creator>
  <cp:lastModifiedBy>ismail - [2010]</cp:lastModifiedBy>
  <cp:revision>71</cp:revision>
  <dcterms:created xsi:type="dcterms:W3CDTF">2006-08-16T00:00:00Z</dcterms:created>
  <dcterms:modified xsi:type="dcterms:W3CDTF">2021-07-29T17:49:45Z</dcterms:modified>
</cp:coreProperties>
</file>