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3E895-453D-4516-B452-E52A6F5D8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3676FD-AEC2-4116-89BA-4B3B1B5C95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85E83-F891-4619-863D-5293F0BA4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FB74-51B0-40EB-A69F-8BF568441819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58529-114C-4747-990C-625DD1AA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E08DE7-94DE-40F9-8EF3-9C617B0DD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9286-03F3-4E02-8702-3C188863C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C4A64-6A9C-44D6-BAAC-C8B15B526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D0C03F-61C4-48E7-A68F-F09F86494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2E7B1-61F3-44B1-B300-2ABC6B49E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FB74-51B0-40EB-A69F-8BF568441819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7E5C0-7F82-4337-9E96-2B03F96C1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AFBCE-13D8-466B-B49D-E21BEF044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9286-03F3-4E02-8702-3C188863C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9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F50501-32DC-4671-B5AF-5988EDC33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11B5C-9F3B-4CF7-BF08-DDD16B701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C7AD6A-6B28-435A-826D-25D5C1E34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FB74-51B0-40EB-A69F-8BF568441819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41571-7AD4-48BF-9ACF-1878F7F1B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03C60-9780-4ADD-B055-F0F49CBB3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9286-03F3-4E02-8702-3C188863C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82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FE0DB-EC5D-4014-8F86-9CE5585E1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E0732-E7B2-441D-A523-B1DE37C5D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8826C-7DD8-4956-878F-3269DFAB5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FB74-51B0-40EB-A69F-8BF568441819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8A70F-CD1A-4382-A64E-9BAEBBE14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F0F24-DFCE-49DA-8146-8470AAC73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9286-03F3-4E02-8702-3C188863C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3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845F9-7F48-451B-8FAF-D9217B5DC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5D264-B6D0-424F-B155-2B884AB04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9F61E-4B59-4FCE-9A5F-C1C5262A9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FB74-51B0-40EB-A69F-8BF568441819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B5A60-4130-42F3-B639-03CF2D836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CD0B5-0175-489A-B977-18A997660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9286-03F3-4E02-8702-3C188863C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8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7099A-E03F-47E3-9F1F-AC6A32CC0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FF62C-0FBC-4D39-A90A-147904B5F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E7CAE0-D5F1-4EE4-ACFC-D30109D91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D3DF1E-7F80-450F-9304-F2D6E40EE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FB74-51B0-40EB-A69F-8BF568441819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0F95F-E0F1-41ED-B7B4-9C609D07D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F1A3D-9EFB-41C6-A444-F8F48AEDE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9286-03F3-4E02-8702-3C188863C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13F48-EC38-49AA-BCD8-1618596BD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9F93E-C3A9-4A65-894D-8716B53E7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9A06A1-1DDD-43D4-8A10-D95598C01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507B1D-0FA9-419F-B37F-0434484D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2D9FF-7C7E-476F-8C93-D05E6AED9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16A4FC-D42B-4283-A58E-A119D817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FB74-51B0-40EB-A69F-8BF568441819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58E5C2-5042-4907-9688-8A3FB6501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9E4ADA-97D3-47A4-82F7-AD94A624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9286-03F3-4E02-8702-3C188863C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23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EC7C-E91C-458E-8709-F27578FD3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925E83-2DBA-43B0-AB6D-CCC545DBE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FB74-51B0-40EB-A69F-8BF568441819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9DE962-72E1-4A99-A1D8-5E7A792C9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348A2E-E7F2-43C6-A091-4C74535A1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9286-03F3-4E02-8702-3C188863C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9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DD0515-A5CF-456B-B6A4-E838BD6C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FB74-51B0-40EB-A69F-8BF568441819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706CD1-CE6A-4828-B32F-B38A7008C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61E515-7A2E-4DCE-80B6-39E53600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9286-03F3-4E02-8702-3C188863C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0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F0EDF-1852-4167-821E-BFECBFA45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A8DFB-BD91-433C-8727-D67BB9878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AE0AC-3F86-412D-AA17-D2F72410A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458777-8AF3-4693-96A0-4DA17FCB9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FB74-51B0-40EB-A69F-8BF568441819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6FC7FD-0734-4F57-A95E-76ACEF2A6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513DB-DC48-4084-9A7F-BB43B1265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9286-03F3-4E02-8702-3C188863C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29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4848C-A0A9-4B0A-951D-E8281ED87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48DA5E-037E-44F4-8138-4C1D797F9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829ED2-90EA-44C4-BD5C-7E3F987C4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0CD0D-5F97-49CE-84E6-CF7C7D269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FB74-51B0-40EB-A69F-8BF568441819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97E803-E885-48F7-A3E6-060DD0300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39F04-D401-4A66-B1EF-EA099E865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9286-03F3-4E02-8702-3C188863C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3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44327-E930-4C5C-AC58-26601308A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ED142-C60D-4704-AE66-9F3DE9382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57830-679D-45F6-A2D3-6421FC309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FB74-51B0-40EB-A69F-8BF568441819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A3FED-2E56-4A24-B7C0-42755608B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F7085-614A-4D1D-B612-ABB4F3A65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69286-03F3-4E02-8702-3C188863C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9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853D9C-C5DD-4F34-B0DC-3A250B263855}"/>
              </a:ext>
            </a:extLst>
          </p:cNvPr>
          <p:cNvSpPr txBox="1"/>
          <p:nvPr/>
        </p:nvSpPr>
        <p:spPr>
          <a:xfrm>
            <a:off x="0" y="3902615"/>
            <a:ext cx="284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নানকরা</a:t>
            </a:r>
            <a:r>
              <a:rPr lang="en-US" dirty="0"/>
              <a:t> </a:t>
            </a:r>
            <a:r>
              <a:rPr lang="en-US" dirty="0" err="1"/>
              <a:t>সরকারি</a:t>
            </a:r>
            <a:r>
              <a:rPr lang="en-US" dirty="0"/>
              <a:t> </a:t>
            </a:r>
            <a:r>
              <a:rPr lang="en-US" dirty="0" err="1"/>
              <a:t>প্রাথমিক</a:t>
            </a:r>
            <a:r>
              <a:rPr lang="en-US" dirty="0"/>
              <a:t> </a:t>
            </a:r>
            <a:r>
              <a:rPr lang="en-US" dirty="0" err="1"/>
              <a:t>বিদ্যালয়</a:t>
            </a:r>
            <a:r>
              <a:rPr lang="en-US" dirty="0"/>
              <a:t> </a:t>
            </a:r>
            <a:r>
              <a:rPr lang="en-US" dirty="0" err="1"/>
              <a:t>চৌদ্দগ্রাম</a:t>
            </a:r>
            <a:r>
              <a:rPr lang="en-US" dirty="0"/>
              <a:t>, </a:t>
            </a:r>
            <a:r>
              <a:rPr lang="en-US" dirty="0" err="1"/>
              <a:t>কুমিল্লা</a:t>
            </a:r>
            <a:r>
              <a:rPr lang="en-US" dirty="0"/>
              <a:t>।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A466CE-4825-4EAC-B8AF-F738F4175C44}"/>
              </a:ext>
            </a:extLst>
          </p:cNvPr>
          <p:cNvSpPr txBox="1"/>
          <p:nvPr/>
        </p:nvSpPr>
        <p:spPr>
          <a:xfrm>
            <a:off x="2699207" y="3807352"/>
            <a:ext cx="2849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সাঘাটা</a:t>
            </a:r>
            <a:r>
              <a:rPr lang="en-US" dirty="0"/>
              <a:t> </a:t>
            </a:r>
            <a:r>
              <a:rPr lang="en-US" dirty="0" err="1"/>
              <a:t>টেকনিকেল</a:t>
            </a:r>
            <a:r>
              <a:rPr lang="en-US" dirty="0"/>
              <a:t> </a:t>
            </a:r>
            <a:r>
              <a:rPr lang="en-US" dirty="0" err="1"/>
              <a:t>এন্ড</a:t>
            </a:r>
            <a:r>
              <a:rPr lang="en-US" dirty="0"/>
              <a:t> </a:t>
            </a:r>
            <a:r>
              <a:rPr lang="en-US" dirty="0" err="1"/>
              <a:t>বিএম</a:t>
            </a:r>
            <a:r>
              <a:rPr lang="en-US" dirty="0"/>
              <a:t> </a:t>
            </a:r>
            <a:r>
              <a:rPr lang="en-US" dirty="0" err="1"/>
              <a:t>কলেজ</a:t>
            </a:r>
            <a:r>
              <a:rPr lang="en-US" dirty="0"/>
              <a:t>, </a:t>
            </a:r>
            <a:r>
              <a:rPr lang="en-US" dirty="0" err="1"/>
              <a:t>গাইবান্দা</a:t>
            </a:r>
            <a:r>
              <a:rPr lang="en-US" dirty="0"/>
              <a:t> </a:t>
            </a:r>
            <a:r>
              <a:rPr lang="en-US" dirty="0" err="1"/>
              <a:t>সদর</a:t>
            </a:r>
            <a:r>
              <a:rPr lang="en-US" dirty="0"/>
              <a:t>, </a:t>
            </a:r>
            <a:r>
              <a:rPr lang="en-US" dirty="0" err="1"/>
              <a:t>গাইবান্দা</a:t>
            </a:r>
            <a:r>
              <a:rPr lang="en-US" dirty="0"/>
              <a:t> ।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1023510-A13C-4508-8453-E370593EF58B}"/>
              </a:ext>
            </a:extLst>
          </p:cNvPr>
          <p:cNvSpPr txBox="1"/>
          <p:nvPr/>
        </p:nvSpPr>
        <p:spPr>
          <a:xfrm>
            <a:off x="5235435" y="3799656"/>
            <a:ext cx="3012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dirty="0" err="1"/>
              <a:t>ফুলগাঁও</a:t>
            </a:r>
            <a:r>
              <a:rPr lang="en-US" dirty="0"/>
              <a:t> </a:t>
            </a:r>
            <a:r>
              <a:rPr lang="en-US" dirty="0" err="1"/>
              <a:t>সরকারি</a:t>
            </a:r>
            <a:r>
              <a:rPr lang="en-US" dirty="0"/>
              <a:t> </a:t>
            </a:r>
            <a:r>
              <a:rPr lang="en-US" dirty="0" err="1"/>
              <a:t>প্রাথমিক</a:t>
            </a:r>
            <a:r>
              <a:rPr lang="en-US" dirty="0"/>
              <a:t> </a:t>
            </a:r>
            <a:r>
              <a:rPr lang="en-US" dirty="0" err="1"/>
              <a:t>বিদ্যালয়</a:t>
            </a:r>
            <a:r>
              <a:rPr lang="en-US" dirty="0"/>
              <a:t>, </a:t>
            </a:r>
            <a:r>
              <a:rPr lang="en-US" dirty="0" err="1"/>
              <a:t>লাকসাম</a:t>
            </a:r>
            <a:r>
              <a:rPr lang="en-US" dirty="0"/>
              <a:t>, </a:t>
            </a:r>
            <a:r>
              <a:rPr lang="en-US" dirty="0" err="1"/>
              <a:t>কুমিল্লা</a:t>
            </a:r>
            <a:r>
              <a:rPr lang="en-US" dirty="0"/>
              <a:t> ।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3ED246-C906-47A7-A5F9-39B349762A83}"/>
              </a:ext>
            </a:extLst>
          </p:cNvPr>
          <p:cNvSpPr txBox="1"/>
          <p:nvPr/>
        </p:nvSpPr>
        <p:spPr>
          <a:xfrm>
            <a:off x="8287180" y="3737356"/>
            <a:ext cx="378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শ্রীরামপুর</a:t>
            </a:r>
            <a:r>
              <a:rPr lang="en-US" dirty="0"/>
              <a:t> </a:t>
            </a:r>
            <a:r>
              <a:rPr lang="en-US" dirty="0" err="1"/>
              <a:t>পূর্বপাড়া</a:t>
            </a:r>
            <a:r>
              <a:rPr lang="en-US" dirty="0"/>
              <a:t> </a:t>
            </a:r>
            <a:r>
              <a:rPr lang="en-US" dirty="0" err="1"/>
              <a:t>সরকারি</a:t>
            </a:r>
            <a:r>
              <a:rPr lang="en-US" dirty="0"/>
              <a:t> </a:t>
            </a:r>
            <a:r>
              <a:rPr lang="en-US" dirty="0" err="1"/>
              <a:t>প্রাথমিক</a:t>
            </a:r>
            <a:r>
              <a:rPr lang="en-US" dirty="0"/>
              <a:t> </a:t>
            </a:r>
            <a:r>
              <a:rPr lang="en-US" dirty="0" err="1"/>
              <a:t>বিদ্যালয়</a:t>
            </a:r>
            <a:r>
              <a:rPr lang="en-US" dirty="0"/>
              <a:t>. </a:t>
            </a:r>
            <a:r>
              <a:rPr lang="en-US" dirty="0" err="1"/>
              <a:t>রায়পুরা</a:t>
            </a:r>
            <a:r>
              <a:rPr lang="en-US" dirty="0"/>
              <a:t>, </a:t>
            </a:r>
            <a:r>
              <a:rPr lang="en-US" dirty="0" err="1"/>
              <a:t>নরসিংদী</a:t>
            </a:r>
            <a:r>
              <a:rPr lang="en-US" dirty="0"/>
              <a:t> ।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B84C892-CA35-4099-9A61-9B9E804078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3" y="0"/>
            <a:ext cx="2610603" cy="390261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B5C15A1-CFA0-42CE-BA6A-1AAEE27F7D05}"/>
              </a:ext>
            </a:extLst>
          </p:cNvPr>
          <p:cNvSpPr txBox="1"/>
          <p:nvPr/>
        </p:nvSpPr>
        <p:spPr>
          <a:xfrm>
            <a:off x="220051" y="2120348"/>
            <a:ext cx="224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সেরা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কনটেন্ট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নির্মাতা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69D991DB-40F4-40E6-B1BE-71DEC0C09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0637" y="0"/>
            <a:ext cx="2774844" cy="380913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F0A3DFA-7549-4FE2-AF36-82D5744BF789}"/>
              </a:ext>
            </a:extLst>
          </p:cNvPr>
          <p:cNvSpPr txBox="1"/>
          <p:nvPr/>
        </p:nvSpPr>
        <p:spPr>
          <a:xfrm>
            <a:off x="2632323" y="2137875"/>
            <a:ext cx="224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সেরা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কনটেন্ট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নির্মাতা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AE752C8-61A4-4A46-AE4C-3C1CB9B6000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639" y="44966"/>
            <a:ext cx="2774844" cy="373908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7F4B097F-CE7A-45F3-9BC1-9E2ED1260C2C}"/>
              </a:ext>
            </a:extLst>
          </p:cNvPr>
          <p:cNvSpPr txBox="1"/>
          <p:nvPr/>
        </p:nvSpPr>
        <p:spPr>
          <a:xfrm>
            <a:off x="5728586" y="2120348"/>
            <a:ext cx="2662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সেরা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অনলাইন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পারফর্মার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49F0FD8-79EF-4994-8702-A44D4D873B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802" y="0"/>
            <a:ext cx="2774844" cy="355972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6F54FE2-E8F8-4C7D-86A0-099F4B11F8DA}"/>
              </a:ext>
            </a:extLst>
          </p:cNvPr>
          <p:cNvSpPr txBox="1"/>
          <p:nvPr/>
        </p:nvSpPr>
        <p:spPr>
          <a:xfrm>
            <a:off x="8885700" y="1951307"/>
            <a:ext cx="2662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সেরা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উদ্ভাবনী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গল্প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নির্মাতা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90C0169-4AC0-4DE4-8EF0-A52AFE1E95ED}"/>
              </a:ext>
            </a:extLst>
          </p:cNvPr>
          <p:cNvSpPr txBox="1"/>
          <p:nvPr/>
        </p:nvSpPr>
        <p:spPr>
          <a:xfrm>
            <a:off x="9086785" y="4548946"/>
            <a:ext cx="272795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-: </a:t>
            </a:r>
            <a:r>
              <a:rPr lang="en-US" sz="2400" dirty="0" err="1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অভিনন্দনে</a:t>
            </a:r>
            <a:r>
              <a:rPr lang="en-US" sz="2400" dirty="0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:-</a:t>
            </a:r>
            <a:endParaRPr lang="en-US" dirty="0">
              <a:ln w="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মোহাম্মদ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শামছুন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নূর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প্রধান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শিক্ষক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মুরারগাঁও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সপ্রাবি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এবং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ICT 4E District Ambassador</a:t>
            </a:r>
          </a:p>
          <a:p>
            <a:pPr algn="ctr"/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Companigonj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Sylhet.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DB3904A-C32E-478A-9209-CCF654988B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978" y="4445012"/>
            <a:ext cx="2447010" cy="221862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291BF439-C65D-4C2D-A256-471CDEC20089}"/>
              </a:ext>
            </a:extLst>
          </p:cNvPr>
          <p:cNvSpPr txBox="1"/>
          <p:nvPr/>
        </p:nvSpPr>
        <p:spPr>
          <a:xfrm>
            <a:off x="218652" y="4736385"/>
            <a:ext cx="64002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নয়নাভিরাম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প্রকৃতির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অপার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সৌন্দর্য্য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সাদাপাথর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</a:t>
            </a:r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ভোলাগঞ্জ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</a:t>
            </a:r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কোম্পানীগঞ্জ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, </a:t>
            </a:r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সিলেট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ভ্রমণের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আমন্ত্রণ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। </a:t>
            </a:r>
          </a:p>
        </p:txBody>
      </p:sp>
    </p:spTree>
    <p:extLst>
      <p:ext uri="{BB962C8B-B14F-4D97-AF65-F5344CB8AC3E}">
        <p14:creationId xmlns:p14="http://schemas.microsoft.com/office/powerpoint/2010/main" val="478558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85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10</cp:revision>
  <dcterms:created xsi:type="dcterms:W3CDTF">2021-07-07T13:46:58Z</dcterms:created>
  <dcterms:modified xsi:type="dcterms:W3CDTF">2021-07-30T09:56:33Z</dcterms:modified>
</cp:coreProperties>
</file>