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70" r:id="rId6"/>
    <p:sldId id="259" r:id="rId7"/>
    <p:sldId id="263" r:id="rId8"/>
    <p:sldId id="262" r:id="rId9"/>
    <p:sldId id="266" r:id="rId10"/>
    <p:sldId id="265" r:id="rId11"/>
    <p:sldId id="267" r:id="rId12"/>
    <p:sldId id="264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45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01764-59A1-49FE-88F5-CF50206B9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420C0-F947-4343-8D8E-EA9587355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FF40B-0C6B-47FE-9CFA-4D10D6950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2181-83A3-4DAF-81BE-BB4BAC19BE1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3F49D-9B39-4D4B-860B-FE8523B8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0B6F3-D829-4019-B333-B30FA8CC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ABB3-40C6-46B1-8067-1C1EBB8D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3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93720-A5A6-4132-A0C8-FA349AE3B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62D1D7-C6F1-4BE9-9DF5-7383B5056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EB898-F459-435E-BC18-72DB5A8A9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2181-83A3-4DAF-81BE-BB4BAC19BE1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735B9-F940-45F7-A36D-50816630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89CD-F536-4070-9362-2202E15C6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ABB3-40C6-46B1-8067-1C1EBB8D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2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345743-6624-4C98-890B-7F64A56390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F9E884-E3DD-4E33-843B-ADBB964FC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9F727-B0F2-4A2E-9E6A-E375B1C39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2181-83A3-4DAF-81BE-BB4BAC19BE1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F9B51-F3F3-43DB-A00A-B8EF99EB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15476-09B2-4EF7-8581-CF533FAB7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ABB3-40C6-46B1-8067-1C1EBB8D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5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4D4D2-3351-4BCE-B4AE-76968A538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04C53-A9A9-4566-8D63-AA2A7A5C9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B62E5-D300-4B0D-ABB3-5D262A5B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2181-83A3-4DAF-81BE-BB4BAC19BE1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ADAC4-5DF8-4FC7-B10A-1AC99E3EF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FD595-5E03-46FB-9B5D-07B174A9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ABB3-40C6-46B1-8067-1C1EBB8D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0479-2A98-42F3-B426-F5EC2EC0B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D563D-5D6A-4E01-959E-A22ECA4A6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6C203-96C7-4F83-8A3A-9674A1B6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2181-83A3-4DAF-81BE-BB4BAC19BE1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70FCB-DE97-4A05-8533-6BAAA0722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2A5F8-6EC0-435B-89D6-513D0BA2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ABB3-40C6-46B1-8067-1C1EBB8D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9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ADA08-C177-4FCC-AB98-D8B972F4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20BD8-2235-4CD0-BCC6-B4B1219B3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9331E-20A7-4326-A68B-63B636329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362F1-5F8B-42AA-B7BC-7F9D47A5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2181-83A3-4DAF-81BE-BB4BAC19BE1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E512C-7ABF-47B2-AD0A-343D27D3D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28F42-E0EA-4C6B-B6E1-AB91B4561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ABB3-40C6-46B1-8067-1C1EBB8D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9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4276E-1163-426B-815C-2695B237D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367BC-1E36-4E63-A8B2-4B010C6C0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3CFDA-D523-4364-B899-080EEAD39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D51B8F-ADDA-4339-B568-7B1E489B2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8CE436-5A14-4F3E-82BA-255E87B88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E91D2F-A79D-4224-AA33-F45572ACF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2181-83A3-4DAF-81BE-BB4BAC19BE1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33FBA8-CA69-4593-A4C7-0F2A9CBB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89CDD9-5648-4DCF-B536-94B7A44BE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ABB3-40C6-46B1-8067-1C1EBB8D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4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C3AB7-D27E-4139-8EC4-CF7E66580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B2BF4E-BD5A-4831-98EC-40060BB24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2181-83A3-4DAF-81BE-BB4BAC19BE1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E17CE-61DE-4EFA-B324-73031D53E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6CE79-01E3-446C-91D7-22FC5131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ABB3-40C6-46B1-8067-1C1EBB8D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280FE-218D-48D1-A31B-4F6A911D5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2181-83A3-4DAF-81BE-BB4BAC19BE1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D49454-4563-4F37-A142-48C452AF1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636411-3E1A-473D-862D-F5F49FAC6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ABB3-40C6-46B1-8067-1C1EBB8D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1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4210E-49F9-4406-A563-7B67879DC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571B3-6BD5-4A45-9564-9F6B3C847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84000-A743-465B-8055-C73AA9CED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FAD94-BABE-418F-AC33-35F21C3A0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2181-83A3-4DAF-81BE-BB4BAC19BE1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B8F2C-993F-49CC-922B-DF163498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FE111-C2DC-4304-B751-1B769821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ABB3-40C6-46B1-8067-1C1EBB8D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1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CAD5-223D-451D-8694-8E745050F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E8D9D4-08EF-4F23-ADC0-0DA6645B5D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E5015-24C7-429A-A011-571FDA114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C0583-69CA-4C39-B6DC-506D00922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2181-83A3-4DAF-81BE-BB4BAC19BE1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30D43-AF8E-42FB-A430-B52102BA2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6B960-D93E-4741-89D9-06714FD7A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ABB3-40C6-46B1-8067-1C1EBB8D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5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D317F8-7DFB-4B5E-9E3A-2EC11E4EC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7D632-0C97-4B77-A8E5-38BA2CF3A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E0156-C3DB-472F-9345-C57F73715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2181-83A3-4DAF-81BE-BB4BAC19BE1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DAEA9-9EEC-4CEB-9C6C-C260610A7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57914-94B5-4333-8129-53235D0B9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ABB3-40C6-46B1-8067-1C1EBB8D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6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6BBE1B-79F0-48BA-BB69-116A3E7E0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3" y="0"/>
            <a:ext cx="12201526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AE2B7D-9E3F-4554-8DD5-6A272155B1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b="10000"/>
          <a:stretch/>
        </p:blipFill>
        <p:spPr>
          <a:xfrm>
            <a:off x="1470212" y="2358616"/>
            <a:ext cx="9251576" cy="38942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917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0DCCF1-A22C-40F5-9A6A-65B04721A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460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238E060-4A2F-44E4-AD07-3ACF7E975331}"/>
              </a:ext>
            </a:extLst>
          </p:cNvPr>
          <p:cNvSpPr/>
          <p:nvPr/>
        </p:nvSpPr>
        <p:spPr>
          <a:xfrm>
            <a:off x="591671" y="1775012"/>
            <a:ext cx="3267635" cy="27163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</a:t>
            </a:r>
            <a:endParaRPr lang="en-US" sz="13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977943-9687-4911-923B-78EA5A43AF81}"/>
              </a:ext>
            </a:extLst>
          </p:cNvPr>
          <p:cNvSpPr/>
          <p:nvPr/>
        </p:nvSpPr>
        <p:spPr>
          <a:xfrm>
            <a:off x="4034118" y="605118"/>
            <a:ext cx="7785847" cy="57553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পাকসাফ থাকার অনেক নিয়ম আছে। ওযু তাদের মধ্যে অন্যতম। সালাতের আগে ওযু করা ফরজ। ওযু ছাড়া সালাত আদায় হয় না।</a:t>
            </a:r>
            <a:endParaRPr lang="en-US" sz="7200" b="1" dirty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41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0DCCF1-A22C-40F5-9A6A-65B04721A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460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5A31F3A-374C-4171-9D5A-C94449B19FBB}"/>
              </a:ext>
            </a:extLst>
          </p:cNvPr>
          <p:cNvSpPr/>
          <p:nvPr/>
        </p:nvSpPr>
        <p:spPr>
          <a:xfrm>
            <a:off x="1492624" y="322729"/>
            <a:ext cx="8767482" cy="10892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ওযুর ফরজ ৪ টিঃ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32EC50-D03E-4303-84EB-3FE7E2065CC7}"/>
              </a:ext>
            </a:extLst>
          </p:cNvPr>
          <p:cNvSpPr/>
          <p:nvPr/>
        </p:nvSpPr>
        <p:spPr>
          <a:xfrm>
            <a:off x="497542" y="1734670"/>
            <a:ext cx="11546542" cy="4168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১/ মুখমন্ডল  ধোয়া।</a:t>
            </a:r>
          </a:p>
          <a:p>
            <a:r>
              <a:rPr lang="bn-IN" sz="6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২/ দুই হাত কনুই পর্যন্ত ধোয়া।</a:t>
            </a:r>
          </a:p>
          <a:p>
            <a:r>
              <a:rPr lang="bn-IN" sz="6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৩/ চার ভাগের এক ভাগ মাথা মাসাহ করা।</a:t>
            </a:r>
          </a:p>
          <a:p>
            <a:r>
              <a:rPr lang="bn-IN" sz="6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৪/ উভয় পা গিরা সহ ধোয়া। </a:t>
            </a:r>
            <a:endParaRPr lang="en-US" sz="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202005-B602-48EA-AF90-D58F345CE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819FEC-5276-45EF-9A5C-346CB8609C3E}"/>
              </a:ext>
            </a:extLst>
          </p:cNvPr>
          <p:cNvSpPr/>
          <p:nvPr/>
        </p:nvSpPr>
        <p:spPr>
          <a:xfrm>
            <a:off x="3429000" y="295835"/>
            <a:ext cx="4921623" cy="13312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 </a:t>
            </a:r>
            <a:endParaRPr lang="en-US" sz="115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BF268C-2BCB-4CB7-A6B5-8B74364314B9}"/>
              </a:ext>
            </a:extLst>
          </p:cNvPr>
          <p:cNvSpPr/>
          <p:nvPr/>
        </p:nvSpPr>
        <p:spPr>
          <a:xfrm>
            <a:off x="1277471" y="1922928"/>
            <a:ext cx="10327341" cy="43702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১/ ইবাদত কী?</a:t>
            </a:r>
          </a:p>
          <a:p>
            <a:pPr algn="ctr"/>
            <a:r>
              <a:rPr lang="bn-IN" sz="66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২/ তাহারাত  কাকে বলে?</a:t>
            </a:r>
          </a:p>
          <a:p>
            <a:pPr algn="ctr"/>
            <a:r>
              <a:rPr lang="bn-IN" sz="66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৩/ ওযুর ফরজ কয়টি?</a:t>
            </a:r>
          </a:p>
          <a:p>
            <a:pPr algn="ctr"/>
            <a:r>
              <a:rPr lang="bn-IN" sz="66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৪/ পরিচ্ছন্ন থাকলে কী উপকার হয়?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82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202005-B602-48EA-AF90-D58F345CE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1C8BD8C-C762-4C18-B561-D834635D40B8}"/>
              </a:ext>
            </a:extLst>
          </p:cNvPr>
          <p:cNvSpPr/>
          <p:nvPr/>
        </p:nvSpPr>
        <p:spPr>
          <a:xfrm>
            <a:off x="3931023" y="282388"/>
            <a:ext cx="4329953" cy="90095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9B46E7-8E85-4A90-BEED-A81BC1DE2FE7}"/>
              </a:ext>
            </a:extLst>
          </p:cNvPr>
          <p:cNvSpPr/>
          <p:nvPr/>
        </p:nvSpPr>
        <p:spPr>
          <a:xfrm>
            <a:off x="1196788" y="1627095"/>
            <a:ext cx="10085294" cy="46257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/>
              <a:t>১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bn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তুমরা বাড়িতে কী কী ইবাদত কর?</a:t>
            </a:r>
          </a:p>
          <a:p>
            <a:pPr algn="ctr"/>
            <a:r>
              <a:rPr lang="bn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২/ তুমরা  ওযু কর কী দিয়ে? 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842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4FC56B-1E39-43D5-9B7A-57229652A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34135" cy="68579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337A10-E1AB-4F09-944D-BDA627CC2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76" y="979794"/>
            <a:ext cx="5957047" cy="42550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635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EA38D8-4523-4302-AA1E-9D1CCED13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284EBB7-6D8A-4963-93C5-B9B0C948F74F}"/>
              </a:ext>
            </a:extLst>
          </p:cNvPr>
          <p:cNvSpPr/>
          <p:nvPr/>
        </p:nvSpPr>
        <p:spPr>
          <a:xfrm>
            <a:off x="1832714" y="301809"/>
            <a:ext cx="5394824" cy="10067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6E7AD6-2682-48CD-9F50-E3C44C7B8A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74" r="16536" b="32353"/>
          <a:stretch/>
        </p:blipFill>
        <p:spPr>
          <a:xfrm>
            <a:off x="6972519" y="1564173"/>
            <a:ext cx="4642003" cy="49920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FDB168F4-FAEE-447F-903D-4B2B54C311B9}"/>
              </a:ext>
            </a:extLst>
          </p:cNvPr>
          <p:cNvGrpSpPr/>
          <p:nvPr/>
        </p:nvGrpSpPr>
        <p:grpSpPr>
          <a:xfrm>
            <a:off x="950846" y="1974892"/>
            <a:ext cx="5494777" cy="3926540"/>
            <a:chOff x="1210236" y="1874431"/>
            <a:chExt cx="5889812" cy="4529264"/>
          </a:xfrm>
          <a:solidFill>
            <a:srgbClr val="00B050"/>
          </a:solidFill>
        </p:grpSpPr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19B19D5F-AC66-488D-99C7-C3957803958C}"/>
                </a:ext>
              </a:extLst>
            </p:cNvPr>
            <p:cNvSpPr/>
            <p:nvPr/>
          </p:nvSpPr>
          <p:spPr>
            <a:xfrm>
              <a:off x="1210236" y="1874431"/>
              <a:ext cx="5889812" cy="4529264"/>
            </a:xfrm>
            <a:prstGeom prst="fram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1F67992-4EA8-4F5B-8E61-73892D1B3A5F}"/>
                </a:ext>
              </a:extLst>
            </p:cNvPr>
            <p:cNvSpPr txBox="1"/>
            <p:nvPr/>
          </p:nvSpPr>
          <p:spPr>
            <a:xfrm>
              <a:off x="1775012" y="2350722"/>
              <a:ext cx="4760259" cy="357668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54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মামনি আক্তার </a:t>
              </a:r>
            </a:p>
            <a:p>
              <a:pPr algn="ctr"/>
              <a:r>
                <a:rPr lang="bn-IN" sz="40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</a:t>
              </a:r>
            </a:p>
            <a:p>
              <a:pPr algn="ctr"/>
              <a:r>
                <a:rPr lang="bn-IN" sz="40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ঝালোপাড়া সরকারি প্রাথমিক বিদ্যালয়।</a:t>
              </a:r>
            </a:p>
            <a:p>
              <a:pPr algn="ctr"/>
              <a:r>
                <a:rPr lang="bn-IN" sz="40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সিলেট সদর।</a:t>
              </a:r>
              <a:endPara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89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EA38D8-4523-4302-AA1E-9D1CCED13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F579CA-0028-48D6-B026-187E3203D3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58" y="211755"/>
            <a:ext cx="4129691" cy="562717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B452D1-1C9A-4452-A634-B9D924E98878}"/>
              </a:ext>
            </a:extLst>
          </p:cNvPr>
          <p:cNvSpPr/>
          <p:nvPr/>
        </p:nvSpPr>
        <p:spPr>
          <a:xfrm>
            <a:off x="4926104" y="211755"/>
            <a:ext cx="4628967" cy="10757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IN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8A529-D6DA-4A64-BD32-057D0D38D149}"/>
              </a:ext>
            </a:extLst>
          </p:cNvPr>
          <p:cNvSpPr txBox="1"/>
          <p:nvPr/>
        </p:nvSpPr>
        <p:spPr>
          <a:xfrm>
            <a:off x="4980529" y="1499276"/>
            <a:ext cx="6324934" cy="43396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 চতুর্থ</a:t>
            </a:r>
          </a:p>
          <a:p>
            <a:pPr algn="ctr"/>
            <a:r>
              <a:rPr lang="bn-IN" sz="4000" b="1" dirty="0"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ইসলাম ধর্ম ও নৈতিক শিক্ষা</a:t>
            </a:r>
          </a:p>
          <a:p>
            <a:pPr algn="ctr"/>
            <a:r>
              <a:rPr lang="bn-IN" sz="4000" b="1" dirty="0"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০2</a:t>
            </a:r>
            <a:endParaRPr lang="bn-IN" sz="4000" b="1" dirty="0">
              <a:solidFill>
                <a:srgbClr val="00206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</a:t>
            </a:r>
            <a:r>
              <a:rPr lang="en-US" sz="4000" b="1" dirty="0" err="1"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ইবাদত</a:t>
            </a:r>
            <a:r>
              <a:rPr lang="bn-IN" sz="4000" b="1" dirty="0"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IN" sz="4000" b="1" dirty="0"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ইবাদতের পরিচয়, তাহারাত ও অযু। </a:t>
            </a:r>
            <a:endParaRPr lang="bn-IN" sz="2800" b="1" dirty="0">
              <a:solidFill>
                <a:srgbClr val="00206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b="1" dirty="0">
              <a:solidFill>
                <a:schemeClr val="accent6">
                  <a:lumMod val="5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89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F927DA-8E00-4A92-A451-A5C277E5F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7999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D18880-F1C8-41DF-9C5A-5939A68E19BD}"/>
              </a:ext>
            </a:extLst>
          </p:cNvPr>
          <p:cNvSpPr/>
          <p:nvPr/>
        </p:nvSpPr>
        <p:spPr>
          <a:xfrm>
            <a:off x="3762932" y="463923"/>
            <a:ext cx="4666129" cy="10354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>
                <a:solidFill>
                  <a:srgbClr val="FF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b="1" dirty="0">
              <a:solidFill>
                <a:srgbClr val="FF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EADABF-1608-4A8C-9F7A-FA6DD57C01F1}"/>
              </a:ext>
            </a:extLst>
          </p:cNvPr>
          <p:cNvSpPr/>
          <p:nvPr/>
        </p:nvSpPr>
        <p:spPr>
          <a:xfrm>
            <a:off x="434784" y="1731308"/>
            <a:ext cx="11322423" cy="48947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২.১.১ – ইবাদতের পরিচয় ও নিয়ম-পদ্ভতি বলতে পারবে।</a:t>
            </a:r>
          </a:p>
          <a:p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২.১.২ – ইবাদতের গুরুত্ব 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উপকারিতা বলতে পারবে। আল্লাহ তায়ালার ইবাদত করবে।</a:t>
            </a:r>
          </a:p>
          <a:p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২.২.১ –  পবিত্রতার পরিচয়, গুরুত্ব ও তাৎপর্য বলতে পারবে।</a:t>
            </a:r>
          </a:p>
          <a:p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২.৩.১ – ওযু 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ওযুর ফরজ কয়টি ও কী কী বলতে পারবে। 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9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F927DA-8E00-4A92-A451-A5C277E5F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799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C69DEF-352F-4A7C-B901-8D1AE84DCEF4}"/>
              </a:ext>
            </a:extLst>
          </p:cNvPr>
          <p:cNvSpPr/>
          <p:nvPr/>
        </p:nvSpPr>
        <p:spPr>
          <a:xfrm>
            <a:off x="1203509" y="1949824"/>
            <a:ext cx="3529855" cy="2380129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51C9FE-AD73-4C2F-9606-EC60A6BA2652}"/>
              </a:ext>
            </a:extLst>
          </p:cNvPr>
          <p:cNvSpPr/>
          <p:nvPr/>
        </p:nvSpPr>
        <p:spPr>
          <a:xfrm>
            <a:off x="5387790" y="174812"/>
            <a:ext cx="5459507" cy="6508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শুরুতে পড় বিসমিল্লাহ,</a:t>
            </a:r>
          </a:p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অবাক হলে সুবহানাল্লাহ।</a:t>
            </a:r>
          </a:p>
          <a:p>
            <a:pPr algn="ctr"/>
            <a:endParaRPr lang="bn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মিথ্যা শুনলে লা’হাওলা</a:t>
            </a:r>
          </a:p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বিপদ এলে ইন্নালিল্লাহ</a:t>
            </a:r>
          </a:p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ধন্যবাদে যাযাকাল্লাহ</a:t>
            </a:r>
          </a:p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ভবিষ্যতের ইনশাআল্লাহ।</a:t>
            </a:r>
          </a:p>
          <a:p>
            <a:pPr algn="ctr"/>
            <a:endParaRPr lang="bn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প্রশংসায় বল মাশাআল্লাহ</a:t>
            </a:r>
          </a:p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কাজ শেষে আলহামদুলিল্লাহ্‌।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0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202005-B602-48EA-AF90-D58F345CE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5B5522E-214F-4E82-AA24-E1CD854F0AEB}"/>
              </a:ext>
            </a:extLst>
          </p:cNvPr>
          <p:cNvSpPr/>
          <p:nvPr/>
        </p:nvSpPr>
        <p:spPr>
          <a:xfrm>
            <a:off x="5325036" y="188260"/>
            <a:ext cx="3765176" cy="1371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ইবাদত</a:t>
            </a:r>
            <a:endParaRPr lang="en-US" sz="115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1B7DF0-0B10-4F0C-85D7-4CEF709BAC08}"/>
              </a:ext>
            </a:extLst>
          </p:cNvPr>
          <p:cNvSpPr/>
          <p:nvPr/>
        </p:nvSpPr>
        <p:spPr>
          <a:xfrm>
            <a:off x="2796989" y="1748118"/>
            <a:ext cx="9211236" cy="4303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ইবাদত অর্থ গোলামি করা, মালিকের কথামত চলা। আল্লাহ তায়ালা ও তাঁর রাসুল (সঃ) এর কথামত কাজ করাকে ইবাদত বলে। 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69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202005-B602-48EA-AF90-D58F345CE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B861497-8AED-4052-A681-A42A4DD2E590}"/>
              </a:ext>
            </a:extLst>
          </p:cNvPr>
          <p:cNvSpPr/>
          <p:nvPr/>
        </p:nvSpPr>
        <p:spPr>
          <a:xfrm>
            <a:off x="3509682" y="0"/>
            <a:ext cx="5499847" cy="11833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ইবাদতের পরিচয়</a:t>
            </a:r>
            <a:endParaRPr lang="en-US" sz="7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96BF868-8B3B-45DF-B53A-DF0E18118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362109"/>
              </p:ext>
            </p:extLst>
          </p:nvPr>
        </p:nvGraphicFramePr>
        <p:xfrm>
          <a:off x="584946" y="1290918"/>
          <a:ext cx="11607053" cy="491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053">
                  <a:extLst>
                    <a:ext uri="{9D8B030D-6E8A-4147-A177-3AD203B41FA5}">
                      <a16:colId xmlns:a16="http://schemas.microsoft.com/office/drawing/2014/main" val="3260277506"/>
                    </a:ext>
                  </a:extLst>
                </a:gridCol>
              </a:tblGrid>
              <a:tr h="1040889">
                <a:tc>
                  <a:txBody>
                    <a:bodyPr/>
                    <a:lstStyle/>
                    <a:p>
                      <a:r>
                        <a:rPr lang="bn-IN" sz="44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১/  আমরা কেবল আল্লাহ তায়ালার গোলামি করব, অন্য কারোও নয়। 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069754"/>
                  </a:ext>
                </a:extLst>
              </a:tr>
              <a:tr h="968468">
                <a:tc>
                  <a:txBody>
                    <a:bodyPr/>
                    <a:lstStyle/>
                    <a:p>
                      <a:r>
                        <a:rPr lang="bn-IN" sz="4000" b="1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২/ আমরা কেবল আল্লাহ তায়ালার আদেশমতো চলব, অন্য কারও নয়।</a:t>
                      </a:r>
                      <a:endParaRPr lang="en-US" sz="4000" b="1" dirty="0">
                        <a:solidFill>
                          <a:srgbClr val="7030A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01703"/>
                  </a:ext>
                </a:extLst>
              </a:tr>
              <a:tr h="968468">
                <a:tc>
                  <a:txBody>
                    <a:bodyPr/>
                    <a:lstStyle/>
                    <a:p>
                      <a:r>
                        <a:rPr lang="bn-IN" sz="4400" b="1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৩/ কেবলমাত্র তাঁরই সামনে মাথা নত করব, অন্য কারও নয়।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357739"/>
                  </a:ext>
                </a:extLst>
              </a:tr>
              <a:tr h="968468">
                <a:tc>
                  <a:txBody>
                    <a:bodyPr/>
                    <a:lstStyle/>
                    <a:p>
                      <a:r>
                        <a:rPr lang="bn-IN" sz="4800" b="1" dirty="0">
                          <a:solidFill>
                            <a:srgbClr val="FFFF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৪/ কেবলমাত্র তাঁকেই ভয় করব, অন্য কাউকে নয়।</a:t>
                      </a:r>
                      <a:endParaRPr lang="en-US" sz="4800" b="1" dirty="0">
                        <a:solidFill>
                          <a:srgbClr val="FFFF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762623"/>
                  </a:ext>
                </a:extLst>
              </a:tr>
              <a:tr h="968468">
                <a:tc>
                  <a:txBody>
                    <a:bodyPr/>
                    <a:lstStyle/>
                    <a:p>
                      <a:r>
                        <a:rPr lang="bn-IN" sz="4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৫/  কেবলমাত্র তাঁর কাছে সাহায্য চাইব, অন্য কারও কাছে নয়।</a:t>
                      </a:r>
                      <a:endParaRPr lang="en-US" sz="4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433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31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202005-B602-48EA-AF90-D58F345CE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B8F4EBF-B7B8-4B24-85C4-CB6842E50643}"/>
              </a:ext>
            </a:extLst>
          </p:cNvPr>
          <p:cNvSpPr/>
          <p:nvPr/>
        </p:nvSpPr>
        <p:spPr>
          <a:xfrm>
            <a:off x="3045760" y="154642"/>
            <a:ext cx="6656294" cy="1425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b="1" dirty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তাহারাত</a:t>
            </a:r>
            <a:endParaRPr lang="en-US" sz="13800" b="1" dirty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FBA149-66D0-4021-A98B-81C39F5675FB}"/>
              </a:ext>
            </a:extLst>
          </p:cNvPr>
          <p:cNvSpPr/>
          <p:nvPr/>
        </p:nvSpPr>
        <p:spPr>
          <a:xfrm>
            <a:off x="0" y="1734670"/>
            <a:ext cx="12191999" cy="4276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তাহারাত অর্থ পবিত্রতা। পাক পবিত্র থাকাকেই তাহারাত বলে। যেমন , ওযু করা, গোসল করা ইত্যাদি।</a:t>
            </a:r>
          </a:p>
          <a:p>
            <a:pPr algn="ctr"/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মহানবী (সঃ) </a:t>
            </a:r>
            <a:r>
              <a:rPr lang="bn-IN" sz="5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বলেন, “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ঈমানের অঙ্গ</a:t>
            </a:r>
            <a:r>
              <a:rPr lang="bn-IN" sz="5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</a:p>
          <a:p>
            <a:pPr algn="ctr"/>
            <a:r>
              <a:rPr lang="bn-IN" sz="5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তায়ালা </a:t>
            </a:r>
            <a:r>
              <a:rPr lang="bn-IN" sz="5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বলেন, “</a:t>
            </a:r>
            <a:r>
              <a:rPr lang="bn-IN" sz="5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 পাক-পবিত্র থাকে আল্লাহ  তাদের ভালোবাসেন</a:t>
            </a:r>
            <a:r>
              <a:rPr lang="bn-IN" sz="5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।” </a:t>
            </a:r>
            <a:endParaRPr lang="en-US" sz="5400" b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92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202005-B602-48EA-AF90-D58F345CE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55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A3925C-438C-4BC9-A8CC-D148D442E734}"/>
              </a:ext>
            </a:extLst>
          </p:cNvPr>
          <p:cNvSpPr/>
          <p:nvPr/>
        </p:nvSpPr>
        <p:spPr>
          <a:xfrm>
            <a:off x="1391769" y="458889"/>
            <a:ext cx="10179422" cy="920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 পাক সাফ থাকে, পরিষ্কার কাপড় পড়ে তাঁদেরঃ-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0F9AF8-ACB8-4A4A-834E-69A832781A88}"/>
              </a:ext>
            </a:extLst>
          </p:cNvPr>
          <p:cNvSpPr/>
          <p:nvPr/>
        </p:nvSpPr>
        <p:spPr>
          <a:xfrm>
            <a:off x="147918" y="1675041"/>
            <a:ext cx="4477871" cy="92024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১/ সবাই ভালোবাসে।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89602D-94AD-40E9-88EA-63635576FDE9}"/>
              </a:ext>
            </a:extLst>
          </p:cNvPr>
          <p:cNvSpPr/>
          <p:nvPr/>
        </p:nvSpPr>
        <p:spPr>
          <a:xfrm>
            <a:off x="6481480" y="1732539"/>
            <a:ext cx="5710520" cy="8052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২/  সবাই তাঁদের আদর করে।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FAB9D4-EA0D-4506-BDF8-7424C5C6C18B}"/>
              </a:ext>
            </a:extLst>
          </p:cNvPr>
          <p:cNvSpPr/>
          <p:nvPr/>
        </p:nvSpPr>
        <p:spPr>
          <a:xfrm>
            <a:off x="2998695" y="3036842"/>
            <a:ext cx="5916707" cy="6733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৩/  তাঁদের দেহ মন ভালো থাকে।</a:t>
            </a:r>
            <a:endParaRPr lang="en-US" sz="4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376589-1CFB-4973-9C45-91883B917964}"/>
              </a:ext>
            </a:extLst>
          </p:cNvPr>
          <p:cNvSpPr/>
          <p:nvPr/>
        </p:nvSpPr>
        <p:spPr>
          <a:xfrm>
            <a:off x="282388" y="4679808"/>
            <a:ext cx="4908178" cy="6332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৪/  লেখাপড়ায় মন বসে।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F068BB-DB2C-4720-B031-86668B410B08}"/>
              </a:ext>
            </a:extLst>
          </p:cNvPr>
          <p:cNvSpPr/>
          <p:nvPr/>
        </p:nvSpPr>
        <p:spPr>
          <a:xfrm>
            <a:off x="7915835" y="4570006"/>
            <a:ext cx="3993777" cy="8528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৫/  আল্লাহ খুশি হন।</a:t>
            </a:r>
            <a:endParaRPr lang="en-US" sz="44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6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393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2021-07-26T16:16:41Z</dcterms:created>
  <dcterms:modified xsi:type="dcterms:W3CDTF">2021-07-29T15:32:41Z</dcterms:modified>
</cp:coreProperties>
</file>