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68" r:id="rId12"/>
    <p:sldId id="267" r:id="rId13"/>
    <p:sldId id="269" r:id="rId14"/>
    <p:sldId id="276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5D51-0261-4857-8326-F073C08155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0C4F-16BB-42FE-B737-E034D13C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70080" cy="345040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5400" b="1" dirty="0"/>
              <a:t>       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Balika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Government Primary School</a:t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Bogura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50409"/>
            <a:ext cx="12192000" cy="351427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6600" dirty="0"/>
              <a:t>Welcome to my online class.</a:t>
            </a:r>
          </a:p>
          <a:p>
            <a:pPr algn="l"/>
            <a:r>
              <a:rPr lang="en-US" sz="6600" dirty="0"/>
              <a:t> Stay home</a:t>
            </a:r>
          </a:p>
          <a:p>
            <a:pPr algn="l"/>
            <a:r>
              <a:rPr lang="en-US" sz="6600" dirty="0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30854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err="1"/>
              <a:t>শিক্ষার্থীদের</a:t>
            </a:r>
            <a:r>
              <a:rPr lang="en-US" sz="4000" b="1" dirty="0"/>
              <a:t> </a:t>
            </a:r>
            <a:r>
              <a:rPr lang="en-US" sz="4000" b="1" dirty="0" err="1"/>
              <a:t>একক</a:t>
            </a:r>
            <a:r>
              <a:rPr lang="en-US" sz="4000" b="1" dirty="0"/>
              <a:t> </a:t>
            </a:r>
            <a:r>
              <a:rPr lang="en-US" sz="4000" b="1" dirty="0" err="1"/>
              <a:t>কাজঃ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558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6000" b="1" dirty="0"/>
          </a:p>
          <a:p>
            <a:r>
              <a:rPr lang="en-US" sz="6000" b="1" dirty="0" err="1"/>
              <a:t>আবহাওয়া</a:t>
            </a:r>
            <a:r>
              <a:rPr lang="en-US" sz="6000" b="1" dirty="0"/>
              <a:t> </a:t>
            </a:r>
            <a:r>
              <a:rPr lang="en-US" sz="6000" b="1" dirty="0" err="1"/>
              <a:t>বলতে</a:t>
            </a:r>
            <a:r>
              <a:rPr lang="en-US" sz="6000" b="1" dirty="0"/>
              <a:t> </a:t>
            </a:r>
            <a:r>
              <a:rPr lang="en-US" sz="6000" b="1" dirty="0" err="1"/>
              <a:t>কী</a:t>
            </a:r>
            <a:r>
              <a:rPr lang="en-US" sz="6000" b="1" dirty="0"/>
              <a:t> </a:t>
            </a:r>
            <a:r>
              <a:rPr lang="en-US" sz="6000" b="1" dirty="0" err="1"/>
              <a:t>বোঝ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9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4" y="351057"/>
            <a:ext cx="10965766" cy="13255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600" dirty="0"/>
              <a:t>আবহাওয়ার উপাদানঃ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8034" y="1828800"/>
            <a:ext cx="10965766" cy="48533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6000" dirty="0"/>
              <a:t>আকাশের অবস্থা</a:t>
            </a:r>
          </a:p>
          <a:p>
            <a:r>
              <a:rPr lang="bn-IN" sz="6000" dirty="0"/>
              <a:t>বায়ুর তাপমাত্রা</a:t>
            </a:r>
          </a:p>
          <a:p>
            <a:r>
              <a:rPr lang="bn-IN" sz="6000" dirty="0"/>
              <a:t>আর্দ্রতা</a:t>
            </a:r>
          </a:p>
          <a:p>
            <a:r>
              <a:rPr lang="bn-IN" sz="6000" dirty="0"/>
              <a:t>বায়ুপ্রবাহ</a:t>
            </a:r>
          </a:p>
          <a:p>
            <a:r>
              <a:rPr lang="bn-IN" sz="6000" dirty="0"/>
              <a:t>বৃষ্টিপাত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198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আকাশের অবস্থাঃ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4" y="1465606"/>
            <a:ext cx="10381956" cy="2628094"/>
          </a:xfrm>
        </p:spPr>
      </p:pic>
    </p:spTree>
    <p:extLst>
      <p:ext uri="{BB962C8B-B14F-4D97-AF65-F5344CB8AC3E}">
        <p14:creationId xmlns:p14="http://schemas.microsoft.com/office/powerpoint/2010/main" val="7526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বায়ুর তাপমাত্রাঃ</a:t>
            </a:r>
            <a:br>
              <a:rPr lang="bn-I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2752" r="1348" b="23489"/>
          <a:stretch/>
        </p:blipFill>
        <p:spPr>
          <a:xfrm>
            <a:off x="300111" y="1690688"/>
            <a:ext cx="5795889" cy="349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84" y="1633404"/>
            <a:ext cx="5601075" cy="34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4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বৃষ্টিপাত</a:t>
            </a:r>
            <a:r>
              <a:rPr lang="en-US" dirty="0"/>
              <a:t>ঃ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49" y="1690688"/>
            <a:ext cx="8084699" cy="5207437"/>
          </a:xfrm>
        </p:spPr>
      </p:pic>
    </p:spTree>
    <p:extLst>
      <p:ext uri="{BB962C8B-B14F-4D97-AF65-F5344CB8AC3E}">
        <p14:creationId xmlns:p14="http://schemas.microsoft.com/office/powerpoint/2010/main" val="29513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b="1" dirty="0"/>
              <a:t>দলীয় কাজঃ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600" b="1" dirty="0"/>
              <a:t>আবহাওয়ার উপাদান গুলোর একটি ছক তৈরি করো।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6854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49" y="365126"/>
            <a:ext cx="10401886" cy="1041644"/>
          </a:xfrm>
        </p:spPr>
        <p:txBody>
          <a:bodyPr>
            <a:no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b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b="1" dirty="0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0B338124-2AB4-45A2-93C2-45943C84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9151" y="1505245"/>
            <a:ext cx="8764172" cy="354505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365125"/>
            <a:ext cx="5636455" cy="71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2" y="365125"/>
            <a:ext cx="10415337" cy="1325563"/>
          </a:xfrm>
        </p:spPr>
        <p:txBody>
          <a:bodyPr>
            <a:normAutofit/>
          </a:bodyPr>
          <a:lstStyle/>
          <a:p>
            <a:r>
              <a:rPr lang="bn-IN" sz="6000" b="1" dirty="0"/>
              <a:t>আজকের পাঠের মূল্যায়নঃ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b="1" dirty="0"/>
              <a:t>প্রশ্নঃ </a:t>
            </a:r>
            <a:r>
              <a:rPr lang="en-US" sz="4800" b="1" dirty="0" err="1"/>
              <a:t>আবহাওয়া</a:t>
            </a:r>
            <a:r>
              <a:rPr lang="en-US" sz="4800" b="1" dirty="0"/>
              <a:t> </a:t>
            </a:r>
            <a:r>
              <a:rPr lang="en-US" sz="4800" b="1" dirty="0" err="1"/>
              <a:t>বলতে</a:t>
            </a:r>
            <a:r>
              <a:rPr lang="en-US" sz="4800" b="1" dirty="0"/>
              <a:t> </a:t>
            </a:r>
            <a:r>
              <a:rPr lang="en-US" sz="4800" b="1" dirty="0" err="1"/>
              <a:t>কী</a:t>
            </a:r>
            <a:r>
              <a:rPr lang="en-US" sz="4800" b="1" dirty="0"/>
              <a:t> </a:t>
            </a:r>
            <a:r>
              <a:rPr lang="en-US" sz="4800" b="1" dirty="0" err="1"/>
              <a:t>বোঝায়</a:t>
            </a:r>
            <a:r>
              <a:rPr lang="bn-IN" sz="4800" b="1" dirty="0"/>
              <a:t>?</a:t>
            </a:r>
            <a:r>
              <a:rPr lang="en-US" sz="4800" b="1" dirty="0"/>
              <a:t> </a:t>
            </a:r>
            <a:r>
              <a:rPr lang="en-US" sz="4800" b="1" dirty="0" err="1"/>
              <a:t>আবহাওয়ার</a:t>
            </a:r>
            <a:r>
              <a:rPr lang="en-US" sz="4800" b="1" dirty="0"/>
              <a:t> </a:t>
            </a:r>
            <a:r>
              <a:rPr lang="en-US" sz="4800" b="1" dirty="0" err="1"/>
              <a:t>উপাদানসমূহ</a:t>
            </a:r>
            <a:r>
              <a:rPr lang="en-US" sz="4800" b="1" dirty="0"/>
              <a:t> </a:t>
            </a:r>
            <a:r>
              <a:rPr lang="en-US" sz="4800" b="1" dirty="0" err="1"/>
              <a:t>কী</a:t>
            </a:r>
            <a:r>
              <a:rPr lang="en-US" sz="4800" b="1" dirty="0"/>
              <a:t> </a:t>
            </a:r>
            <a:r>
              <a:rPr lang="en-US" sz="4800" b="1" dirty="0" err="1"/>
              <a:t>কী</a:t>
            </a:r>
            <a:r>
              <a:rPr lang="en-US" sz="4800" b="1" dirty="0"/>
              <a:t> </a:t>
            </a:r>
            <a:r>
              <a:rPr lang="en-US" sz="4800" b="1" dirty="0" err="1"/>
              <a:t>তা</a:t>
            </a:r>
            <a:r>
              <a:rPr lang="en-US" sz="4800" b="1" dirty="0"/>
              <a:t> </a:t>
            </a:r>
            <a:r>
              <a:rPr lang="en-US" sz="4800" b="1" dirty="0" err="1"/>
              <a:t>লিখ</a:t>
            </a:r>
            <a:r>
              <a:rPr lang="bn-IN" sz="4800" b="1" dirty="0"/>
              <a:t>?</a:t>
            </a:r>
            <a:endParaRPr lang="en-US" sz="4800" b="1" dirty="0"/>
          </a:p>
          <a:p>
            <a:pPr marL="0" indent="0">
              <a:buNone/>
            </a:pP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/>
              <a:t>বাড়ির কাজঃ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351338"/>
          </a:xfrm>
        </p:spPr>
        <p:txBody>
          <a:bodyPr>
            <a:normAutofit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 err="1"/>
              <a:t>আবহাওয়ার</a:t>
            </a:r>
            <a:r>
              <a:rPr lang="en-US" sz="4400" b="1" dirty="0"/>
              <a:t> </a:t>
            </a:r>
            <a:r>
              <a:rPr lang="en-US" sz="4400" b="1" dirty="0" err="1"/>
              <a:t>উপাদানসমূহ</a:t>
            </a:r>
            <a:r>
              <a:rPr lang="en-US" sz="4400" b="1" dirty="0"/>
              <a:t> </a:t>
            </a:r>
            <a:r>
              <a:rPr lang="en-US" sz="4400" b="1" dirty="0" err="1"/>
              <a:t>কী</a:t>
            </a:r>
            <a:r>
              <a:rPr lang="en-US" sz="4400" b="1" dirty="0"/>
              <a:t> </a:t>
            </a:r>
            <a:r>
              <a:rPr lang="en-US" sz="4400" b="1" dirty="0" err="1"/>
              <a:t>কী</a:t>
            </a:r>
            <a:r>
              <a:rPr lang="en-US" sz="4400" b="1" dirty="0"/>
              <a:t> </a:t>
            </a:r>
            <a:r>
              <a:rPr lang="en-US" sz="4400" b="1" dirty="0" err="1"/>
              <a:t>তা</a:t>
            </a:r>
            <a:r>
              <a:rPr lang="en-US" sz="4400" b="1" dirty="0"/>
              <a:t> </a:t>
            </a:r>
            <a:r>
              <a:rPr lang="en-US" sz="4400" b="1" dirty="0" err="1"/>
              <a:t>লিখ</a:t>
            </a:r>
            <a:r>
              <a:rPr lang="bn-IN" sz="4400" b="1" dirty="0"/>
              <a:t>বে</a:t>
            </a:r>
            <a:r>
              <a:rPr lang="en-US" sz="4400" b="1" dirty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61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 শেষে সকলকে ধন্যবাদ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590843"/>
            <a:ext cx="10875498" cy="5586120"/>
          </a:xfrm>
        </p:spPr>
        <p:txBody>
          <a:bodyPr>
            <a:noAutofit/>
          </a:bodyPr>
          <a:lstStyle/>
          <a:p>
            <a:pPr lvl="0" algn="ctr"/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মোস্তাব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রুজদি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আদমদীঘি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lvl="0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আদমদীঘি,বগুড়া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7" y="0"/>
            <a:ext cx="4089009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শিক্ষক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r>
              <a:rPr lang="en-US" sz="60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6757"/>
            <a:ext cx="12192000" cy="403742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 err="1"/>
              <a:t>এম</a:t>
            </a:r>
            <a:r>
              <a:rPr lang="en-US" sz="4000" b="1" dirty="0"/>
              <a:t> </a:t>
            </a:r>
            <a:r>
              <a:rPr lang="en-US" sz="4000" b="1" dirty="0" err="1"/>
              <a:t>মোস্তাব</a:t>
            </a:r>
            <a:r>
              <a:rPr lang="en-US" sz="4000" b="1" dirty="0"/>
              <a:t> </a:t>
            </a:r>
            <a:r>
              <a:rPr lang="en-US" sz="4000" b="1" dirty="0" err="1"/>
              <a:t>সিরা</a:t>
            </a:r>
            <a:r>
              <a:rPr lang="en-US" sz="4000" b="1" dirty="0"/>
              <a:t> </a:t>
            </a:r>
            <a:r>
              <a:rPr lang="en-US" sz="4000" b="1" dirty="0" err="1"/>
              <a:t>রুজদি</a:t>
            </a:r>
            <a:endParaRPr lang="en-US" sz="4000" b="1" dirty="0"/>
          </a:p>
          <a:p>
            <a:r>
              <a:rPr lang="en-US" sz="4000" b="1" dirty="0" err="1"/>
              <a:t>সহকারি</a:t>
            </a:r>
            <a:r>
              <a:rPr lang="en-US" sz="4000" b="1" dirty="0"/>
              <a:t> </a:t>
            </a:r>
            <a:r>
              <a:rPr lang="en-US" sz="4000" b="1" dirty="0" err="1"/>
              <a:t>শিক্ষক</a:t>
            </a:r>
            <a:endParaRPr lang="en-US" sz="4000" b="1" dirty="0"/>
          </a:p>
          <a:p>
            <a:r>
              <a:rPr lang="en-US" sz="4000" b="1" dirty="0" err="1"/>
              <a:t>আদমদীঘি</a:t>
            </a:r>
            <a:r>
              <a:rPr lang="en-US" sz="4000" b="1" dirty="0"/>
              <a:t> </a:t>
            </a:r>
            <a:r>
              <a:rPr lang="en-US" sz="4400" b="1" dirty="0" err="1"/>
              <a:t>বালিকা</a:t>
            </a:r>
            <a:r>
              <a:rPr lang="en-US" sz="4000" b="1" dirty="0"/>
              <a:t> </a:t>
            </a:r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প্রাথমিক</a:t>
            </a:r>
            <a:r>
              <a:rPr lang="en-US" sz="4000" b="1" dirty="0"/>
              <a:t> </a:t>
            </a:r>
            <a:r>
              <a:rPr lang="en-US" sz="4000" b="1" dirty="0" err="1"/>
              <a:t>বিদ্যালয়</a:t>
            </a:r>
            <a:r>
              <a:rPr lang="en-US" sz="4000" b="1" dirty="0"/>
              <a:t>,</a:t>
            </a:r>
          </a:p>
          <a:p>
            <a:r>
              <a:rPr lang="en-US" sz="4000" b="1" dirty="0" err="1"/>
              <a:t>আদমদীঘি,বগুড়া</a:t>
            </a:r>
            <a:r>
              <a:rPr lang="en-US" sz="4000" b="1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1" y="0"/>
            <a:ext cx="4103079" cy="32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5163" cy="1634417"/>
          </a:xfrm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sz="6700" b="1" dirty="0" err="1">
                <a:solidFill>
                  <a:schemeClr val="accent5">
                    <a:lumMod val="75000"/>
                  </a:schemeClr>
                </a:solidFill>
              </a:rPr>
              <a:t>পাঠ</a:t>
            </a:r>
            <a:r>
              <a:rPr lang="en-US" sz="6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</a:rPr>
              <a:t>পরিচিত</a:t>
            </a:r>
            <a:r>
              <a:rPr lang="bn-IN" sz="6000" b="1" dirty="0">
                <a:solidFill>
                  <a:schemeClr val="accent5">
                    <a:lumMod val="75000"/>
                  </a:schemeClr>
                </a:solidFill>
              </a:rPr>
              <a:t>ি </a:t>
            </a:r>
            <a:r>
              <a:rPr lang="bn-IN" sz="6000" b="1" dirty="0"/>
              <a:t>ঃ</a:t>
            </a:r>
            <a:br>
              <a:rPr lang="en-US" sz="36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282360"/>
            <a:ext cx="12473354" cy="552603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en-US" sz="4000" b="1" dirty="0"/>
          </a:p>
          <a:p>
            <a:r>
              <a:rPr lang="en-US" sz="4000" b="1" dirty="0" err="1"/>
              <a:t>আজকের</a:t>
            </a:r>
            <a:r>
              <a:rPr lang="en-US" sz="4000" b="1" dirty="0"/>
              <a:t> </a:t>
            </a:r>
            <a:r>
              <a:rPr lang="en-US" sz="4000" b="1" dirty="0" err="1"/>
              <a:t>পাঠে</a:t>
            </a:r>
            <a:r>
              <a:rPr lang="en-US" sz="4000" b="1" dirty="0"/>
              <a:t> </a:t>
            </a:r>
            <a:r>
              <a:rPr lang="en-US" sz="4000" b="1" dirty="0" err="1"/>
              <a:t>আপনাদের</a:t>
            </a:r>
            <a:r>
              <a:rPr lang="en-US" sz="4000" b="1" dirty="0"/>
              <a:t> </a:t>
            </a:r>
            <a:r>
              <a:rPr lang="en-US" sz="4000" b="1" dirty="0" err="1"/>
              <a:t>সবাইকে</a:t>
            </a:r>
            <a:r>
              <a:rPr lang="en-US" sz="4000" b="1" dirty="0"/>
              <a:t>  </a:t>
            </a:r>
            <a:r>
              <a:rPr lang="en-US" sz="4000" b="1" dirty="0" err="1"/>
              <a:t>শুভেচ্ছা</a:t>
            </a:r>
            <a:r>
              <a:rPr lang="en-US" sz="4000" b="1" dirty="0"/>
              <a:t> ও </a:t>
            </a:r>
            <a:r>
              <a:rPr lang="en-US" sz="4000" b="1" dirty="0" err="1"/>
              <a:t>স্বাগতম</a:t>
            </a:r>
            <a:endParaRPr lang="en-US" sz="4000" b="1" dirty="0"/>
          </a:p>
          <a:p>
            <a:r>
              <a:rPr lang="en-US" sz="4000" b="1" dirty="0" err="1"/>
              <a:t>শ্রেণিঃচতু্থ</a:t>
            </a:r>
            <a:endParaRPr lang="en-US" sz="4000" b="1" dirty="0"/>
          </a:p>
          <a:p>
            <a:r>
              <a:rPr lang="en-US" sz="4000" b="1" dirty="0" err="1"/>
              <a:t>বিষয়ঃবিজ্ঞান</a:t>
            </a:r>
            <a:endParaRPr lang="en-US" sz="4000" b="1" dirty="0"/>
          </a:p>
          <a:p>
            <a:r>
              <a:rPr lang="en-US" sz="4000" b="1" dirty="0" err="1"/>
              <a:t>অধ্যায়ঃ</a:t>
            </a:r>
            <a:r>
              <a:rPr lang="en-US" sz="4000" b="1" dirty="0"/>
              <a:t>	</a:t>
            </a:r>
            <a:r>
              <a:rPr lang="en-US" sz="4000" b="1" dirty="0">
                <a:latin typeface="Kalpurush ANSI" panose="02000000000000000000" pitchFamily="2" charset="0"/>
              </a:rPr>
              <a:t>10 </a:t>
            </a:r>
          </a:p>
          <a:p>
            <a:r>
              <a:rPr lang="en-US" sz="4000" b="1" dirty="0">
                <a:latin typeface="Kalpurush ANSI" panose="02000000000000000000" pitchFamily="2" charset="0"/>
              </a:rPr>
              <a:t>  </a:t>
            </a:r>
            <a:r>
              <a:rPr lang="en-US" sz="4000" b="1" dirty="0" err="1">
                <a:latin typeface="Kalpurush ANSI" panose="02000000000000000000" pitchFamily="2" charset="0"/>
              </a:rPr>
              <a:t>আবহাওয়া</a:t>
            </a:r>
            <a:r>
              <a:rPr lang="en-US" sz="4000" b="1" dirty="0">
                <a:latin typeface="Kalpurush ANSI" panose="02000000000000000000" pitchFamily="2" charset="0"/>
              </a:rPr>
              <a:t> ও </a:t>
            </a:r>
            <a:r>
              <a:rPr lang="en-US" sz="4000" b="1" dirty="0" err="1">
                <a:latin typeface="Kalpurush ANSI" panose="02000000000000000000" pitchFamily="2" charset="0"/>
              </a:rPr>
              <a:t>জলবায়ু</a:t>
            </a:r>
            <a:endParaRPr lang="bn-IN" sz="4000" b="1" dirty="0">
              <a:latin typeface="Kalpurush ANSI" panose="02000000000000000000" pitchFamily="2" charset="0"/>
            </a:endParaRPr>
          </a:p>
          <a:p>
            <a:r>
              <a:rPr lang="bn-IN" sz="4000" b="1" dirty="0">
                <a:latin typeface="Kalpurush ANSI" panose="02000000000000000000" pitchFamily="2" charset="0"/>
              </a:rPr>
              <a:t>পাঠ্যাংশঃদৈনন্দিন আবহাওয়া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72" y="2959980"/>
            <a:ext cx="3123028" cy="38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196948"/>
            <a:ext cx="9340947" cy="428694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চলো</a:t>
            </a:r>
            <a:r>
              <a:rPr lang="en-US" sz="3600" b="1" dirty="0"/>
              <a:t> </a:t>
            </a:r>
            <a:r>
              <a:rPr lang="en-US" sz="3600" b="1" dirty="0" err="1"/>
              <a:t>আমরা</a:t>
            </a:r>
            <a:r>
              <a:rPr lang="en-US" sz="3600" b="1" dirty="0"/>
              <a:t> </a:t>
            </a:r>
            <a:r>
              <a:rPr lang="en-US" sz="3600" b="1" dirty="0" err="1"/>
              <a:t>কিছু</a:t>
            </a:r>
            <a:r>
              <a:rPr lang="en-US" sz="3600" b="1" dirty="0"/>
              <a:t> </a:t>
            </a:r>
            <a:r>
              <a:rPr lang="en-US" sz="3600" b="1" dirty="0" err="1"/>
              <a:t>ছবি</a:t>
            </a:r>
            <a:r>
              <a:rPr lang="en-US" sz="3600" b="1" dirty="0"/>
              <a:t> </a:t>
            </a:r>
            <a:r>
              <a:rPr lang="en-US" sz="3600" b="1" dirty="0" err="1"/>
              <a:t>দেখিঃ</a:t>
            </a:r>
            <a:endParaRPr lang="en-US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784463"/>
            <a:ext cx="7450925" cy="4799217"/>
          </a:xfrm>
        </p:spPr>
      </p:pic>
      <p:sp>
        <p:nvSpPr>
          <p:cNvPr id="6" name="Rectangle 5"/>
          <p:cNvSpPr/>
          <p:nvPr/>
        </p:nvSpPr>
        <p:spPr>
          <a:xfrm>
            <a:off x="2369465" y="74700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ছবিতে</a:t>
            </a:r>
            <a:r>
              <a:rPr lang="bn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দেখতে 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29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00201"/>
            <a:ext cx="11266882" cy="6309453"/>
          </a:xfrm>
        </p:spPr>
      </p:pic>
    </p:spTree>
    <p:extLst>
      <p:ext uri="{BB962C8B-B14F-4D97-AF65-F5344CB8AC3E}">
        <p14:creationId xmlns:p14="http://schemas.microsoft.com/office/powerpoint/2010/main" val="40488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70080" cy="1557091"/>
          </a:xfrm>
        </p:spPr>
        <p:txBody>
          <a:bodyPr>
            <a:normAutofit/>
          </a:bodyPr>
          <a:lstStyle/>
          <a:p>
            <a:r>
              <a:rPr lang="bn-IN" sz="5400" b="1" dirty="0"/>
              <a:t>আজকের পাঠের শিরোনামঃ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5400" b="1" i="1" dirty="0"/>
              <a:t>দৈনন্দিন আবহাওয়া</a:t>
            </a:r>
            <a:endParaRPr lang="en-US" sz="5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" y="2841673"/>
            <a:ext cx="12093708" cy="30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err="1"/>
              <a:t>শিখনফলঃ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32076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 err="1"/>
              <a:t>এই</a:t>
            </a:r>
            <a:r>
              <a:rPr lang="en-US" sz="4400" b="1" dirty="0"/>
              <a:t> </a:t>
            </a:r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  <a:r>
              <a:rPr lang="en-US" sz="4400" b="1" dirty="0" err="1"/>
              <a:t>শেষে</a:t>
            </a:r>
            <a:r>
              <a:rPr lang="en-US" sz="4400" b="1" dirty="0"/>
              <a:t> </a:t>
            </a:r>
            <a:r>
              <a:rPr lang="en-US" sz="4400" b="1" dirty="0" err="1"/>
              <a:t>শিক্ষা</a:t>
            </a:r>
            <a:r>
              <a:rPr lang="bn-IN" sz="4400" b="1" dirty="0"/>
              <a:t>র্</a:t>
            </a:r>
            <a:r>
              <a:rPr lang="en-US" sz="4400" b="1" dirty="0" err="1"/>
              <a:t>থীরা</a:t>
            </a:r>
            <a:r>
              <a:rPr lang="en-US" sz="4400" b="1" dirty="0"/>
              <a:t>  </a:t>
            </a:r>
            <a:r>
              <a:rPr lang="en-US" sz="4400" b="1" dirty="0" err="1"/>
              <a:t>জানতে</a:t>
            </a:r>
            <a:r>
              <a:rPr lang="en-US" sz="4400" b="1" dirty="0"/>
              <a:t> </a:t>
            </a:r>
            <a:r>
              <a:rPr lang="en-US" sz="4400" b="1" dirty="0" err="1"/>
              <a:t>পারবে</a:t>
            </a:r>
            <a:endParaRPr lang="en-US" sz="4400" b="1" dirty="0"/>
          </a:p>
          <a:p>
            <a:r>
              <a:rPr lang="en-US" sz="4400" b="1" dirty="0"/>
              <a:t>১৩.১.১ </a:t>
            </a:r>
            <a:r>
              <a:rPr lang="en-US" sz="4400" b="1" dirty="0" err="1"/>
              <a:t>কনো</a:t>
            </a:r>
            <a:r>
              <a:rPr lang="en-US" sz="4400" b="1" dirty="0"/>
              <a:t> </a:t>
            </a:r>
            <a:r>
              <a:rPr lang="en-US" sz="4400" b="1" dirty="0" err="1"/>
              <a:t>স্থানের</a:t>
            </a:r>
            <a:r>
              <a:rPr lang="en-US" sz="4400" b="1" dirty="0"/>
              <a:t> </a:t>
            </a:r>
            <a:r>
              <a:rPr lang="en-US" sz="4400" b="1" dirty="0" err="1"/>
              <a:t>আবহাওয়া</a:t>
            </a:r>
            <a:r>
              <a:rPr lang="en-US" sz="4400" b="1" dirty="0"/>
              <a:t> </a:t>
            </a:r>
            <a:r>
              <a:rPr lang="en-US" sz="4400" b="1" dirty="0" err="1"/>
              <a:t>বলতে</a:t>
            </a:r>
            <a:r>
              <a:rPr lang="en-US" sz="4400" b="1" dirty="0"/>
              <a:t> </a:t>
            </a:r>
            <a:r>
              <a:rPr lang="en-US" sz="4400" b="1" dirty="0" err="1"/>
              <a:t>কী</a:t>
            </a:r>
            <a:r>
              <a:rPr lang="en-US" sz="4400" b="1" dirty="0"/>
              <a:t> </a:t>
            </a:r>
            <a:r>
              <a:rPr lang="en-US" sz="4400" b="1" dirty="0" err="1"/>
              <a:t>বোঝায়</a:t>
            </a:r>
            <a:r>
              <a:rPr lang="en-US" sz="4400" b="1" dirty="0"/>
              <a:t> </a:t>
            </a:r>
            <a:r>
              <a:rPr lang="en-US" sz="4400" b="1" dirty="0" err="1"/>
              <a:t>তা</a:t>
            </a:r>
            <a:r>
              <a:rPr lang="en-US" sz="4400" b="1" dirty="0"/>
              <a:t> </a:t>
            </a:r>
            <a:r>
              <a:rPr lang="en-US" sz="4400" b="1" dirty="0" err="1"/>
              <a:t>বলতে</a:t>
            </a:r>
            <a:r>
              <a:rPr lang="en-US" sz="4400" b="1" dirty="0"/>
              <a:t> </a:t>
            </a:r>
            <a:r>
              <a:rPr lang="en-US" sz="4400" b="1" dirty="0" err="1"/>
              <a:t>পারবে</a:t>
            </a:r>
            <a:r>
              <a:rPr lang="en-US" sz="4400" b="1" dirty="0"/>
              <a:t>।</a:t>
            </a:r>
          </a:p>
          <a:p>
            <a:r>
              <a:rPr lang="en-US" sz="4400" b="1" dirty="0"/>
              <a:t>১৩.১.২ </a:t>
            </a:r>
            <a:r>
              <a:rPr lang="en-US" sz="4400" b="1" dirty="0" err="1"/>
              <a:t>আবহাওয়ার</a:t>
            </a:r>
            <a:r>
              <a:rPr lang="en-US" sz="4400" b="1" dirty="0"/>
              <a:t> </a:t>
            </a:r>
            <a:r>
              <a:rPr lang="en-US" sz="4400" b="1" dirty="0" err="1"/>
              <a:t>উপাদানসমূহ</a:t>
            </a:r>
            <a:r>
              <a:rPr lang="en-US" sz="4400" b="1" dirty="0"/>
              <a:t> </a:t>
            </a:r>
            <a:r>
              <a:rPr lang="en-US" sz="4400" b="1" dirty="0" err="1"/>
              <a:t>কী</a:t>
            </a:r>
            <a:r>
              <a:rPr lang="en-US" sz="4400" b="1" dirty="0"/>
              <a:t> </a:t>
            </a:r>
            <a:r>
              <a:rPr lang="en-US" sz="4400" b="1" dirty="0" err="1"/>
              <a:t>কী</a:t>
            </a:r>
            <a:r>
              <a:rPr lang="en-US" sz="4400" b="1" dirty="0"/>
              <a:t> </a:t>
            </a:r>
            <a:r>
              <a:rPr lang="en-US" sz="4400" b="1" dirty="0" err="1"/>
              <a:t>তা</a:t>
            </a:r>
            <a:r>
              <a:rPr lang="en-US" sz="4400" b="1" dirty="0"/>
              <a:t> </a:t>
            </a:r>
            <a:r>
              <a:rPr lang="en-US" sz="4400" b="1" dirty="0" err="1"/>
              <a:t>লিখতে</a:t>
            </a:r>
            <a:r>
              <a:rPr lang="en-US" sz="4400" b="1" dirty="0"/>
              <a:t> </a:t>
            </a:r>
            <a:r>
              <a:rPr lang="en-US" sz="4400" b="1" dirty="0" err="1"/>
              <a:t>পারবে</a:t>
            </a:r>
            <a:r>
              <a:rPr lang="bn-IN" sz="4400" b="1" dirty="0" err="1"/>
              <a:t>।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19" y="1"/>
            <a:ext cx="7687712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1354"/>
            <a:ext cx="11898924" cy="1433633"/>
          </a:xfrm>
        </p:spPr>
        <p:txBody>
          <a:bodyPr>
            <a:normAutofit/>
          </a:bodyPr>
          <a:lstStyle/>
          <a:p>
            <a:r>
              <a:rPr lang="bn-IN" sz="6600" dirty="0"/>
              <a:t>  </a:t>
            </a:r>
            <a:r>
              <a:rPr lang="en-US" sz="6600" b="1" dirty="0" err="1"/>
              <a:t>চলো</a:t>
            </a:r>
            <a:r>
              <a:rPr lang="en-US" sz="6600" b="1" dirty="0"/>
              <a:t> </a:t>
            </a:r>
            <a:r>
              <a:rPr lang="en-US" sz="6600" b="1" dirty="0" err="1"/>
              <a:t>আমরা</a:t>
            </a:r>
            <a:r>
              <a:rPr lang="en-US" sz="6600" b="1" dirty="0"/>
              <a:t> </a:t>
            </a:r>
            <a:r>
              <a:rPr lang="en-US" sz="6600" b="1" dirty="0" err="1"/>
              <a:t>কিছু</a:t>
            </a:r>
            <a:r>
              <a:rPr lang="en-US" sz="6600" b="1" dirty="0"/>
              <a:t> </a:t>
            </a:r>
            <a:r>
              <a:rPr lang="en-US" sz="6600" b="1" dirty="0" err="1"/>
              <a:t>ছবি</a:t>
            </a:r>
            <a:r>
              <a:rPr lang="en-US" sz="6600" b="1" dirty="0"/>
              <a:t> </a:t>
            </a:r>
            <a:r>
              <a:rPr lang="en-US" sz="6600" b="1" dirty="0" err="1"/>
              <a:t>দেখিঃ</a:t>
            </a:r>
            <a:endParaRPr lang="en-US" sz="6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83" y="1161530"/>
            <a:ext cx="5581231" cy="347844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218230"/>
            <a:ext cx="6307798" cy="32857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9489" y="4902591"/>
            <a:ext cx="11378420" cy="156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ছবিতে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দেখলে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0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1282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/>
              <a:t>আবহাওয়া</a:t>
            </a:r>
            <a:r>
              <a:rPr lang="en-US" sz="5400" b="1" dirty="0"/>
              <a:t> </a:t>
            </a:r>
            <a:r>
              <a:rPr lang="en-US" sz="5400" b="1" dirty="0" err="1"/>
              <a:t>হলো</a:t>
            </a:r>
            <a:r>
              <a:rPr lang="en-US" sz="5400" b="1" dirty="0"/>
              <a:t> </a:t>
            </a:r>
            <a:r>
              <a:rPr lang="en-US" sz="5400" b="1" dirty="0" err="1"/>
              <a:t>প্রতিদিনের</a:t>
            </a:r>
            <a:r>
              <a:rPr lang="en-US" sz="5400" b="1" dirty="0"/>
              <a:t> </a:t>
            </a:r>
            <a:r>
              <a:rPr lang="en-US" sz="5400" b="1" dirty="0" err="1"/>
              <a:t>আকাশ</a:t>
            </a:r>
            <a:r>
              <a:rPr lang="en-US" sz="5400" b="1" dirty="0"/>
              <a:t> ও </a:t>
            </a:r>
            <a:r>
              <a:rPr lang="en-US" sz="5400" b="1" dirty="0" err="1"/>
              <a:t>বায়ুমন্ডলের</a:t>
            </a:r>
            <a:r>
              <a:rPr lang="en-US" sz="5400" b="1" dirty="0"/>
              <a:t> </a:t>
            </a:r>
            <a:r>
              <a:rPr lang="en-US" sz="5400" b="1" dirty="0" err="1"/>
              <a:t>অবস্থা</a:t>
            </a:r>
            <a:r>
              <a:rPr lang="en-US" sz="5400" b="1" dirty="0"/>
              <a:t> 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128210"/>
            <a:ext cx="12192000" cy="372978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 err="1"/>
              <a:t>কনো</a:t>
            </a:r>
            <a:r>
              <a:rPr lang="en-US" sz="4800" b="1" dirty="0"/>
              <a:t> </a:t>
            </a:r>
            <a:r>
              <a:rPr lang="en-US" sz="4800" b="1" dirty="0" err="1"/>
              <a:t>দিনের</a:t>
            </a:r>
            <a:r>
              <a:rPr lang="en-US" sz="4800" b="1" dirty="0"/>
              <a:t> </a:t>
            </a:r>
            <a:r>
              <a:rPr lang="en-US" sz="4800" b="1" dirty="0" err="1"/>
              <a:t>আকাশ</a:t>
            </a:r>
            <a:r>
              <a:rPr lang="en-US" sz="4800" b="1" dirty="0"/>
              <a:t> </a:t>
            </a:r>
            <a:r>
              <a:rPr lang="en-US" sz="4800" b="1" dirty="0" err="1"/>
              <a:t>থাকতে</a:t>
            </a:r>
            <a:r>
              <a:rPr lang="en-US" sz="4800" b="1" dirty="0"/>
              <a:t> </a:t>
            </a:r>
            <a:r>
              <a:rPr lang="en-US" sz="4800" b="1" dirty="0" err="1"/>
              <a:t>পারে</a:t>
            </a:r>
            <a:r>
              <a:rPr lang="en-US" sz="4800" b="1" dirty="0"/>
              <a:t> </a:t>
            </a:r>
            <a:r>
              <a:rPr lang="en-US" sz="4800" b="1" dirty="0" err="1"/>
              <a:t>রৌদ্রোজ্জ্বল</a:t>
            </a:r>
            <a:r>
              <a:rPr lang="en-US" sz="4800" b="1" dirty="0"/>
              <a:t> </a:t>
            </a:r>
            <a:r>
              <a:rPr lang="en-US" sz="4800" b="1" dirty="0" err="1"/>
              <a:t>বা</a:t>
            </a:r>
            <a:r>
              <a:rPr lang="en-US" sz="4800" b="1" dirty="0"/>
              <a:t> </a:t>
            </a:r>
            <a:r>
              <a:rPr lang="en-US" sz="4800" b="1" dirty="0" err="1"/>
              <a:t>মেঘাচ্ছন্ন</a:t>
            </a:r>
            <a:r>
              <a:rPr lang="en-US" sz="4800" b="1" dirty="0"/>
              <a:t> ।</a:t>
            </a:r>
          </a:p>
          <a:p>
            <a:r>
              <a:rPr lang="en-US" sz="4800" b="1" dirty="0" err="1"/>
              <a:t>বাতাস</a:t>
            </a:r>
            <a:r>
              <a:rPr lang="en-US" sz="4800" b="1" dirty="0"/>
              <a:t> </a:t>
            </a:r>
            <a:r>
              <a:rPr lang="en-US" sz="4800" b="1" dirty="0" err="1"/>
              <a:t>হতে</a:t>
            </a:r>
            <a:r>
              <a:rPr lang="en-US" sz="4800" b="1" dirty="0"/>
              <a:t> </a:t>
            </a:r>
            <a:r>
              <a:rPr lang="en-US" sz="4800" b="1" dirty="0" err="1"/>
              <a:t>পারে</a:t>
            </a:r>
            <a:r>
              <a:rPr lang="en-US" sz="4800" b="1" dirty="0"/>
              <a:t> </a:t>
            </a:r>
            <a:r>
              <a:rPr lang="en-US" sz="4800" b="1" dirty="0" err="1"/>
              <a:t>ঠান্ডা</a:t>
            </a:r>
            <a:r>
              <a:rPr lang="en-US" sz="4800" b="1" dirty="0"/>
              <a:t> </a:t>
            </a:r>
            <a:r>
              <a:rPr lang="en-US" sz="4800" b="1" dirty="0" err="1"/>
              <a:t>বা</a:t>
            </a:r>
            <a:r>
              <a:rPr lang="en-US" sz="4800" b="1" dirty="0"/>
              <a:t> </a:t>
            </a:r>
            <a:r>
              <a:rPr lang="en-US" sz="4800" b="1" dirty="0" err="1"/>
              <a:t>গরম</a:t>
            </a:r>
            <a:r>
              <a:rPr lang="en-US" sz="4800" b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4027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235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 ANSI</vt:lpstr>
      <vt:lpstr>NikoshBAN</vt:lpstr>
      <vt:lpstr>Vrinda</vt:lpstr>
      <vt:lpstr>Office Theme</vt:lpstr>
      <vt:lpstr>          Adamdighi Balika Government Primary School Adamdighi, Bogura. </vt:lpstr>
      <vt:lpstr>শিক্ষক পরিচিতি:</vt:lpstr>
      <vt:lpstr>       পাঠ পরিচিতি ঃ </vt:lpstr>
      <vt:lpstr>চলো আমরা কিছু ছবি দেখিঃ</vt:lpstr>
      <vt:lpstr>PowerPoint Presentation</vt:lpstr>
      <vt:lpstr>আজকের পাঠের শিরোনামঃ</vt:lpstr>
      <vt:lpstr>শিখনফলঃ</vt:lpstr>
      <vt:lpstr>  চলো আমরা কিছু ছবি দেখিঃ</vt:lpstr>
      <vt:lpstr>আবহাওয়া হলো প্রতিদিনের আকাশ ও বায়ুমন্ডলের অবস্থা ।</vt:lpstr>
      <vt:lpstr>শিক্ষার্থীদের একক কাজঃ</vt:lpstr>
      <vt:lpstr>আবহাওয়ার উপাদানঃ</vt:lpstr>
      <vt:lpstr>আকাশের অবস্থাঃ</vt:lpstr>
      <vt:lpstr>বায়ুর তাপমাত্রাঃ </vt:lpstr>
      <vt:lpstr>বৃষ্টিপাতঃ </vt:lpstr>
      <vt:lpstr>দলীয় কাজঃ</vt:lpstr>
      <vt:lpstr>  পাঠ্য বই সংযোগ </vt:lpstr>
      <vt:lpstr>আজকের পাঠের মূল্যায়নঃ</vt:lpstr>
      <vt:lpstr>বাড়ির কাজঃ</vt:lpstr>
      <vt:lpstr> আজকের পাঠ শেষে সকলকে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BOGURA ONLINE  PRIMARY SCHOOL</dc:title>
  <dc:creator>DPE</dc:creator>
  <cp:lastModifiedBy>DPE</cp:lastModifiedBy>
  <cp:revision>59</cp:revision>
  <dcterms:created xsi:type="dcterms:W3CDTF">2020-10-05T02:38:41Z</dcterms:created>
  <dcterms:modified xsi:type="dcterms:W3CDTF">2020-11-19T14:06:14Z</dcterms:modified>
</cp:coreProperties>
</file>