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2" r:id="rId2"/>
    <p:sldId id="256" r:id="rId3"/>
    <p:sldId id="257" r:id="rId4"/>
    <p:sldId id="258" r:id="rId5"/>
    <p:sldId id="268" r:id="rId6"/>
    <p:sldId id="271" r:id="rId7"/>
    <p:sldId id="266" r:id="rId8"/>
    <p:sldId id="270" r:id="rId9"/>
    <p:sldId id="259" r:id="rId10"/>
    <p:sldId id="260" r:id="rId11"/>
    <p:sldId id="261" r:id="rId12"/>
    <p:sldId id="262" r:id="rId13"/>
    <p:sldId id="269" r:id="rId14"/>
    <p:sldId id="265" r:id="rId15"/>
  </p:sldIdLst>
  <p:sldSz cx="12192000" cy="6858000"/>
  <p:notesSz cx="6858000" cy="9144000"/>
  <p:custShowLst>
    <p:custShow name="bogura" id="0">
      <p:sldLst>
        <p:sld r:id="rId3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2CDD-D10C-46D1-A065-176A1EDC9C64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A49C8-58FA-4443-B95A-B95BB8534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+mn-lt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8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Now we are going to know about occupations.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C2FC-2378-45E8-BDD6-539C77A07C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2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2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A49C8-58FA-4443-B95A-B95BB8534A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8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9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6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2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0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C747-0B7C-44F7-9351-B46818DF5C11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CEC1E-0042-46E3-94AE-DE8A0CE0C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1A3883-2B46-4976-AE3A-BC4D3D717ECD}"/>
              </a:ext>
            </a:extLst>
          </p:cNvPr>
          <p:cNvSpPr/>
          <p:nvPr/>
        </p:nvSpPr>
        <p:spPr>
          <a:xfrm>
            <a:off x="1524000" y="1905476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3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মাল্টিমিডিয়া ক্লাশে সবাইকে স্বাগত।</a:t>
            </a:r>
            <a:endParaRPr lang="en-US" sz="3300" b="1" dirty="0">
              <a:ln w="11430"/>
              <a:solidFill>
                <a:srgbClr val="00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A72315-694E-4EB4-A232-4E509DED0AA9}"/>
              </a:ext>
            </a:extLst>
          </p:cNvPr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Fine   Upbeat and Dance Background Music  Electronic Pop Music Instrumental (FREE DOWNNLOAD)">
            <a:hlinkClick r:id="" action="ppaction://media"/>
            <a:extLst>
              <a:ext uri="{FF2B5EF4-FFF2-40B4-BE49-F238E27FC236}">
                <a16:creationId xmlns:a16="http://schemas.microsoft.com/office/drawing/2014/main" id="{C473472A-B000-4E5D-B933-EF8A7E744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0845" y="4262376"/>
            <a:ext cx="49463" cy="494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3999" y="853780"/>
            <a:ext cx="9144000" cy="871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5-Point Star 8"/>
          <p:cNvSpPr/>
          <p:nvPr/>
        </p:nvSpPr>
        <p:spPr>
          <a:xfrm>
            <a:off x="7160721" y="2542690"/>
            <a:ext cx="3735879" cy="3458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43919"/>
            <a:ext cx="3657600" cy="33403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620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6364" numSld="999" showWhenStopped="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8256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 TEST :                     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9.Make five WH question with underline words.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en-US" sz="4400" b="1" dirty="0"/>
          </a:p>
          <a:p>
            <a:r>
              <a:rPr lang="en-US" sz="4400" b="1" dirty="0" err="1"/>
              <a:t>a.Riya</a:t>
            </a:r>
            <a:r>
              <a:rPr lang="en-US" sz="4400" b="1" dirty="0"/>
              <a:t> gets up </a:t>
            </a:r>
            <a:r>
              <a:rPr lang="en-US" sz="4400" b="1" u="sng" dirty="0"/>
              <a:t> at 6.00 am.</a:t>
            </a:r>
          </a:p>
          <a:p>
            <a:r>
              <a:rPr lang="en-US" sz="4400" b="1" dirty="0"/>
              <a:t>b. She  has  </a:t>
            </a:r>
            <a:r>
              <a:rPr lang="en-US" sz="4400" b="1" u="sng" dirty="0"/>
              <a:t>breakfast</a:t>
            </a:r>
            <a:r>
              <a:rPr lang="en-US" sz="4400" b="1" dirty="0"/>
              <a:t> .</a:t>
            </a:r>
            <a:endParaRPr lang="en-US" sz="4400" b="1" u="sng" dirty="0"/>
          </a:p>
          <a:p>
            <a:r>
              <a:rPr lang="en-US" sz="4400" b="1" dirty="0"/>
              <a:t>c. She goes to </a:t>
            </a:r>
            <a:r>
              <a:rPr lang="en-US" sz="4400" b="1" u="sng" dirty="0"/>
              <a:t>school</a:t>
            </a:r>
            <a:r>
              <a:rPr lang="en-US" sz="4400" b="1" dirty="0"/>
              <a:t>.</a:t>
            </a:r>
          </a:p>
          <a:p>
            <a:r>
              <a:rPr lang="en-US" sz="4400" b="1" dirty="0"/>
              <a:t>D . Riya is </a:t>
            </a:r>
            <a:r>
              <a:rPr lang="en-US" sz="4400" b="1" u="sng" dirty="0"/>
              <a:t>9 years </a:t>
            </a:r>
            <a:r>
              <a:rPr lang="en-US" sz="4400" b="1" dirty="0"/>
              <a:t>old.</a:t>
            </a:r>
          </a:p>
          <a:p>
            <a:r>
              <a:rPr lang="en-US" sz="4400" b="1" dirty="0"/>
              <a:t>e. Riya is in </a:t>
            </a:r>
            <a:r>
              <a:rPr lang="en-US" sz="4400" b="1" u="sng" dirty="0"/>
              <a:t>class 3</a:t>
            </a:r>
            <a:r>
              <a:rPr lang="en-US" sz="4400" b="1" dirty="0"/>
              <a:t>.        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                                                                                                   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393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82562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/>
              <a:t>Answer to the questions No.9: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/>
              <a:t>               a. When does Riya get up?</a:t>
            </a:r>
          </a:p>
          <a:p>
            <a:r>
              <a:rPr lang="en-US" sz="4800" b="1" dirty="0"/>
              <a:t>               </a:t>
            </a:r>
            <a:r>
              <a:rPr lang="en-US" sz="4800" b="1" dirty="0" err="1"/>
              <a:t>b.What</a:t>
            </a:r>
            <a:r>
              <a:rPr lang="en-US" sz="4800" b="1" dirty="0"/>
              <a:t> has  she ?</a:t>
            </a:r>
          </a:p>
          <a:p>
            <a:r>
              <a:rPr lang="en-US" sz="4800" b="1" dirty="0"/>
              <a:t>               c. Where does she go ?</a:t>
            </a:r>
          </a:p>
          <a:p>
            <a:r>
              <a:rPr lang="en-US" sz="4800" b="1" dirty="0"/>
              <a:t>               d. How old is Riya?</a:t>
            </a:r>
          </a:p>
          <a:p>
            <a:r>
              <a:rPr lang="en-US" sz="4800" b="1" dirty="0"/>
              <a:t>               e. What class is in Riya?                                                                                                           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5129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69068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/>
              <a:t> Home 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90689"/>
            <a:ext cx="11734800" cy="5272818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9.Make five WH questions with underline words.</a:t>
            </a:r>
          </a:p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u="sng" dirty="0" err="1"/>
              <a:t>Mahbub</a:t>
            </a:r>
            <a:r>
              <a:rPr lang="en-US" sz="3600" dirty="0"/>
              <a:t> is in class 3.</a:t>
            </a:r>
          </a:p>
          <a:p>
            <a:pPr marL="0" indent="0">
              <a:buNone/>
            </a:pPr>
            <a:r>
              <a:rPr lang="en-US" sz="3600" dirty="0"/>
              <a:t>b. He plays </a:t>
            </a:r>
            <a:r>
              <a:rPr lang="en-US" sz="3600" u="sng" dirty="0"/>
              <a:t>cricket.</a:t>
            </a:r>
          </a:p>
          <a:p>
            <a:pPr marL="0" indent="0">
              <a:buNone/>
            </a:pPr>
            <a:r>
              <a:rPr lang="en-US" sz="3600" dirty="0"/>
              <a:t>c. He works </a:t>
            </a:r>
            <a:r>
              <a:rPr lang="en-US" sz="3600" u="sng" dirty="0"/>
              <a:t>in  a bank.</a:t>
            </a:r>
          </a:p>
          <a:p>
            <a:pPr marL="0" indent="0">
              <a:buNone/>
            </a:pPr>
            <a:r>
              <a:rPr lang="en-US" sz="3600" dirty="0" err="1"/>
              <a:t>d.Riya</a:t>
            </a:r>
            <a:r>
              <a:rPr lang="en-US" sz="3600" dirty="0"/>
              <a:t> goes school </a:t>
            </a:r>
            <a:r>
              <a:rPr lang="en-US" sz="3600" u="sng" dirty="0"/>
              <a:t>at 9.00 am.</a:t>
            </a:r>
          </a:p>
          <a:p>
            <a:pPr marL="0" indent="0">
              <a:buNone/>
            </a:pPr>
            <a:r>
              <a:rPr lang="en-US" sz="3600" dirty="0"/>
              <a:t>e. She is </a:t>
            </a:r>
            <a:r>
              <a:rPr lang="en-US" sz="3600" u="sng" dirty="0"/>
              <a:t>9 years old.</a:t>
            </a:r>
          </a:p>
          <a:p>
            <a:pPr marL="0" indent="0">
              <a:buNone/>
            </a:pPr>
            <a:r>
              <a:rPr lang="en-US" sz="3600" dirty="0"/>
              <a:t>      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                                                                           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26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98120" y="929640"/>
            <a:ext cx="11871960" cy="5928360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End of the </a:t>
            </a:r>
            <a:r>
              <a:rPr lang="en-US" sz="8000" b="1" dirty="0" err="1">
                <a:solidFill>
                  <a:schemeClr val="tx1"/>
                </a:solidFill>
              </a:rPr>
              <a:t>leson</a:t>
            </a:r>
            <a:r>
              <a:rPr lang="en-US" sz="8000" b="1" dirty="0">
                <a:solidFill>
                  <a:schemeClr val="tx1"/>
                </a:solidFill>
              </a:rPr>
              <a:t>: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858625" cy="1279525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5400" b="1" dirty="0"/>
              <a:t>Good bye students!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24023"/>
            <a:ext cx="11745913" cy="5881688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4400" b="1" dirty="0"/>
              <a:t>Take my </a:t>
            </a:r>
            <a:r>
              <a:rPr lang="en-US" sz="4400" b="1" dirty="0" err="1"/>
              <a:t>salam</a:t>
            </a:r>
            <a:r>
              <a:rPr lang="en-US" sz="4400" b="1" dirty="0"/>
              <a:t>.</a:t>
            </a:r>
          </a:p>
          <a:p>
            <a:r>
              <a:rPr lang="en-US" sz="4400" b="1" dirty="0"/>
              <a:t>See you bye my next class !</a:t>
            </a:r>
          </a:p>
          <a:p>
            <a:pPr marL="0" indent="0">
              <a:buNone/>
            </a:pPr>
            <a:r>
              <a:rPr lang="en-US" sz="4400" b="1" dirty="0"/>
              <a:t>_______      Presented by </a:t>
            </a:r>
          </a:p>
          <a:p>
            <a:pPr marL="0" indent="0">
              <a:buNone/>
            </a:pPr>
            <a:r>
              <a:rPr lang="en-US" sz="4400" b="1" dirty="0"/>
              <a:t>         M </a:t>
            </a:r>
            <a:r>
              <a:rPr lang="en-US" sz="4400" b="1" dirty="0" err="1"/>
              <a:t>Mostab</a:t>
            </a:r>
            <a:r>
              <a:rPr lang="en-US" sz="4400" b="1" dirty="0"/>
              <a:t> </a:t>
            </a:r>
            <a:r>
              <a:rPr lang="en-US" sz="4400" b="1" dirty="0" err="1"/>
              <a:t>Sira</a:t>
            </a:r>
            <a:r>
              <a:rPr lang="en-US" sz="4400" b="1" dirty="0"/>
              <a:t> </a:t>
            </a:r>
            <a:r>
              <a:rPr lang="en-US" sz="4400" b="1" dirty="0" err="1"/>
              <a:t>Rujdi</a:t>
            </a: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          Assistant Teacher at</a:t>
            </a:r>
          </a:p>
          <a:p>
            <a:pPr marL="0" indent="0">
              <a:buNone/>
            </a:pPr>
            <a:r>
              <a:rPr lang="en-US" sz="4400" b="1" dirty="0"/>
              <a:t>           </a:t>
            </a:r>
            <a:r>
              <a:rPr lang="en-US" sz="4400" b="1" dirty="0" err="1"/>
              <a:t>Adamdighi</a:t>
            </a:r>
            <a:r>
              <a:rPr lang="en-US" sz="4400" b="1" dirty="0"/>
              <a:t> </a:t>
            </a:r>
            <a:r>
              <a:rPr lang="en-US" sz="4400" b="1" dirty="0" err="1"/>
              <a:t>Balika</a:t>
            </a:r>
            <a:r>
              <a:rPr lang="en-US" sz="4400" b="1" dirty="0"/>
              <a:t> GPS </a:t>
            </a:r>
          </a:p>
          <a:p>
            <a:pPr marL="0" indent="0">
              <a:buNone/>
            </a:pPr>
            <a:r>
              <a:rPr lang="en-US" sz="4400" b="1" dirty="0"/>
              <a:t>         ,</a:t>
            </a:r>
            <a:r>
              <a:rPr lang="en-US" sz="4400" b="1" dirty="0" err="1"/>
              <a:t>Adamdighi</a:t>
            </a:r>
            <a:r>
              <a:rPr lang="en-US" sz="4400" b="1" dirty="0"/>
              <a:t> ,</a:t>
            </a:r>
            <a:r>
              <a:rPr lang="en-US" sz="4400" b="1" dirty="0" err="1"/>
              <a:t>Bogura</a:t>
            </a:r>
            <a:r>
              <a:rPr lang="en-US" sz="4400" b="1" dirty="0"/>
              <a:t>.</a:t>
            </a:r>
          </a:p>
          <a:p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 flipH="1">
            <a:off x="9154552" y="362946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30" y="3489960"/>
            <a:ext cx="4687669" cy="3515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192" y="-179062"/>
            <a:ext cx="4720807" cy="354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7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70080" cy="345040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5400" b="1" dirty="0"/>
              <a:t>         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Balika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Government Primary School</a:t>
            </a:r>
            <a:b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Bogura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50409"/>
            <a:ext cx="12192000" cy="351427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6600" dirty="0"/>
              <a:t>Welcome to my online class.</a:t>
            </a:r>
          </a:p>
          <a:p>
            <a:pPr algn="l"/>
            <a:r>
              <a:rPr lang="en-US" sz="6600" dirty="0"/>
              <a:t> Stay home</a:t>
            </a:r>
          </a:p>
          <a:p>
            <a:pPr algn="l"/>
            <a:r>
              <a:rPr lang="en-US" sz="6600" dirty="0"/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28566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0">
        <p14:honeycomb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1999" cy="8382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000" b="1" i="1" dirty="0"/>
              <a:t>Teacher’s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" y="838200"/>
            <a:ext cx="12191998" cy="67362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M  MOSTAB SIRA RUJDI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Assistant teacher </a:t>
            </a: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Balika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Government Primary School</a:t>
            </a:r>
          </a:p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Adamdighi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Bogura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5838092" y="2855740"/>
            <a:ext cx="4262511" cy="41781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46" y="3615397"/>
            <a:ext cx="3298873" cy="262978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335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640"/>
            <a:ext cx="11201400" cy="144684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8000" dirty="0"/>
              <a:t>Lesson introduce: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4"/>
            <a:ext cx="11049000" cy="492569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Subject: English</a:t>
            </a:r>
          </a:p>
          <a:p>
            <a:r>
              <a:rPr lang="en-US" sz="7200" dirty="0">
                <a:solidFill>
                  <a:srgbClr val="FF0000"/>
                </a:solidFill>
              </a:rPr>
              <a:t>Tropic:  WH Question</a:t>
            </a:r>
          </a:p>
          <a:p>
            <a:r>
              <a:rPr lang="en-US" sz="7200" dirty="0">
                <a:solidFill>
                  <a:srgbClr val="FF0000"/>
                </a:solidFill>
              </a:rPr>
              <a:t>Class: 3</a:t>
            </a:r>
          </a:p>
          <a:p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mantic Songs – Ramblings of an idle mi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19" y="2111678"/>
            <a:ext cx="3914091" cy="322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b="1" dirty="0"/>
              <a:t>        Pair works</a:t>
            </a:r>
          </a:p>
          <a:p>
            <a:r>
              <a:rPr lang="en-US" sz="6600" b="1" dirty="0"/>
              <a:t>  Do you know what is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0661" y="5339078"/>
            <a:ext cx="56734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Question mark.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465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5240"/>
            <a:ext cx="12191999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7200" b="1" dirty="0"/>
              <a:t> Declaration of the lesson: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12191999" cy="5791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>
                <a:solidFill>
                  <a:schemeClr val="tx1"/>
                </a:solidFill>
              </a:rPr>
              <a:t>WH –Questions.</a:t>
            </a:r>
          </a:p>
        </p:txBody>
      </p:sp>
    </p:spTree>
    <p:extLst>
      <p:ext uri="{BB962C8B-B14F-4D97-AF65-F5344CB8AC3E}">
        <p14:creationId xmlns:p14="http://schemas.microsoft.com/office/powerpoint/2010/main" val="23911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" y="106680"/>
            <a:ext cx="11871960" cy="6586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                         </a:t>
            </a:r>
            <a:r>
              <a:rPr lang="en-US" sz="5400" b="1" dirty="0"/>
              <a:t>Learning Outcomes:</a:t>
            </a:r>
          </a:p>
          <a:p>
            <a:r>
              <a:rPr lang="en-US" sz="3200" b="1" dirty="0"/>
              <a:t>At the end of the lesson students will be able to----------</a:t>
            </a:r>
          </a:p>
          <a:p>
            <a:endParaRPr lang="en-US" sz="3200" b="1" dirty="0"/>
          </a:p>
          <a:p>
            <a:r>
              <a:rPr lang="en-US" sz="4000" b="1" dirty="0"/>
              <a:t>Speaking::</a:t>
            </a:r>
          </a:p>
          <a:p>
            <a:r>
              <a:rPr lang="en-US" sz="3600" b="1" dirty="0"/>
              <a:t>3.1.1-ask and answer WH questions.</a:t>
            </a:r>
          </a:p>
          <a:p>
            <a:r>
              <a:rPr lang="en-US" sz="4000" b="1" dirty="0"/>
              <a:t>Reading:</a:t>
            </a:r>
          </a:p>
          <a:p>
            <a:r>
              <a:rPr lang="en-US" sz="3600" b="1" dirty="0"/>
              <a:t>1.6.1-recognize and read statements commands greetings , </a:t>
            </a:r>
          </a:p>
          <a:p>
            <a:r>
              <a:rPr lang="en-US" sz="3600" b="1" dirty="0"/>
              <a:t>questions and answers.</a:t>
            </a:r>
          </a:p>
          <a:p>
            <a:r>
              <a:rPr lang="en-US" sz="4400" b="1" dirty="0"/>
              <a:t>Writing:</a:t>
            </a:r>
          </a:p>
          <a:p>
            <a:r>
              <a:rPr lang="en-US" sz="3600" b="1" dirty="0"/>
              <a:t>8.1.1-make sentences using words and phrases given in the text book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2562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/>
              <a:t>                       Group work</a:t>
            </a:r>
            <a:br>
              <a:rPr lang="en-US" b="1" dirty="0"/>
            </a:br>
            <a:r>
              <a:rPr lang="en-US" b="1" dirty="0"/>
              <a:t>9. Make  WH questions  with underline words.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87997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u="sng" dirty="0" err="1"/>
              <a:t>Tamim</a:t>
            </a:r>
            <a:r>
              <a:rPr lang="en-US" sz="3200" b="1" dirty="0"/>
              <a:t> goes </a:t>
            </a:r>
            <a:r>
              <a:rPr lang="en-US" sz="3200" b="1" u="sng" dirty="0"/>
              <a:t>to Dhaka </a:t>
            </a:r>
            <a:r>
              <a:rPr lang="en-US" sz="3200" b="1" dirty="0"/>
              <a:t>to </a:t>
            </a:r>
            <a:r>
              <a:rPr lang="en-US" sz="3200" b="1" u="sng" dirty="0"/>
              <a:t>play cricket</a:t>
            </a:r>
            <a:r>
              <a:rPr lang="en-US" sz="3200" b="1" dirty="0"/>
              <a:t> </a:t>
            </a:r>
            <a:r>
              <a:rPr lang="en-US" sz="3200" b="1" u="sng" dirty="0"/>
              <a:t>on Monday.</a:t>
            </a:r>
          </a:p>
          <a:p>
            <a:endParaRPr lang="en-US" sz="3200" b="1" dirty="0"/>
          </a:p>
          <a:p>
            <a:r>
              <a:rPr lang="en-US" sz="3200" b="1" dirty="0"/>
              <a:t> 1. </a:t>
            </a:r>
            <a:r>
              <a:rPr lang="en-US" sz="3200" b="1" dirty="0" err="1"/>
              <a:t>Ans:Who</a:t>
            </a:r>
            <a:r>
              <a:rPr lang="en-US" sz="3200" b="1" dirty="0"/>
              <a:t> goes to Dhaka to play cricket?</a:t>
            </a:r>
          </a:p>
          <a:p>
            <a:r>
              <a:rPr lang="en-US" sz="3200" b="1" dirty="0"/>
              <a:t>2.Where does </a:t>
            </a:r>
            <a:r>
              <a:rPr lang="en-US" sz="3200" b="1" dirty="0" err="1"/>
              <a:t>Tamim</a:t>
            </a:r>
            <a:r>
              <a:rPr lang="en-US" sz="3200" b="1" dirty="0"/>
              <a:t> go to play cricket?</a:t>
            </a:r>
          </a:p>
          <a:p>
            <a:r>
              <a:rPr lang="en-US" sz="3200" b="1" dirty="0"/>
              <a:t>3.Why does </a:t>
            </a:r>
            <a:r>
              <a:rPr lang="en-US" sz="3200" b="1" dirty="0" err="1"/>
              <a:t>Tamim</a:t>
            </a:r>
            <a:r>
              <a:rPr lang="en-US" sz="3200" b="1" dirty="0"/>
              <a:t> go to Dhaka?</a:t>
            </a:r>
          </a:p>
          <a:p>
            <a:r>
              <a:rPr lang="en-US" sz="3200" b="1" dirty="0"/>
              <a:t>4.When  does </a:t>
            </a:r>
            <a:r>
              <a:rPr lang="en-US" sz="3200" b="1" dirty="0" err="1"/>
              <a:t>Tamim</a:t>
            </a:r>
            <a:r>
              <a:rPr lang="en-US" sz="3200" b="1" dirty="0"/>
              <a:t> go to Dhaka?</a:t>
            </a:r>
          </a:p>
        </p:txBody>
      </p:sp>
    </p:spTree>
    <p:extLst>
      <p:ext uri="{BB962C8B-B14F-4D97-AF65-F5344CB8AC3E}">
        <p14:creationId xmlns:p14="http://schemas.microsoft.com/office/powerpoint/2010/main" val="34696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/>
              <a:t>WH </a:t>
            </a:r>
            <a:r>
              <a:rPr lang="en-US" sz="4900" b="1" dirty="0"/>
              <a:t>Question</a:t>
            </a:r>
            <a:r>
              <a:rPr lang="en-US" b="1" dirty="0"/>
              <a:t>: </a:t>
            </a:r>
            <a:r>
              <a:rPr lang="en-US" b="1" dirty="0" err="1"/>
              <a:t>What,Who,When,Why,Where,Which,Whose,How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7"/>
            <a:ext cx="12337366" cy="542756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4400" b="1" dirty="0"/>
              <a:t>Structure : </a:t>
            </a:r>
          </a:p>
          <a:p>
            <a:r>
              <a:rPr lang="en-US" sz="4400" b="1" dirty="0"/>
              <a:t>1. WH +verb +subject</a:t>
            </a:r>
          </a:p>
          <a:p>
            <a:r>
              <a:rPr lang="en-US" sz="4400" b="1" dirty="0"/>
              <a:t>2.  WH +Helping verb +subject + main verb +object</a:t>
            </a:r>
          </a:p>
          <a:p>
            <a:r>
              <a:rPr lang="en-US" sz="4400" b="1" dirty="0"/>
              <a:t>Example:1.The pen is </a:t>
            </a:r>
            <a:r>
              <a:rPr lang="en-US" sz="4400" b="1" u="sng" dirty="0"/>
              <a:t>red.</a:t>
            </a:r>
          </a:p>
          <a:p>
            <a:r>
              <a:rPr lang="en-US" sz="4400" b="1" dirty="0"/>
              <a:t>          </a:t>
            </a:r>
            <a:r>
              <a:rPr lang="en-US" sz="4400" b="1" dirty="0" err="1"/>
              <a:t>ans:How</a:t>
            </a:r>
            <a:r>
              <a:rPr lang="en-US" sz="4400" b="1" dirty="0"/>
              <a:t> is the pen?</a:t>
            </a:r>
          </a:p>
          <a:p>
            <a:r>
              <a:rPr lang="en-US" sz="4400" b="1" dirty="0"/>
              <a:t>         2.He grows </a:t>
            </a:r>
            <a:r>
              <a:rPr lang="en-US" sz="4400" b="1" u="sng" dirty="0"/>
              <a:t>crops.</a:t>
            </a:r>
          </a:p>
          <a:p>
            <a:r>
              <a:rPr lang="en-US" sz="4400" b="1" dirty="0"/>
              <a:t>      </a:t>
            </a:r>
            <a:r>
              <a:rPr lang="en-US" sz="4400" b="1" dirty="0" err="1"/>
              <a:t>ans.What</a:t>
            </a:r>
            <a:r>
              <a:rPr lang="en-US" sz="4400" b="1" dirty="0"/>
              <a:t> does he grow ?</a:t>
            </a:r>
          </a:p>
          <a:p>
            <a:endParaRPr lang="en-US" sz="4400" b="1" dirty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34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416</Words>
  <Application>Microsoft Office PowerPoint</Application>
  <PresentationFormat>Widescreen</PresentationFormat>
  <Paragraphs>86</Paragraphs>
  <Slides>14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          Adamdighi Balika Government Primary School Adamdighi, Bogura. </vt:lpstr>
      <vt:lpstr>Teacher’s introduce:</vt:lpstr>
      <vt:lpstr>Lesson introduce:</vt:lpstr>
      <vt:lpstr>PowerPoint Presentation</vt:lpstr>
      <vt:lpstr>PowerPoint Presentation</vt:lpstr>
      <vt:lpstr>PowerPoint Presentation</vt:lpstr>
      <vt:lpstr>                       Group work 9. Make  WH questions  with underline words.</vt:lpstr>
      <vt:lpstr>WH Question: What,Who,When,Why,Where,Which,Whose,How</vt:lpstr>
      <vt:lpstr> TEST :                        9.Make five WH question with underline words.</vt:lpstr>
      <vt:lpstr>Answer to the questions No.9:</vt:lpstr>
      <vt:lpstr> Home Work:</vt:lpstr>
      <vt:lpstr>PowerPoint Presentation</vt:lpstr>
      <vt:lpstr>Good bye students! </vt:lpstr>
      <vt:lpstr>bogura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</dc:title>
  <dc:creator>DPE</dc:creator>
  <cp:lastModifiedBy>DPE</cp:lastModifiedBy>
  <cp:revision>72</cp:revision>
  <dcterms:created xsi:type="dcterms:W3CDTF">2020-09-16T14:55:35Z</dcterms:created>
  <dcterms:modified xsi:type="dcterms:W3CDTF">2021-07-30T14:53:24Z</dcterms:modified>
</cp:coreProperties>
</file>