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74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5" r:id="rId16"/>
    <p:sldId id="272" r:id="rId17"/>
    <p:sldId id="271" r:id="rId18"/>
    <p:sldId id="26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4CA4"/>
    <a:srgbClr val="F86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C5F64-E146-41DA-AC7D-CF5A6F27D64D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03DDC6-D9FC-4A5A-BEBD-15AF74C0D9C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Picture 3" descr="m9.jpg"/>
            <p:cNvPicPr>
              <a:picLocks noChangeAspect="1"/>
            </p:cNvPicPr>
            <p:nvPr/>
          </p:nvPicPr>
          <p:blipFill>
            <a:blip r:embed="rId2"/>
            <a:srcRect l="9500" t="-223" r="919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114817" y="928468"/>
              <a:ext cx="8493418" cy="4124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96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    </a:t>
              </a:r>
              <a:r>
                <a:rPr lang="bn-BD" sz="16600" b="1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bn-BD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94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80" y="643363"/>
            <a:ext cx="5580615" cy="4599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89972" y="5442898"/>
            <a:ext cx="8682941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সিপাহি </a:t>
            </a:r>
            <a:r>
              <a:rPr lang="bn-BD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 রহমান 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90" y="787317"/>
            <a:ext cx="4904688" cy="42626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418450" y="5359790"/>
            <a:ext cx="6602372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ল্যান্স নায়েক নূর মোহাম্মদ শেখ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36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14" y="734480"/>
            <a:ext cx="5030376" cy="4536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137088" y="5580559"/>
            <a:ext cx="5992837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সিপাহি মোস্তফা কামাল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08" y="774825"/>
            <a:ext cx="4995689" cy="48953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25678" y="5805347"/>
            <a:ext cx="1172436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ইঞ্জিনরুম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আর্টিফিসার রুহুল আমিন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250" y="868428"/>
            <a:ext cx="4872975" cy="47306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139868" y="5743670"/>
            <a:ext cx="984545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ল্যান্স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নায়েক মুন্সি আব্দুর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রউফ  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9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3376" y="815926"/>
            <a:ext cx="1087432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সাত জন বীরশ্রেষ্ঠের নাম মনে রাখার সহজ টেকনিক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rcRect t="24890" b="28974"/>
          <a:stretch>
            <a:fillRect/>
          </a:stretch>
        </p:blipFill>
        <p:spPr>
          <a:xfrm>
            <a:off x="200416" y="1979112"/>
            <a:ext cx="5353944" cy="4647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655212" y="1674055"/>
            <a:ext cx="5950634" cy="4832092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</a:rPr>
              <a:t>হা </a:t>
            </a:r>
            <a:r>
              <a:rPr lang="bn-IN" sz="4400" dirty="0" smtClean="0"/>
              <a:t>=হামিদুর রহমান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জা</a:t>
            </a:r>
            <a:r>
              <a:rPr lang="bn-IN" sz="4400" dirty="0" smtClean="0"/>
              <a:t>=মহিউদ্দিন জাহাঙ্গীর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 র  </a:t>
            </a:r>
            <a:r>
              <a:rPr lang="bn-IN" sz="4400" dirty="0" smtClean="0"/>
              <a:t>=রুহুল আমিন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মো </a:t>
            </a:r>
            <a:r>
              <a:rPr lang="bn-IN" sz="4400" dirty="0" smtClean="0"/>
              <a:t>=মোস্তফা কামাল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ম </a:t>
            </a:r>
            <a:r>
              <a:rPr lang="bn-IN" sz="4400" dirty="0" smtClean="0"/>
              <a:t>=মতিউর রহমান</a:t>
            </a:r>
            <a:endParaRPr lang="bn-IN" sz="4000" dirty="0" smtClean="0"/>
          </a:p>
          <a:p>
            <a:r>
              <a:rPr lang="bn-IN" sz="4400" dirty="0" smtClean="0">
                <a:solidFill>
                  <a:srgbClr val="0070C0"/>
                </a:solidFill>
              </a:rPr>
              <a:t>নূ </a:t>
            </a:r>
            <a:r>
              <a:rPr lang="bn-IN" sz="4400" dirty="0" smtClean="0"/>
              <a:t>=নূর মোহাম্মদ শেখ</a:t>
            </a:r>
          </a:p>
          <a:p>
            <a:r>
              <a:rPr lang="bn-IN" sz="4400" dirty="0" smtClean="0">
                <a:solidFill>
                  <a:srgbClr val="0070C0"/>
                </a:solidFill>
              </a:rPr>
              <a:t>র </a:t>
            </a:r>
            <a:r>
              <a:rPr lang="bn-IN" sz="4400" dirty="0" smtClean="0"/>
              <a:t>= মুন্সি আব্দুর রউফ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984" y="137786"/>
            <a:ext cx="11047956" cy="13578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সাহসিকতা এবং ত্যাগের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আরও তিনটি উপাধি দেওয়া হয়েছে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8097" y="1967079"/>
            <a:ext cx="5113421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বীর </a:t>
            </a:r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 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1827" y="3441208"/>
            <a:ext cx="5113421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 </a:t>
            </a:r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 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18433" y="5013808"/>
            <a:ext cx="5113421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 </a:t>
            </a:r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 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1126" y="2053884"/>
            <a:ext cx="2039816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৬৯ জন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42849" y="3500511"/>
            <a:ext cx="2126566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১৭৫ জন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0984" y="5090160"/>
            <a:ext cx="207029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৪২৬ জন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7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8788" y="873584"/>
            <a:ext cx="5017167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2059" y="2660433"/>
            <a:ext cx="8095349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 জন বীরশ্রেষ্ঠের নাম লেখ। 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539" y="2660433"/>
            <a:ext cx="325454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দল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09" y="4480560"/>
            <a:ext cx="325454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দলঃ 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2059" y="4572001"/>
            <a:ext cx="8095349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 ছাড়া আরও 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</a:t>
            </a: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নাম</a:t>
            </a:r>
            <a:r>
              <a:rPr lang="bn-IN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সংখ্যা সহ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লেখ।</a:t>
            </a:r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5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53232" y="1511574"/>
            <a:ext cx="11511419" cy="2847483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মুক্তিযুদ্ধের রাষ্ট্রীয় 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উপাধিগুলো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উপাধি</a:t>
            </a:r>
            <a:r>
              <a:rPr lang="bn-BD" sz="4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 ? </a:t>
            </a:r>
            <a:endParaRPr lang="en-US" sz="4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5884" y="4359057"/>
            <a:ext cx="11766116" cy="2830883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রাষ্ট্রীয় উপাধিগুলো কিসের জন্য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দেওয়া হয়েছে ?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917482" y="393895"/>
            <a:ext cx="4266398" cy="164832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880" y="87682"/>
            <a:ext cx="12009120" cy="6563639"/>
            <a:chOff x="182880" y="768017"/>
            <a:chExt cx="12009120" cy="53219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768017"/>
              <a:ext cx="12009120" cy="5321968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2473473" y="1798894"/>
              <a:ext cx="7427934" cy="326021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15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bn-BD" sz="1600" dirty="0" smtClean="0">
                  <a:solidFill>
                    <a:srgbClr val="FF0000"/>
                  </a:solidFill>
                </a:rPr>
                <a:t> 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307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20516" y="556618"/>
            <a:ext cx="8662737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73535" y="2216447"/>
            <a:ext cx="8662737" cy="413886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b="1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u="sng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আমিনা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খানম</a:t>
            </a:r>
            <a:endParaRPr lang="en-US" sz="360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মুলাদী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মুলাদী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3" y="1891562"/>
            <a:ext cx="2941114" cy="47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4" y="524086"/>
            <a:ext cx="6203254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8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544" y="2126765"/>
            <a:ext cx="6513724" cy="4031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পঞ্চম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উপাধি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মুক্তিযুদ্ধে বীরত্ব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---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আমাদের স্বাধীনতা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পৃষ্ঠাঃ ১২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81" y="503974"/>
            <a:ext cx="4558682" cy="557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9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4392" y="571531"/>
            <a:ext cx="6553200" cy="132343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253" y="2377440"/>
            <a:ext cx="11995484" cy="27961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১৪.২.৩ স্বাধীনতা যুদ্ধে অবদানের স্বীকৃতি হিসেবে দেওয়া উপাধিগুলোর নাম বলতে পারবে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r sresht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966" y="835119"/>
            <a:ext cx="7737231" cy="57638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55064756"/>
      </p:ext>
    </p:extLst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04" y="470785"/>
            <a:ext cx="11862148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3601329"/>
            <a:ext cx="12192000" cy="156966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মুক্তিযোদ্ধাদের রাষ্ট্রীয় </a:t>
            </a:r>
            <a:r>
              <a:rPr lang="bn-BD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উপাধি</a:t>
            </a:r>
            <a:r>
              <a:rPr lang="bn-BD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009" y="1252021"/>
            <a:ext cx="9833317" cy="50783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5400" dirty="0" smtClean="0">
              <a:solidFill>
                <a:srgbClr val="FF0000"/>
              </a:solidFill>
            </a:endParaRPr>
          </a:p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মুক্তিযুদ্ধে অসীম সাহসের সাথে যুদ্ধ করে শহীদ হয়েছেন এমন সাতজনকে বীরশ্রেষ্ঠ (সর্বোচ্চ) উপাধি দেওয়া হয়।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32" y="573239"/>
            <a:ext cx="6360633" cy="50336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75988" y="5767754"/>
            <a:ext cx="10597019" cy="830997"/>
          </a:xfrm>
          <a:prstGeom prst="rect">
            <a:avLst/>
          </a:prstGeom>
          <a:solidFill>
            <a:srgbClr val="F86ED4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ক্যাপ্টেন মহিউদ্দিন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জাহাঙ্গীর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8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1" t="-3155" r="23355"/>
          <a:stretch>
            <a:fillRect/>
          </a:stretch>
        </p:blipFill>
        <p:spPr>
          <a:xfrm>
            <a:off x="3390314" y="365760"/>
            <a:ext cx="4600135" cy="44904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38619" y="5035864"/>
            <a:ext cx="10371551" cy="1046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ফ্লাইট </a:t>
            </a:r>
            <a:r>
              <a:rPr lang="bn-BD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লেফটেন্যান্ট মতিউর রহমান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9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868</TotalTime>
  <Words>219</Words>
  <Application>Microsoft Office PowerPoint</Application>
  <PresentationFormat>Custom</PresentationFormat>
  <Paragraphs>51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sahana akther; assistant teacher,b dura gps, hobigonj</dc:creator>
  <cp:lastModifiedBy>DPE</cp:lastModifiedBy>
  <cp:revision>179</cp:revision>
  <dcterms:created xsi:type="dcterms:W3CDTF">2018-02-07T14:37:02Z</dcterms:created>
  <dcterms:modified xsi:type="dcterms:W3CDTF">2021-07-14T03:05:26Z</dcterms:modified>
</cp:coreProperties>
</file>