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25" r:id="rId13"/>
    <p:sldId id="326" r:id="rId14"/>
    <p:sldId id="306" r:id="rId15"/>
    <p:sldId id="311" r:id="rId16"/>
    <p:sldId id="316" r:id="rId17"/>
    <p:sldId id="318" r:id="rId18"/>
    <p:sldId id="317" r:id="rId19"/>
    <p:sldId id="319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291" autoAdjust="0"/>
  </p:normalViewPr>
  <p:slideViewPr>
    <p:cSldViewPr snapToGrid="0">
      <p:cViewPr>
        <p:scale>
          <a:sx n="81" d="100"/>
          <a:sy n="81" d="100"/>
        </p:scale>
        <p:origin x="-276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9A30E-B193-4179-BFF1-327ED708F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4D5CDD-4911-4DF0-BB28-E60FD4A1F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CF133A-1551-4714-9ADF-E00A90B58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11238D-27CC-4244-B85C-04CD1CE3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BE7A48-7E51-47E7-8A6E-CA026071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A3389-5C67-495F-9E5C-2BFBDAE3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47899C-5FDD-4232-813D-945633ADD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FA0420-D58E-4FA4-B7F5-CE57FABF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CCCE57-E629-4CE3-A93D-61703613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ACD9B-3BE6-4880-87B9-6F92A530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66B86A0-82F7-43B5-B754-E5011A2EE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F0FD99-3240-44A4-9362-453ACE5C2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051D99-CD19-4A16-B4B0-90798B5B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F8C76A-F900-42AC-BCDE-F8BD2749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B5082B-808B-4864-A4CE-AFF08DF6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F67566-398B-4FC6-85D5-D7D4AEBF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5C0BE-C16E-419A-8F4D-1D9392C7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42C377-36FE-4043-81E4-7C01C8FB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E32DB9-9DAA-4979-85DF-CB1888F4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D7A4EC-F743-407D-BD88-59074DF1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71E28-7E85-4B30-B470-2C5E3FB8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C7F400-0117-4EF7-988C-442D70DF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B6E45B-AA7E-4F04-A2BA-25067485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2C921B-5DBC-42B6-90F9-BFAA3AF2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5C7E3-558D-4B99-B6A8-AEF3251F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0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F367C3-1A7B-457C-ACFC-FDFC0703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EC07C-62E4-4D5E-BEBE-10967E586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D56876-A36C-4329-8E56-B522F8A2D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384657-3694-4370-8376-A7A51857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966C40-D4E4-4EE0-9C51-9F9C768D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AAF9C1-1B76-4E5F-9532-FCAED621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9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647D4-1226-4DE6-8056-87B2F70E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5678D5-FA38-4F2D-AF51-30AEA285F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9578C3-495F-4A0A-8549-11C1A14D7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CFE9000-84BA-4CE8-A012-99E795F94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E3FD96-504C-4D40-B91D-761E8FEFE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FE4940-AEB8-445D-872B-E0D66ED9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484C43-7FF6-4B1E-B23B-404B9598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0FE593A-8318-4C74-A760-94CA3767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775C9A-186A-45DD-88F2-BEEF7833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4B66B6-73EE-41A6-B144-5951CDA0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C635FA-66C5-4AF4-A614-A0008A2D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16AF12-F71F-4925-BBDE-189C4670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E60576-E95B-404C-89AD-AAA0818D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19B979-4306-4A43-BCA8-BA0A737C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108D07-5553-4227-9038-B9D2C4F3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2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B47D1-D1D5-4753-BA65-B580B44E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11D9B8-947A-40D5-8F0F-B95C85DA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2F0909-2154-4F19-910F-C165E9D14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44BE11-561D-4965-80E5-3F3B595C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5A12FF-DFD1-4DD1-BBED-4B8ED7A0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231C22-B3C6-487B-B312-11883E5A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1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DF795-689B-4ECB-B843-C3F692F3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EEE5023-7F29-4999-80E6-97CEA080A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51EDB4-53A1-415E-A124-43C1B9EDA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9AE5FB-C619-437E-84F2-EB79865D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9A1525-C4C8-4398-B8A6-7E6B79FB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43D2F8-482C-4FA0-87A4-A9A1C8F8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8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9BE764-C244-48C1-AE4F-E6765D15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0A2726-6C86-422D-B366-A85614140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AC198B-CF15-4D81-A02F-09AB0EF9D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D0F97-4360-4213-A3FC-E4601C3F3CFC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AEF829-7AFC-4AB2-8516-ED41DE148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734043-E811-42BF-AB6D-963D45A28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E42F-B6FC-4788-A915-ABE6E9FD0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9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8879E80-948A-47E7-A163-4629B6B9E5F2}"/>
              </a:ext>
            </a:extLst>
          </p:cNvPr>
          <p:cNvGrpSpPr/>
          <p:nvPr/>
        </p:nvGrpSpPr>
        <p:grpSpPr>
          <a:xfrm>
            <a:off x="1139483" y="208546"/>
            <a:ext cx="9769149" cy="5910899"/>
            <a:chOff x="1139483" y="-332874"/>
            <a:chExt cx="9706707" cy="6452320"/>
          </a:xfrm>
        </p:grpSpPr>
        <p:pic>
          <p:nvPicPr>
            <p:cNvPr id="6" name="Picture 2" descr="Bird Fly Sticker by Papi Chulo for iOS &amp; Android | GIPHY">
              <a:extLst>
                <a:ext uri="{FF2B5EF4-FFF2-40B4-BE49-F238E27FC236}">
                  <a16:creationId xmlns:a16="http://schemas.microsoft.com/office/drawing/2014/main" xmlns="" id="{FA457D14-FB31-44AF-ABF3-875D7EBBF8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731" y="-332874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53B917A-370B-4122-BEAA-1F069DD789F3}"/>
                </a:ext>
              </a:extLst>
            </p:cNvPr>
            <p:cNvSpPr txBox="1"/>
            <p:nvPr/>
          </p:nvSpPr>
          <p:spPr>
            <a:xfrm>
              <a:off x="1139483" y="1350498"/>
              <a:ext cx="9706707" cy="4768948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IN" sz="2800" b="1" spc="38" dirty="0">
                  <a:ln w="0">
                    <a:solidFill>
                      <a:srgbClr val="FF0000"/>
                    </a:solidFill>
                  </a:ln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bn-IN" sz="2800" b="1" spc="38" dirty="0">
                  <a:ln w="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sz="2800" b="1" spc="38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2800" b="1" spc="38" dirty="0">
                  <a:ln w="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spc="38" dirty="0">
                  <a:ln w="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15CDC5DD-21B5-4577-8E62-D82D3FBC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92" y="5031183"/>
            <a:ext cx="5396373" cy="18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94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9361EC-9376-4451-9FD9-0AFF7641A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34" y="379593"/>
            <a:ext cx="10595766" cy="1682642"/>
          </a:xfrm>
          <a:prstGeom prst="rect">
            <a:avLst/>
          </a:prstGeom>
        </p:spPr>
      </p:pic>
      <p:pic>
        <p:nvPicPr>
          <p:cNvPr id="9" name="Picture 2" descr="Military portal">
            <a:extLst>
              <a:ext uri="{FF2B5EF4-FFF2-40B4-BE49-F238E27FC236}">
                <a16:creationId xmlns:a16="http://schemas.microsoft.com/office/drawing/2014/main" xmlns="" id="{7495D1C0-25AF-42AC-81D3-DFC59256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98" y="2062235"/>
            <a:ext cx="4419453" cy="45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F2B5E3-8E5F-4BB0-9C1A-CC4D4CF0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6" y="1199108"/>
            <a:ext cx="3773684" cy="4780652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557FF443-D37A-4884-AAE9-AE964AD73367}"/>
              </a:ext>
            </a:extLst>
          </p:cNvPr>
          <p:cNvSpPr/>
          <p:nvPr/>
        </p:nvSpPr>
        <p:spPr>
          <a:xfrm>
            <a:off x="3501496" y="2680697"/>
            <a:ext cx="944139" cy="371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561F10D0-2DFD-41FB-A3AA-83792EBF5C11}"/>
              </a:ext>
            </a:extLst>
          </p:cNvPr>
          <p:cNvSpPr/>
          <p:nvPr/>
        </p:nvSpPr>
        <p:spPr>
          <a:xfrm>
            <a:off x="2879246" y="3010339"/>
            <a:ext cx="1186494" cy="328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4292A7-9278-4D07-8F3F-827AE68E0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7" t="981" r="41070" b="93820"/>
          <a:stretch/>
        </p:blipFill>
        <p:spPr>
          <a:xfrm>
            <a:off x="4470564" y="4081106"/>
            <a:ext cx="5033607" cy="3800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AF6E4B-F109-4FD9-AAB3-7413E98AC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7" t="5325" r="4974" b="88390"/>
          <a:stretch/>
        </p:blipFill>
        <p:spPr>
          <a:xfrm>
            <a:off x="4537188" y="3639035"/>
            <a:ext cx="6852965" cy="387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D1373D-B280-446C-9604-D686DC04E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60" t="11610" r="931" b="77628"/>
          <a:stretch/>
        </p:blipFill>
        <p:spPr>
          <a:xfrm>
            <a:off x="4195804" y="2879747"/>
            <a:ext cx="7194349" cy="663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2B6631-1C6F-4B9E-9E24-BD092CA43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72" r="2864" b="64334"/>
          <a:stretch/>
        </p:blipFill>
        <p:spPr>
          <a:xfrm>
            <a:off x="4445635" y="2518616"/>
            <a:ext cx="6986215" cy="8199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185844E-4459-4218-A279-798067DB13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" t="34335" b="52371"/>
          <a:stretch/>
        </p:blipFill>
        <p:spPr>
          <a:xfrm>
            <a:off x="4695466" y="2296094"/>
            <a:ext cx="7204478" cy="8210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9B84EC4B-5058-4D94-8BCD-08066541B141}"/>
              </a:ext>
            </a:extLst>
          </p:cNvPr>
          <p:cNvSpPr/>
          <p:nvPr/>
        </p:nvSpPr>
        <p:spPr>
          <a:xfrm>
            <a:off x="3702496" y="4125972"/>
            <a:ext cx="768068" cy="283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80394ED-2799-4EAF-864B-62DFD43E580B}"/>
              </a:ext>
            </a:extLst>
          </p:cNvPr>
          <p:cNvSpPr/>
          <p:nvPr/>
        </p:nvSpPr>
        <p:spPr>
          <a:xfrm>
            <a:off x="3263705" y="3911480"/>
            <a:ext cx="438790" cy="689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85A4C80-D828-4938-A8E3-336079CA7D7E}"/>
              </a:ext>
            </a:extLst>
          </p:cNvPr>
          <p:cNvSpPr/>
          <p:nvPr/>
        </p:nvSpPr>
        <p:spPr>
          <a:xfrm>
            <a:off x="2293808" y="3563371"/>
            <a:ext cx="438790" cy="689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EC90C59E-22D3-4354-8E6A-7EE190DE912A}"/>
              </a:ext>
            </a:extLst>
          </p:cNvPr>
          <p:cNvSpPr/>
          <p:nvPr/>
        </p:nvSpPr>
        <p:spPr>
          <a:xfrm>
            <a:off x="2759328" y="3689712"/>
            <a:ext cx="1711235" cy="328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B475884-6590-453C-9AE9-1B6D4CC5B605}"/>
              </a:ext>
            </a:extLst>
          </p:cNvPr>
          <p:cNvSpPr/>
          <p:nvPr/>
        </p:nvSpPr>
        <p:spPr>
          <a:xfrm>
            <a:off x="2398384" y="2870126"/>
            <a:ext cx="438790" cy="611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0BB1B96-9059-4EB0-8852-E5AFB97A3425}"/>
              </a:ext>
            </a:extLst>
          </p:cNvPr>
          <p:cNvSpPr/>
          <p:nvPr/>
        </p:nvSpPr>
        <p:spPr>
          <a:xfrm>
            <a:off x="3084416" y="2573849"/>
            <a:ext cx="438790" cy="611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34A81DE-394C-489C-8247-3EB4317EB904}"/>
              </a:ext>
            </a:extLst>
          </p:cNvPr>
          <p:cNvSpPr/>
          <p:nvPr/>
        </p:nvSpPr>
        <p:spPr>
          <a:xfrm>
            <a:off x="3129850" y="2311414"/>
            <a:ext cx="401605" cy="411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958C22FB-1A93-467F-9C50-9F8966CE1F84}"/>
              </a:ext>
            </a:extLst>
          </p:cNvPr>
          <p:cNvSpPr/>
          <p:nvPr/>
        </p:nvSpPr>
        <p:spPr>
          <a:xfrm>
            <a:off x="3591049" y="2538051"/>
            <a:ext cx="846337" cy="246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A07B7E-9DEF-46EA-B346-6DACB768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83" y="1038674"/>
            <a:ext cx="3773684" cy="4780652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57172BD9-6F88-4206-AC62-36FEBFF95C8D}"/>
              </a:ext>
            </a:extLst>
          </p:cNvPr>
          <p:cNvSpPr/>
          <p:nvPr/>
        </p:nvSpPr>
        <p:spPr>
          <a:xfrm>
            <a:off x="1455474" y="1606814"/>
            <a:ext cx="3304838" cy="352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D65FDBC-F630-4A43-BA6B-CEBA32173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689" r="16749" b="47803"/>
          <a:stretch/>
        </p:blipFill>
        <p:spPr>
          <a:xfrm>
            <a:off x="4760312" y="1588006"/>
            <a:ext cx="6854819" cy="3182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86C549F-8B81-450F-A25E-C3EA1C88C18C}"/>
              </a:ext>
            </a:extLst>
          </p:cNvPr>
          <p:cNvSpPr/>
          <p:nvPr/>
        </p:nvSpPr>
        <p:spPr>
          <a:xfrm>
            <a:off x="955540" y="1494863"/>
            <a:ext cx="468846" cy="705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123BE41-21A7-4D50-8B45-FE698830DFF1}"/>
              </a:ext>
            </a:extLst>
          </p:cNvPr>
          <p:cNvSpPr/>
          <p:nvPr/>
        </p:nvSpPr>
        <p:spPr>
          <a:xfrm>
            <a:off x="1172507" y="2219161"/>
            <a:ext cx="468846" cy="705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2D2B317C-0A2C-43CF-BCA6-9E6DAEC5E6ED}"/>
              </a:ext>
            </a:extLst>
          </p:cNvPr>
          <p:cNvSpPr/>
          <p:nvPr/>
        </p:nvSpPr>
        <p:spPr>
          <a:xfrm>
            <a:off x="1692588" y="2395533"/>
            <a:ext cx="2633791" cy="352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4220343-2656-4545-96E5-B2C2EA8BC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285" r="7739" b="35504"/>
          <a:stretch/>
        </p:blipFill>
        <p:spPr>
          <a:xfrm>
            <a:off x="4326379" y="2225444"/>
            <a:ext cx="7583570" cy="860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68190A9-7483-4CF9-B4F6-9524FA5E6C1C}"/>
              </a:ext>
            </a:extLst>
          </p:cNvPr>
          <p:cNvSpPr/>
          <p:nvPr/>
        </p:nvSpPr>
        <p:spPr>
          <a:xfrm>
            <a:off x="1363388" y="4105138"/>
            <a:ext cx="468846" cy="705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42C34AE9-1A69-49C4-B7DF-665F9D01FCC4}"/>
              </a:ext>
            </a:extLst>
          </p:cNvPr>
          <p:cNvSpPr/>
          <p:nvPr/>
        </p:nvSpPr>
        <p:spPr>
          <a:xfrm>
            <a:off x="1829867" y="4350716"/>
            <a:ext cx="1042104" cy="352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DBAA1AC-3156-4F4C-95ED-E96C0574D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5847" r="930" b="12057"/>
          <a:stretch/>
        </p:blipFill>
        <p:spPr>
          <a:xfrm>
            <a:off x="3081870" y="4053846"/>
            <a:ext cx="8533262" cy="893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32FA864-B9E1-4C0A-8E1A-0F01C62C4594}"/>
              </a:ext>
            </a:extLst>
          </p:cNvPr>
          <p:cNvSpPr/>
          <p:nvPr/>
        </p:nvSpPr>
        <p:spPr>
          <a:xfrm>
            <a:off x="1128965" y="3313753"/>
            <a:ext cx="468846" cy="705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01FF5BA9-A81E-409E-8D79-634C3E631189}"/>
              </a:ext>
            </a:extLst>
          </p:cNvPr>
          <p:cNvSpPr/>
          <p:nvPr/>
        </p:nvSpPr>
        <p:spPr>
          <a:xfrm>
            <a:off x="1597811" y="3453232"/>
            <a:ext cx="1042104" cy="352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xmlns="" id="{E7002C8F-CFE2-4468-92C9-279A15626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4356" r="2370" b="23118"/>
          <a:stretch/>
        </p:blipFill>
        <p:spPr>
          <a:xfrm>
            <a:off x="2871971" y="3211864"/>
            <a:ext cx="8419778" cy="744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05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5F503B-02F5-4FC7-B09E-E374B503B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4" y="1038674"/>
            <a:ext cx="3773684" cy="4780652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0A8FAD5-6462-43D9-8D29-CCB5B8226C9F}"/>
              </a:ext>
            </a:extLst>
          </p:cNvPr>
          <p:cNvSpPr/>
          <p:nvPr/>
        </p:nvSpPr>
        <p:spPr>
          <a:xfrm>
            <a:off x="2847415" y="4599814"/>
            <a:ext cx="468846" cy="705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86799DBC-A44F-4072-B31E-6C8D6078338D}"/>
              </a:ext>
            </a:extLst>
          </p:cNvPr>
          <p:cNvSpPr/>
          <p:nvPr/>
        </p:nvSpPr>
        <p:spPr>
          <a:xfrm>
            <a:off x="3316261" y="4776185"/>
            <a:ext cx="1042104" cy="352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7D40BF-A2AD-4AC9-A472-746665FE3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905" r="21978" b="5464"/>
          <a:stretch/>
        </p:blipFill>
        <p:spPr>
          <a:xfrm>
            <a:off x="4564525" y="4693111"/>
            <a:ext cx="7119751" cy="5188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93F80C7B-DEA1-473A-8E39-88F49BFA4029}"/>
              </a:ext>
            </a:extLst>
          </p:cNvPr>
          <p:cNvSpPr/>
          <p:nvPr/>
        </p:nvSpPr>
        <p:spPr>
          <a:xfrm>
            <a:off x="1884184" y="2128935"/>
            <a:ext cx="468846" cy="705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662DFD85-58C7-47F3-B32C-82BE58F6E2EC}"/>
              </a:ext>
            </a:extLst>
          </p:cNvPr>
          <p:cNvSpPr/>
          <p:nvPr/>
        </p:nvSpPr>
        <p:spPr>
          <a:xfrm>
            <a:off x="2360615" y="2315535"/>
            <a:ext cx="2203909" cy="352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39B057-7379-4394-A76D-C7FB02AB8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75" r="38734"/>
          <a:stretch/>
        </p:blipFill>
        <p:spPr>
          <a:xfrm>
            <a:off x="4992302" y="2315535"/>
            <a:ext cx="5590754" cy="4479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97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5F9936-9ED5-4738-94DE-7A769AA8A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07" y="4133538"/>
            <a:ext cx="10914723" cy="21473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সাংবিধানিক পরিচয় সংকটে 'মুক্তিবাহিনী, মুক্তিফৌজ, মুক্তিযোদ্ধা'! - NotunDesh">
            <a:extLst>
              <a:ext uri="{FF2B5EF4-FFF2-40B4-BE49-F238E27FC236}">
                <a16:creationId xmlns:a16="http://schemas.microsoft.com/office/drawing/2014/main" xmlns="" id="{2BB21E3E-8610-4C8C-AADA-AE172A0E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62" y="577121"/>
            <a:ext cx="4071469" cy="2608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মুক্তিবাহিনী | 712443 | কালের কণ্ঠ | kalerkantho">
            <a:extLst>
              <a:ext uri="{FF2B5EF4-FFF2-40B4-BE49-F238E27FC236}">
                <a16:creationId xmlns:a16="http://schemas.microsoft.com/office/drawing/2014/main" xmlns="" id="{B923AA3C-4FC9-41D2-ACB3-00FE9994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15" y="577122"/>
            <a:ext cx="4331774" cy="2608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07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554D6A-C2E9-4085-8FDE-FBF2D0EC92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3429000"/>
            <a:ext cx="5365653" cy="31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7200" b="1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7200" b="1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পৃষ্টা খুলে  নিরবে পড় । </a:t>
            </a:r>
            <a:endParaRPr lang="en-US" sz="72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প্রাথমিক শিক্ষা সমাপনী পরীক্ষার বাংলা | অনুশীলন | The Daily Ittefaq">
            <a:extLst>
              <a:ext uri="{FF2B5EF4-FFF2-40B4-BE49-F238E27FC236}">
                <a16:creationId xmlns:a16="http://schemas.microsoft.com/office/drawing/2014/main" xmlns="" id="{9077D821-06BB-412D-A4D3-C8593F361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8812"/>
            <a:ext cx="4258263" cy="28388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41A2C8-0D9E-44E2-9F0C-A105554C2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90" y="310031"/>
            <a:ext cx="4986609" cy="62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B178AD-252E-44FA-ACF4-8A4BF38B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86" y="2637184"/>
            <a:ext cx="7802367" cy="2458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4F3C7E-57A8-4A48-8794-8F6AE31F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358" y="2272316"/>
            <a:ext cx="2636629" cy="31880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1A0359-8967-4853-936D-6086524DBB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1" t="8738" r="11466" b="39376"/>
          <a:stretch/>
        </p:blipFill>
        <p:spPr>
          <a:xfrm>
            <a:off x="3379303" y="463825"/>
            <a:ext cx="4691271" cy="125895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27154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C29223-306D-48AE-8FF4-08354B37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30" y="2908092"/>
            <a:ext cx="11028074" cy="22335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E78EF8-CABE-4C6D-9B61-591038DC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19" y="237089"/>
            <a:ext cx="5364945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5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BD0ABD-2F09-4C2B-B8CB-705F97747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97" y="3062366"/>
            <a:ext cx="10942388" cy="23940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04E756-0691-4AFC-BDCB-D0FB4226B093}"/>
              </a:ext>
            </a:extLst>
          </p:cNvPr>
          <p:cNvSpPr txBox="1"/>
          <p:nvPr/>
        </p:nvSpPr>
        <p:spPr>
          <a:xfrm>
            <a:off x="2968488" y="181280"/>
            <a:ext cx="7216522" cy="2124598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747117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BFDAD5-5F91-4D04-9370-FCD14796B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83" y="1505291"/>
            <a:ext cx="7169834" cy="3724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B5D7B7-0230-463A-892B-CA1310E70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22" y="4728821"/>
            <a:ext cx="11731755" cy="14920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1F36D8-EAB5-48CE-B319-78A3DBA04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65" y="-422351"/>
            <a:ext cx="12046740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1399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xmlns="" id="{017750F6-4D7E-459E-8544-05F6042498BC}"/>
              </a:ext>
            </a:extLst>
          </p:cNvPr>
          <p:cNvSpPr/>
          <p:nvPr/>
        </p:nvSpPr>
        <p:spPr>
          <a:xfrm>
            <a:off x="2404589" y="344907"/>
            <a:ext cx="7212037" cy="1120822"/>
          </a:xfrm>
          <a:prstGeom prst="ribbon">
            <a:avLst>
              <a:gd name="adj1" fmla="val 5405"/>
              <a:gd name="adj2" fmla="val 68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8D1C55-70EE-4110-BBFE-9FE8BA237B83}"/>
              </a:ext>
            </a:extLst>
          </p:cNvPr>
          <p:cNvSpPr txBox="1"/>
          <p:nvPr/>
        </p:nvSpPr>
        <p:spPr>
          <a:xfrm>
            <a:off x="6010608" y="1614000"/>
            <a:ext cx="6175716" cy="20621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r>
              <a:rPr lang="en-US" sz="40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000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3FF986-EFF3-4584-8835-B18C608F0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8762" y="2737384"/>
            <a:ext cx="4065563" cy="4777657"/>
          </a:xfrm>
          <a:prstGeom prst="rect">
            <a:avLst/>
          </a:prstGeom>
          <a:ln w="34925">
            <a:noFill/>
          </a:ln>
          <a:effectLst>
            <a:outerShdw blurRad="225425" dist="50800" dir="5220000" sx="99000" sy="99000" algn="ctr">
              <a:srgbClr val="000000">
                <a:alpha val="86000"/>
              </a:srgbClr>
            </a:outerShdw>
          </a:effectLst>
          <a:scene3d>
            <a:camera prst="isometricOffAxis2Top"/>
            <a:lightRig rig="harsh" dir="t">
              <a:rot lat="0" lon="0" rev="3000000"/>
            </a:lightRig>
          </a:scene3d>
          <a:sp3d extrusionH="254000" contourW="19050">
            <a:bevelT w="3810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4" name="Picture 6" descr="Lavanda Sticker By Adula Brasil">
            <a:extLst>
              <a:ext uri="{FF2B5EF4-FFF2-40B4-BE49-F238E27FC236}">
                <a16:creationId xmlns:a16="http://schemas.microsoft.com/office/drawing/2014/main" xmlns="" id="{0CB2E917-B31B-4FB2-AA1C-78935F1145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35" y="1843315"/>
            <a:ext cx="1905000" cy="52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1292" y="3165231"/>
            <a:ext cx="3868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</a:rPr>
              <a:t>আমিনা খানম</a:t>
            </a:r>
          </a:p>
          <a:p>
            <a:r>
              <a:rPr lang="bn-IN" sz="3600" dirty="0" smtClean="0"/>
              <a:t>সহকারী শিক্ষক</a:t>
            </a:r>
          </a:p>
          <a:p>
            <a:r>
              <a:rPr lang="bn-IN" sz="3600" dirty="0" smtClean="0"/>
              <a:t>মুলাদি বন্দর সরকারি প্রাথমিক বিদ্যালয় </a:t>
            </a:r>
          </a:p>
          <a:p>
            <a:r>
              <a:rPr lang="bn-IN" sz="3600" dirty="0" smtClean="0"/>
              <a:t>মুলাদী , বরিশাল।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" y="209700"/>
            <a:ext cx="1928545" cy="252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01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B6B0969-998B-40DB-95E3-35E029A1B990}"/>
              </a:ext>
            </a:extLst>
          </p:cNvPr>
          <p:cNvGrpSpPr/>
          <p:nvPr/>
        </p:nvGrpSpPr>
        <p:grpSpPr>
          <a:xfrm>
            <a:off x="644769" y="135817"/>
            <a:ext cx="10902461" cy="6586366"/>
            <a:chOff x="572826" y="-400325"/>
            <a:chExt cx="10902461" cy="6586366"/>
          </a:xfrm>
        </p:grpSpPr>
        <p:pic>
          <p:nvPicPr>
            <p:cNvPr id="3" name="Picture 2" descr="Bird Fly Sticker by Papi Chulo for iOS &amp; Android | GIPHY">
              <a:extLst>
                <a:ext uri="{FF2B5EF4-FFF2-40B4-BE49-F238E27FC236}">
                  <a16:creationId xmlns:a16="http://schemas.microsoft.com/office/drawing/2014/main" xmlns="" id="{EFD62777-F2E0-4ADB-9637-0FBA6417DBF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246" y="-400325"/>
              <a:ext cx="5954274" cy="5419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4E56E22-8296-4D1D-828D-866170E69D93}"/>
                </a:ext>
              </a:extLst>
            </p:cNvPr>
            <p:cNvSpPr txBox="1"/>
            <p:nvPr/>
          </p:nvSpPr>
          <p:spPr>
            <a:xfrm>
              <a:off x="572826" y="946689"/>
              <a:ext cx="10902461" cy="5239352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pPr algn="ctr"/>
              <a:r>
                <a:rPr lang="bn-IN" sz="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IN" sz="9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IN" sz="9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bn-IN" sz="9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bn-IN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9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bn-IN" sz="9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r>
                <a:rPr lang="bn-IN" sz="9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IN" sz="9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sz="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244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1">
            <a:extLst>
              <a:ext uri="{FF2B5EF4-FFF2-40B4-BE49-F238E27FC236}">
                <a16:creationId xmlns:a16="http://schemas.microsoft.com/office/drawing/2014/main" xmlns="" id="{ED3AFC8B-609F-48F7-8846-8CCDF8772631}"/>
              </a:ext>
            </a:extLst>
          </p:cNvPr>
          <p:cNvSpPr/>
          <p:nvPr/>
        </p:nvSpPr>
        <p:spPr>
          <a:xfrm>
            <a:off x="3166986" y="653158"/>
            <a:ext cx="5858028" cy="1674061"/>
          </a:xfrm>
          <a:prstGeom prst="horizontalScroll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EEA65BA-96B6-477F-AC33-8BED20F0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6" y="2869211"/>
            <a:ext cx="12192000" cy="23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06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73B818D-2974-4246-B297-F5549C8D4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3951" b="30519"/>
          <a:stretch/>
        </p:blipFill>
        <p:spPr>
          <a:xfrm>
            <a:off x="670245" y="0"/>
            <a:ext cx="10569842" cy="1505244"/>
          </a:xfrm>
          <a:prstGeom prst="rect">
            <a:avLst/>
          </a:prstGeom>
        </p:spPr>
      </p:pic>
      <p:pic>
        <p:nvPicPr>
          <p:cNvPr id="2050" name="Picture 2" descr="ওসমানী নিয়মাতান্ত্রিক পদ্ধতিতে সরকার পরিবর্তনে বিশ্বাসী ছিলেন">
            <a:extLst>
              <a:ext uri="{FF2B5EF4-FFF2-40B4-BE49-F238E27FC236}">
                <a16:creationId xmlns:a16="http://schemas.microsoft.com/office/drawing/2014/main" xmlns="" id="{4EFED835-29EC-4BA8-AED1-3598F4B3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0" y="1256847"/>
            <a:ext cx="4980172" cy="49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সেক্টর কমান্ডারদের মুক্তিযুদ্ধ">
            <a:extLst>
              <a:ext uri="{FF2B5EF4-FFF2-40B4-BE49-F238E27FC236}">
                <a16:creationId xmlns:a16="http://schemas.microsoft.com/office/drawing/2014/main" xmlns="" id="{BAEA5F8C-33A3-41EB-AD76-C098F0432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0" y="1698978"/>
            <a:ext cx="5017860" cy="43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38ABAC-AC8C-445C-990C-01D78FAFBDFF}"/>
              </a:ext>
            </a:extLst>
          </p:cNvPr>
          <p:cNvSpPr txBox="1"/>
          <p:nvPr/>
        </p:nvSpPr>
        <p:spPr>
          <a:xfrm>
            <a:off x="5549599" y="2736502"/>
            <a:ext cx="536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800" b="0" i="0" u="none" strike="noStrike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আতাউল গনি ওসমানী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85EE8B-7DD1-4355-A657-D44B8934D0CF}"/>
              </a:ext>
            </a:extLst>
          </p:cNvPr>
          <p:cNvSpPr txBox="1"/>
          <p:nvPr/>
        </p:nvSpPr>
        <p:spPr>
          <a:xfrm>
            <a:off x="5549599" y="2592771"/>
            <a:ext cx="5978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কমান্ডারদের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6" descr="মুক্তিবাহিনী | 712443 | কালের কণ্ঠ | kalerkantho">
            <a:extLst>
              <a:ext uri="{FF2B5EF4-FFF2-40B4-BE49-F238E27FC236}">
                <a16:creationId xmlns:a16="http://schemas.microsoft.com/office/drawing/2014/main" xmlns="" id="{8515CB6C-8D4F-4A77-AB97-97C07848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1" y="1295565"/>
            <a:ext cx="5081235" cy="45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4DA82F-F733-4886-83A3-1711169F35D4}"/>
              </a:ext>
            </a:extLst>
          </p:cNvPr>
          <p:cNvSpPr txBox="1"/>
          <p:nvPr/>
        </p:nvSpPr>
        <p:spPr>
          <a:xfrm>
            <a:off x="5523913" y="2644170"/>
            <a:ext cx="5978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517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12" grpId="0" build="p"/>
      <p:bldP spid="12" grpId="1" build="allAtOnce"/>
      <p:bldP spid="15" grpId="0" build="p"/>
      <p:bldP spid="15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মুক্তিযুদ্ধের চেতনা | শব্দনীড়">
            <a:extLst>
              <a:ext uri="{FF2B5EF4-FFF2-40B4-BE49-F238E27FC236}">
                <a16:creationId xmlns:a16="http://schemas.microsoft.com/office/drawing/2014/main" xmlns="" id="{D739DB59-A9C8-4630-8EA9-70708E52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" y="59922"/>
            <a:ext cx="1217757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933996-0120-4784-9433-C4736A392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59922"/>
            <a:ext cx="12192000" cy="1967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74A543-06B0-4CDA-A035-4F78749BA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1293"/>
            <a:ext cx="12192000" cy="36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74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B6DDD8-1564-41B1-9D0A-72ADFFD33266}"/>
              </a:ext>
            </a:extLst>
          </p:cNvPr>
          <p:cNvSpPr/>
          <p:nvPr/>
        </p:nvSpPr>
        <p:spPr>
          <a:xfrm>
            <a:off x="646764" y="4625648"/>
            <a:ext cx="10130002" cy="135805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6000" b="1" dirty="0" err="1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6000" b="1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১১জুলাই </a:t>
            </a:r>
            <a:r>
              <a:rPr lang="en-US" sz="6000" b="1" dirty="0" err="1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6000" b="1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b="1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60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মুক্তিযুদ্ধ ১৯৭১; মুক্তিযুদ্ধ ভিত্তিক ৩০০টির অধিক পোস্ট লিঙ্ক নিয়ে তৈরী হল  সামহোয়্যার ইন ব্লগ মুক্তিযুদ্ধ বিষয়ক আর্কাইভ - ফারজুল ...">
            <a:extLst>
              <a:ext uri="{FF2B5EF4-FFF2-40B4-BE49-F238E27FC236}">
                <a16:creationId xmlns:a16="http://schemas.microsoft.com/office/drawing/2014/main" xmlns="" id="{06512732-E5CC-4DAC-B7FC-44EA3CAB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64" y="248713"/>
            <a:ext cx="6182226" cy="43312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80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9B353B-95C3-4B23-B0AB-CE9A84193BD7}"/>
              </a:ext>
            </a:extLst>
          </p:cNvPr>
          <p:cNvSpPr txBox="1"/>
          <p:nvPr/>
        </p:nvSpPr>
        <p:spPr>
          <a:xfrm>
            <a:off x="3788898" y="3429000"/>
            <a:ext cx="461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২১ ডিসেম্বর ১৯৭১ : প্রধান সেনাপতি জেনারেল ওসমানি ঢাকা পৌছান">
            <a:extLst>
              <a:ext uri="{FF2B5EF4-FFF2-40B4-BE49-F238E27FC236}">
                <a16:creationId xmlns:a16="http://schemas.microsoft.com/office/drawing/2014/main" xmlns="" id="{E68C6BF1-A0F1-46AC-93C9-BE691C050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 b="14611"/>
          <a:stretch/>
        </p:blipFill>
        <p:spPr bwMode="auto">
          <a:xfrm>
            <a:off x="1988970" y="207635"/>
            <a:ext cx="8214060" cy="40210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7FC3A4-DF8E-4DE6-8107-E9CF37E71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4" y="4228683"/>
            <a:ext cx="12192000" cy="20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6ED70D-8C8C-4194-8099-1E8FF8D7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7383" y="5291299"/>
            <a:ext cx="13079196" cy="870350"/>
          </a:xfrm>
          <a:prstGeom prst="rect">
            <a:avLst/>
          </a:prstGeom>
        </p:spPr>
      </p:pic>
      <p:pic>
        <p:nvPicPr>
          <p:cNvPr id="1026" name="Picture 2" descr="১৯৭১: ভেতরে বাইরে - এ কে খন্দকার - Bookshare">
            <a:extLst>
              <a:ext uri="{FF2B5EF4-FFF2-40B4-BE49-F238E27FC236}">
                <a16:creationId xmlns:a16="http://schemas.microsoft.com/office/drawing/2014/main" xmlns="" id="{BCA1693E-66F1-4A41-B7B3-0FC42033A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1"/>
          <a:stretch/>
        </p:blipFill>
        <p:spPr bwMode="auto">
          <a:xfrm>
            <a:off x="3912433" y="696351"/>
            <a:ext cx="3777466" cy="42630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01041B-5E98-482A-878F-CC826839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7" y="2398644"/>
            <a:ext cx="2575681" cy="3329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খালেদ মোশাররফ - উইকিপিডিয়া">
            <a:extLst>
              <a:ext uri="{FF2B5EF4-FFF2-40B4-BE49-F238E27FC236}">
                <a16:creationId xmlns:a16="http://schemas.microsoft.com/office/drawing/2014/main" xmlns="" id="{22C0D39D-510D-4559-88A0-3DC9F922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85" y="900991"/>
            <a:ext cx="2514108" cy="2899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জাতীয়বন্ধু মেজর জেনারেল জিয়াউর রহমান - Home | Facebook">
            <a:extLst>
              <a:ext uri="{FF2B5EF4-FFF2-40B4-BE49-F238E27FC236}">
                <a16:creationId xmlns:a16="http://schemas.microsoft.com/office/drawing/2014/main" xmlns="" id="{8716BD96-EBCF-4D38-8086-3695DEBA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54" y="2398644"/>
            <a:ext cx="2823168" cy="3387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B91AA2-A47C-4F22-A3BB-536838F4E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66" y="0"/>
            <a:ext cx="11016427" cy="1511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D326C2-22C1-41F1-BF47-F39D2AC970EC}"/>
              </a:ext>
            </a:extLst>
          </p:cNvPr>
          <p:cNvSpPr txBox="1"/>
          <p:nvPr/>
        </p:nvSpPr>
        <p:spPr>
          <a:xfrm>
            <a:off x="246943" y="5853171"/>
            <a:ext cx="3930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মেজর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খালেদ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মোশাররফের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নেতৃত্বে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ফোর্স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CF3A2D-AA7E-4E99-A8AF-98868988CA71}"/>
              </a:ext>
            </a:extLst>
          </p:cNvPr>
          <p:cNvSpPr txBox="1"/>
          <p:nvPr/>
        </p:nvSpPr>
        <p:spPr>
          <a:xfrm>
            <a:off x="3764829" y="3800928"/>
            <a:ext cx="3930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মেজর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শফিউল্লাহর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নেতৃত্বে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ফোর্স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BA3A3C-E88B-4DDE-BC3B-9F2FD2FD7F61}"/>
              </a:ext>
            </a:extLst>
          </p:cNvPr>
          <p:cNvSpPr txBox="1"/>
          <p:nvPr/>
        </p:nvSpPr>
        <p:spPr>
          <a:xfrm>
            <a:off x="8014239" y="5786446"/>
            <a:ext cx="3930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মেজর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জিয়াউর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রহমানের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নেতৃত্বে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জেড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ফোর্স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3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96</Words>
  <Application>Microsoft Office PowerPoint</Application>
  <PresentationFormat>Custom</PresentationFormat>
  <Paragraphs>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DPE</cp:lastModifiedBy>
  <cp:revision>67</cp:revision>
  <dcterms:created xsi:type="dcterms:W3CDTF">2021-07-08T01:06:46Z</dcterms:created>
  <dcterms:modified xsi:type="dcterms:W3CDTF">2021-07-13T14:15:58Z</dcterms:modified>
</cp:coreProperties>
</file>