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2" r:id="rId6"/>
    <p:sldId id="263" r:id="rId7"/>
    <p:sldId id="261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7245D23-0891-49F9-B507-359DBDBF7C60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0AE1331-9414-4DB8-821E-4633F8F56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03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5D23-0891-49F9-B507-359DBDBF7C60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1331-9414-4DB8-821E-4633F8F56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87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5D23-0891-49F9-B507-359DBDBF7C60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1331-9414-4DB8-821E-4633F8F56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69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5D23-0891-49F9-B507-359DBDBF7C60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1331-9414-4DB8-821E-4633F8F56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92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5D23-0891-49F9-B507-359DBDBF7C60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1331-9414-4DB8-821E-4633F8F56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528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5D23-0891-49F9-B507-359DBDBF7C60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1331-9414-4DB8-821E-4633F8F56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6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5D23-0891-49F9-B507-359DBDBF7C60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1331-9414-4DB8-821E-4633F8F56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5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7245D23-0891-49F9-B507-359DBDBF7C60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1331-9414-4DB8-821E-4633F8F56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579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7245D23-0891-49F9-B507-359DBDBF7C60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1331-9414-4DB8-821E-4633F8F56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7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5D23-0891-49F9-B507-359DBDBF7C60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1331-9414-4DB8-821E-4633F8F56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8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5D23-0891-49F9-B507-359DBDBF7C60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1331-9414-4DB8-821E-4633F8F56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01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5D23-0891-49F9-B507-359DBDBF7C60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1331-9414-4DB8-821E-4633F8F56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74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5D23-0891-49F9-B507-359DBDBF7C60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1331-9414-4DB8-821E-4633F8F56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28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5D23-0891-49F9-B507-359DBDBF7C60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1331-9414-4DB8-821E-4633F8F56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1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5D23-0891-49F9-B507-359DBDBF7C60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1331-9414-4DB8-821E-4633F8F56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7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5D23-0891-49F9-B507-359DBDBF7C60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1331-9414-4DB8-821E-4633F8F56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33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5D23-0891-49F9-B507-359DBDBF7C60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1331-9414-4DB8-821E-4633F8F56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91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7245D23-0891-49F9-B507-359DBDBF7C60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0AE1331-9414-4DB8-821E-4633F8F56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04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42109-5264-4C89-A272-1BC579E49B76}"/>
              </a:ext>
            </a:extLst>
          </p:cNvPr>
          <p:cNvSpPr txBox="1"/>
          <p:nvPr/>
        </p:nvSpPr>
        <p:spPr>
          <a:xfrm>
            <a:off x="1511300" y="260350"/>
            <a:ext cx="742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0000"/>
                </a:solidFill>
              </a:rPr>
              <a:t>WELCOME TO ALL </a:t>
            </a:r>
            <a:endParaRPr lang="en-GB" sz="60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96766-FD57-427D-9253-AD23885D2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595180"/>
            <a:ext cx="7429500" cy="526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30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A4B28F-5563-4AEA-8C27-067A0E338487}"/>
              </a:ext>
            </a:extLst>
          </p:cNvPr>
          <p:cNvSpPr txBox="1"/>
          <p:nvPr/>
        </p:nvSpPr>
        <p:spPr>
          <a:xfrm>
            <a:off x="2146300" y="716713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GOODBYE EVERYBODY</a:t>
            </a:r>
            <a:endParaRPr lang="en-GB" sz="48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AA6678-2613-4261-AB31-6398A3661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659253"/>
            <a:ext cx="6985000" cy="353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4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C1E27D-D0E4-49B9-90D5-BACA64FCBD22}"/>
              </a:ext>
            </a:extLst>
          </p:cNvPr>
          <p:cNvSpPr txBox="1"/>
          <p:nvPr/>
        </p:nvSpPr>
        <p:spPr>
          <a:xfrm>
            <a:off x="457200" y="1358900"/>
            <a:ext cx="741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PAPI RANI CHAKRABARTY</a:t>
            </a:r>
          </a:p>
          <a:p>
            <a:r>
              <a:rPr lang="en-US" sz="2800" b="1" i="1" dirty="0">
                <a:solidFill>
                  <a:srgbClr val="002060"/>
                </a:solidFill>
              </a:rPr>
              <a:t>ASSISTANT TEACHER</a:t>
            </a:r>
          </a:p>
          <a:p>
            <a:r>
              <a:rPr lang="en-US" sz="2800" b="1" i="1" dirty="0">
                <a:solidFill>
                  <a:srgbClr val="002060"/>
                </a:solidFill>
              </a:rPr>
              <a:t>DOHALIA GOVT PRIMARY SCHOOL</a:t>
            </a:r>
          </a:p>
          <a:p>
            <a:r>
              <a:rPr lang="en-US" sz="2800" b="1" i="1" dirty="0">
                <a:solidFill>
                  <a:srgbClr val="002060"/>
                </a:solidFill>
              </a:rPr>
              <a:t>E-MAIL ID : papichakrabarty@gmai</a:t>
            </a:r>
            <a:r>
              <a:rPr lang="en-US" sz="2800" b="1" i="1" dirty="0"/>
              <a:t>l.com</a:t>
            </a:r>
            <a:endParaRPr lang="en-GB" sz="28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992AA-7E8E-40A3-A35F-B3A3B1351971}"/>
              </a:ext>
            </a:extLst>
          </p:cNvPr>
          <p:cNvSpPr txBox="1"/>
          <p:nvPr/>
        </p:nvSpPr>
        <p:spPr>
          <a:xfrm>
            <a:off x="647700" y="3429000"/>
            <a:ext cx="393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CLASS-TWO</a:t>
            </a:r>
          </a:p>
          <a:p>
            <a:r>
              <a:rPr lang="en-US" sz="2800" b="1" i="1" dirty="0">
                <a:solidFill>
                  <a:srgbClr val="002060"/>
                </a:solidFill>
              </a:rPr>
              <a:t>SUB: ENGLISH</a:t>
            </a:r>
          </a:p>
          <a:p>
            <a:r>
              <a:rPr lang="en-US" sz="2800" b="1" i="1" dirty="0">
                <a:solidFill>
                  <a:srgbClr val="002060"/>
                </a:solidFill>
              </a:rPr>
              <a:t>UNIT -13 ,LESSONS 1-3</a:t>
            </a:r>
          </a:p>
          <a:p>
            <a:r>
              <a:rPr lang="en-US" sz="2800" b="1" i="1" dirty="0">
                <a:solidFill>
                  <a:srgbClr val="002060"/>
                </a:solidFill>
              </a:rPr>
              <a:t>TIME:40 MIN,</a:t>
            </a:r>
            <a:endParaRPr lang="en-GB" sz="2800" b="1" i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18617-5330-41EC-ABCC-FF99FADD9670}"/>
              </a:ext>
            </a:extLst>
          </p:cNvPr>
          <p:cNvSpPr txBox="1"/>
          <p:nvPr/>
        </p:nvSpPr>
        <p:spPr>
          <a:xfrm>
            <a:off x="2438400" y="25515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</a:rPr>
              <a:t>PRESENTED BY</a:t>
            </a:r>
            <a:endParaRPr lang="en-GB" sz="3600" b="1" i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4D3B9-6DA4-4237-948E-74FFC9B75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475" y="1532616"/>
            <a:ext cx="19145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8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D6E32E-A503-437B-9405-85C1980B8C5A}"/>
              </a:ext>
            </a:extLst>
          </p:cNvPr>
          <p:cNvSpPr txBox="1"/>
          <p:nvPr/>
        </p:nvSpPr>
        <p:spPr>
          <a:xfrm>
            <a:off x="1562100" y="584200"/>
            <a:ext cx="535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 বলতো,আজ কী বার</a:t>
            </a:r>
            <a:r>
              <a:rPr lang="bn-IN" sz="2800" dirty="0">
                <a:latin typeface="?NikoshBAN"/>
              </a:rPr>
              <a:t> ?</a:t>
            </a:r>
            <a:endParaRPr lang="en-GB" sz="28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424B1D1-C0FA-42E0-A92E-0E5C3B15E521}"/>
              </a:ext>
            </a:extLst>
          </p:cNvPr>
          <p:cNvSpPr/>
          <p:nvPr/>
        </p:nvSpPr>
        <p:spPr>
          <a:xfrm>
            <a:off x="3733800" y="1326118"/>
            <a:ext cx="393700" cy="52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65825-EE3A-45A0-A267-A81444B13B48}"/>
              </a:ext>
            </a:extLst>
          </p:cNvPr>
          <p:cNvSpPr txBox="1"/>
          <p:nvPr/>
        </p:nvSpPr>
        <p:spPr>
          <a:xfrm>
            <a:off x="2641600" y="1849338"/>
            <a:ext cx="500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শনিবার। বাংলা সাত দিনের নাম কি তোমরা সবাই জানো ? হ্যাঁ, আমরা সবাই জানি। 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096E0-92F7-446B-B190-1AEE2F167026}"/>
              </a:ext>
            </a:extLst>
          </p:cNvPr>
          <p:cNvSpPr txBox="1"/>
          <p:nvPr/>
        </p:nvSpPr>
        <p:spPr>
          <a:xfrm>
            <a:off x="1562100" y="3326665"/>
            <a:ext cx="828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you know the name of the days of week in English ?</a:t>
            </a:r>
          </a:p>
          <a:p>
            <a:r>
              <a:rPr lang="en-US" sz="2800" dirty="0"/>
              <a:t>Today, We will know the name of seven days of week.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44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037DF0-B9EF-4220-8221-565DD03E8F55}"/>
              </a:ext>
            </a:extLst>
          </p:cNvPr>
          <p:cNvSpPr txBox="1"/>
          <p:nvPr/>
        </p:nvSpPr>
        <p:spPr>
          <a:xfrm>
            <a:off x="1257300" y="1028700"/>
            <a:ext cx="967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Learning outcomes: Students will be able to</a:t>
            </a:r>
          </a:p>
          <a:p>
            <a:r>
              <a:rPr lang="en-US" sz="2400" b="1" i="1" dirty="0"/>
              <a:t>Listening:</a:t>
            </a:r>
          </a:p>
          <a:p>
            <a:r>
              <a:rPr lang="en-US" sz="2400" b="1" i="1" dirty="0"/>
              <a:t>1.1.1 become familiar with English </a:t>
            </a:r>
            <a:r>
              <a:rPr lang="en-US" sz="2400" b="1" i="1" dirty="0" err="1"/>
              <a:t>soundsby</a:t>
            </a:r>
            <a:r>
              <a:rPr lang="en-US" sz="2400" b="1" i="1" dirty="0"/>
              <a:t> listening to English.</a:t>
            </a:r>
          </a:p>
          <a:p>
            <a:r>
              <a:rPr lang="en-US" sz="2400" b="1" i="1" dirty="0"/>
              <a:t>Speaking:</a:t>
            </a:r>
          </a:p>
          <a:p>
            <a:r>
              <a:rPr lang="en-US" sz="2400" b="1" i="1" dirty="0"/>
              <a:t>1.1.1 repeat after the teacher simple words and phrases with proper sounds and stress.</a:t>
            </a:r>
          </a:p>
          <a:p>
            <a:r>
              <a:rPr lang="en-US" sz="2400" b="1" i="1" dirty="0"/>
              <a:t>5.1.1  say the names of the days of the week.</a:t>
            </a:r>
          </a:p>
          <a:p>
            <a:r>
              <a:rPr lang="en-US" sz="2400" b="1" i="1" dirty="0"/>
              <a:t>Reading:</a:t>
            </a:r>
          </a:p>
          <a:p>
            <a:r>
              <a:rPr lang="en-US" sz="2400" b="1" i="1" dirty="0"/>
              <a:t> 3.1.1 recognize and read the days of the week.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253563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CEE16D-7FCB-487D-803B-90F5968EEC91}"/>
              </a:ext>
            </a:extLst>
          </p:cNvPr>
          <p:cNvSpPr/>
          <p:nvPr/>
        </p:nvSpPr>
        <p:spPr>
          <a:xfrm>
            <a:off x="974725" y="6035625"/>
            <a:ext cx="2632075" cy="629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FRIDAY</a:t>
            </a:r>
            <a:endParaRPr lang="en-GB" sz="2800" b="1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E877E7-54DF-47CD-A504-14A80EA0D093}"/>
              </a:ext>
            </a:extLst>
          </p:cNvPr>
          <p:cNvSpPr/>
          <p:nvPr/>
        </p:nvSpPr>
        <p:spPr>
          <a:xfrm>
            <a:off x="974725" y="1891437"/>
            <a:ext cx="2647950" cy="618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SUNDAY</a:t>
            </a:r>
            <a:endParaRPr lang="en-GB" sz="3600" b="1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F3E62C-0B6B-4338-972F-C7CF7340A953}"/>
              </a:ext>
            </a:extLst>
          </p:cNvPr>
          <p:cNvSpPr/>
          <p:nvPr/>
        </p:nvSpPr>
        <p:spPr>
          <a:xfrm>
            <a:off x="1019175" y="5267470"/>
            <a:ext cx="2632075" cy="629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THURSDAY</a:t>
            </a:r>
            <a:endParaRPr lang="en-GB" sz="3200" b="1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0A7860-FEE3-4DCE-9723-1D5C8DE17FB9}"/>
              </a:ext>
            </a:extLst>
          </p:cNvPr>
          <p:cNvSpPr/>
          <p:nvPr/>
        </p:nvSpPr>
        <p:spPr>
          <a:xfrm>
            <a:off x="962024" y="4456948"/>
            <a:ext cx="2632075" cy="629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WEDNESDAY</a:t>
            </a:r>
            <a:endParaRPr lang="en-GB" sz="2800" b="1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AC7394-55FF-4C2C-BC27-EBAF7D4C7820}"/>
              </a:ext>
            </a:extLst>
          </p:cNvPr>
          <p:cNvSpPr/>
          <p:nvPr/>
        </p:nvSpPr>
        <p:spPr>
          <a:xfrm>
            <a:off x="930275" y="1018292"/>
            <a:ext cx="2736850" cy="629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SATURDAY</a:t>
            </a:r>
            <a:endParaRPr lang="en-GB" sz="3600" b="1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640BF7-2D7C-48D6-88CA-69A91F880829}"/>
              </a:ext>
            </a:extLst>
          </p:cNvPr>
          <p:cNvSpPr/>
          <p:nvPr/>
        </p:nvSpPr>
        <p:spPr>
          <a:xfrm>
            <a:off x="1019175" y="2797403"/>
            <a:ext cx="2647950" cy="491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MONDAY</a:t>
            </a:r>
            <a:endParaRPr lang="en-GB" sz="3600" b="1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CC1525-A49F-4026-BB43-72833A634895}"/>
              </a:ext>
            </a:extLst>
          </p:cNvPr>
          <p:cNvSpPr/>
          <p:nvPr/>
        </p:nvSpPr>
        <p:spPr>
          <a:xfrm>
            <a:off x="974726" y="3602165"/>
            <a:ext cx="2632074" cy="629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TUESDAY</a:t>
            </a:r>
            <a:endParaRPr lang="en-GB" sz="36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270122-DCF5-4BF1-857F-CD061AE87123}"/>
              </a:ext>
            </a:extLst>
          </p:cNvPr>
          <p:cNvSpPr txBox="1"/>
          <p:nvPr/>
        </p:nvSpPr>
        <p:spPr>
          <a:xfrm>
            <a:off x="520700" y="321161"/>
            <a:ext cx="355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NAME OF SEVEN DAYS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79772-4C3B-47A4-B8E1-CB0C33518EB0}"/>
              </a:ext>
            </a:extLst>
          </p:cNvPr>
          <p:cNvSpPr txBox="1"/>
          <p:nvPr/>
        </p:nvSpPr>
        <p:spPr>
          <a:xfrm>
            <a:off x="6354762" y="258538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সাতদিনের নাম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07ABF0-AC65-4C52-940B-B2C106B732EB}"/>
              </a:ext>
            </a:extLst>
          </p:cNvPr>
          <p:cNvSpPr/>
          <p:nvPr/>
        </p:nvSpPr>
        <p:spPr>
          <a:xfrm>
            <a:off x="6534150" y="1022261"/>
            <a:ext cx="2736850" cy="629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/>
              <a:t>শনিবার</a:t>
            </a:r>
            <a:endParaRPr lang="en-GB" sz="3600" b="1" i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0DBBEE-F113-42BE-8997-EE80F8ED0D55}"/>
              </a:ext>
            </a:extLst>
          </p:cNvPr>
          <p:cNvSpPr/>
          <p:nvPr/>
        </p:nvSpPr>
        <p:spPr>
          <a:xfrm>
            <a:off x="6534150" y="1875938"/>
            <a:ext cx="2736850" cy="629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/>
              <a:t>রবিবার</a:t>
            </a:r>
            <a:endParaRPr lang="en-GB" sz="3600" b="1" i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5CB1B-C2CA-458C-85B9-9B3ED67C2064}"/>
              </a:ext>
            </a:extLst>
          </p:cNvPr>
          <p:cNvSpPr/>
          <p:nvPr/>
        </p:nvSpPr>
        <p:spPr>
          <a:xfrm>
            <a:off x="6534150" y="2682874"/>
            <a:ext cx="2736850" cy="629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/>
              <a:t>সোমবার </a:t>
            </a:r>
            <a:endParaRPr lang="en-GB" sz="3600" b="1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04A3F5-E952-4FA4-B451-8A7B09216B6A}"/>
              </a:ext>
            </a:extLst>
          </p:cNvPr>
          <p:cNvSpPr/>
          <p:nvPr/>
        </p:nvSpPr>
        <p:spPr>
          <a:xfrm>
            <a:off x="6534150" y="3545444"/>
            <a:ext cx="2736850" cy="629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/>
              <a:t>মঙ্গলবার </a:t>
            </a:r>
            <a:endParaRPr lang="en-GB" sz="3600" b="1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5D4058-FCDD-4122-AF71-171AB273313E}"/>
              </a:ext>
            </a:extLst>
          </p:cNvPr>
          <p:cNvSpPr/>
          <p:nvPr/>
        </p:nvSpPr>
        <p:spPr>
          <a:xfrm>
            <a:off x="6534150" y="4315659"/>
            <a:ext cx="2736850" cy="629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/>
              <a:t>বুধবার  </a:t>
            </a:r>
            <a:endParaRPr lang="en-GB" sz="3600" b="1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F8D84B-4C0B-46BE-B253-F7EA8CCFA4B1}"/>
              </a:ext>
            </a:extLst>
          </p:cNvPr>
          <p:cNvSpPr/>
          <p:nvPr/>
        </p:nvSpPr>
        <p:spPr>
          <a:xfrm>
            <a:off x="6651624" y="5155645"/>
            <a:ext cx="2632076" cy="874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																																			</a:t>
            </a:r>
            <a:r>
              <a:rPr lang="bn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বৃহস্পতিবার	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 																																					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FAB3A4-26C1-4384-B82C-375DC6F90D11}"/>
              </a:ext>
            </a:extLst>
          </p:cNvPr>
          <p:cNvSpPr/>
          <p:nvPr/>
        </p:nvSpPr>
        <p:spPr>
          <a:xfrm>
            <a:off x="6623048" y="6186576"/>
            <a:ext cx="2736850" cy="629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/>
              <a:t>শুক্রবার</a:t>
            </a:r>
            <a:endParaRPr lang="en-GB" sz="3600" b="1" i="1" dirty="0"/>
          </a:p>
        </p:txBody>
      </p:sp>
    </p:spTree>
    <p:extLst>
      <p:ext uri="{BB962C8B-B14F-4D97-AF65-F5344CB8AC3E}">
        <p14:creationId xmlns:p14="http://schemas.microsoft.com/office/powerpoint/2010/main" val="36227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FBDBDE-3500-4AD0-9713-F4499847E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877671"/>
            <a:ext cx="8128000" cy="4519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7033FB-B19C-4E12-B991-E6B1F83687FF}"/>
              </a:ext>
            </a:extLst>
          </p:cNvPr>
          <p:cNvSpPr txBox="1"/>
          <p:nvPr/>
        </p:nvSpPr>
        <p:spPr>
          <a:xfrm>
            <a:off x="2235200" y="-114300"/>
            <a:ext cx="73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Let’s we see a </a:t>
            </a:r>
            <a:r>
              <a:rPr lang="en-US" sz="4800" b="1" dirty="0" err="1">
                <a:solidFill>
                  <a:srgbClr val="FF0000"/>
                </a:solidFill>
              </a:rPr>
              <a:t>calender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37798-DB4A-4B30-8157-19C4263BB722}"/>
              </a:ext>
            </a:extLst>
          </p:cNvPr>
          <p:cNvSpPr txBox="1"/>
          <p:nvPr/>
        </p:nvSpPr>
        <p:spPr>
          <a:xfrm>
            <a:off x="2044700" y="5765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many days are you seeing in a week?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53011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07290-50A8-4393-A492-512EF231F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117600"/>
            <a:ext cx="11709400" cy="5978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5A754D-41FD-4A03-B83D-3985B09D0DF2}"/>
              </a:ext>
            </a:extLst>
          </p:cNvPr>
          <p:cNvSpPr txBox="1"/>
          <p:nvPr/>
        </p:nvSpPr>
        <p:spPr>
          <a:xfrm>
            <a:off x="3302000" y="127000"/>
            <a:ext cx="473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Teachers reading loudly</a:t>
            </a:r>
            <a:r>
              <a:rPr lang="en-US" b="1" dirty="0"/>
              <a:t>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3891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7F4FD7-F937-43F4-8C32-CA28351969B6}"/>
              </a:ext>
            </a:extLst>
          </p:cNvPr>
          <p:cNvSpPr txBox="1"/>
          <p:nvPr/>
        </p:nvSpPr>
        <p:spPr>
          <a:xfrm>
            <a:off x="1257300" y="368300"/>
            <a:ext cx="8191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Student’s reading  loudly. Everybody please open the book, page no-26.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A3578-D9E1-4759-8E59-C78A75211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0" y="2347776"/>
            <a:ext cx="5029200" cy="34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5E7F36-BF2D-4943-9DAE-27BA6FAAE93E}"/>
              </a:ext>
            </a:extLst>
          </p:cNvPr>
          <p:cNvSpPr txBox="1"/>
          <p:nvPr/>
        </p:nvSpPr>
        <p:spPr>
          <a:xfrm>
            <a:off x="2959100" y="165675"/>
            <a:ext cx="466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PAIR WORK</a:t>
            </a:r>
            <a:endParaRPr lang="en-GB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E14B5-0049-4AD6-8D53-06B4B7FAF52F}"/>
              </a:ext>
            </a:extLst>
          </p:cNvPr>
          <p:cNvSpPr txBox="1"/>
          <p:nvPr/>
        </p:nvSpPr>
        <p:spPr>
          <a:xfrm>
            <a:off x="2165350" y="1206500"/>
            <a:ext cx="66230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Students will </a:t>
            </a:r>
            <a:r>
              <a:rPr lang="en-US" sz="2800" b="1" dirty="0" err="1"/>
              <a:t>practise</a:t>
            </a:r>
            <a:r>
              <a:rPr lang="en-US" sz="2800" b="1" dirty="0"/>
              <a:t> the name of seven days in pair. students will be able to say correctly the name of seven days.</a:t>
            </a:r>
            <a:endParaRPr lang="en-GB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BE7CDA-AC16-4272-859E-0A2F95007AA4}"/>
              </a:ext>
            </a:extLst>
          </p:cNvPr>
          <p:cNvSpPr txBox="1"/>
          <p:nvPr/>
        </p:nvSpPr>
        <p:spPr>
          <a:xfrm>
            <a:off x="2298700" y="3250844"/>
            <a:ext cx="711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Answer the simple QUESTIONS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58E1D2-2945-4E8B-B1A1-4922A7E48EB9}"/>
              </a:ext>
            </a:extLst>
          </p:cNvPr>
          <p:cNvSpPr txBox="1"/>
          <p:nvPr/>
        </p:nvSpPr>
        <p:spPr>
          <a:xfrm>
            <a:off x="2165350" y="4432300"/>
            <a:ext cx="6534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b="1" dirty="0"/>
              <a:t>When is your birthday?</a:t>
            </a:r>
          </a:p>
          <a:p>
            <a:pPr marL="342900" indent="-342900">
              <a:buAutoNum type="alphaLcPeriod"/>
            </a:pPr>
            <a:r>
              <a:rPr lang="en-US" sz="2800" b="1" dirty="0"/>
              <a:t>What’s the next day of Sunday  ?</a:t>
            </a:r>
          </a:p>
        </p:txBody>
      </p:sp>
    </p:spTree>
    <p:extLst>
      <p:ext uri="{BB962C8B-B14F-4D97-AF65-F5344CB8AC3E}">
        <p14:creationId xmlns:p14="http://schemas.microsoft.com/office/powerpoint/2010/main" val="134448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235</TotalTime>
  <Words>322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?NikoshBAN</vt:lpstr>
      <vt:lpstr>Arial</vt:lpstr>
      <vt:lpstr>Century Gothic</vt:lpstr>
      <vt:lpstr>NikoshBAN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2021-07-28T11:20:48Z</dcterms:created>
  <dcterms:modified xsi:type="dcterms:W3CDTF">2021-07-29T11:58:24Z</dcterms:modified>
</cp:coreProperties>
</file>