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5" r:id="rId4"/>
    <p:sldId id="283" r:id="rId5"/>
    <p:sldId id="258" r:id="rId6"/>
    <p:sldId id="284" r:id="rId7"/>
    <p:sldId id="260" r:id="rId8"/>
    <p:sldId id="262" r:id="rId9"/>
    <p:sldId id="280" r:id="rId10"/>
    <p:sldId id="281" r:id="rId11"/>
    <p:sldId id="292" r:id="rId12"/>
    <p:sldId id="265" r:id="rId13"/>
    <p:sldId id="267" r:id="rId14"/>
    <p:sldId id="268" r:id="rId15"/>
    <p:sldId id="269" r:id="rId16"/>
    <p:sldId id="272" r:id="rId17"/>
    <p:sldId id="287" r:id="rId18"/>
    <p:sldId id="288" r:id="rId19"/>
    <p:sldId id="290" r:id="rId20"/>
    <p:sldId id="291" r:id="rId21"/>
    <p:sldId id="278" r:id="rId22"/>
    <p:sldId id="286" r:id="rId23"/>
    <p:sldId id="275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6182E-5DA7-4D96-9C07-9E10C38142B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F4427-27E5-4E1E-B9E8-84B987E76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5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0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1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3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6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8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3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3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99F1-D093-48C8-8A77-5B65A612A6E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1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99F1-D093-48C8-8A77-5B65A612A6E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717F5-34D7-494B-851E-A85D9F14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"/>
            <a:ext cx="1191295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61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183" y="347729"/>
            <a:ext cx="11694017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থাকি </a:t>
            </a:r>
            <a:r>
              <a:rPr lang="as-IN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ঘরের </a:t>
            </a:r>
            <a:r>
              <a:rPr lang="as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কোণে,</a:t>
            </a:r>
            <a:endParaRPr lang="en-US" sz="4000" b="1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সাধ </a:t>
            </a:r>
            <a:r>
              <a:rPr lang="as-IN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জাগে মোর মনে,</a:t>
            </a:r>
            <a:br>
              <a:rPr lang="as-IN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অমনি করে যাই ভেসে, ভাই,</a:t>
            </a:r>
            <a:br>
              <a:rPr lang="as-IN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0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নতুন নগর বনে</a:t>
            </a:r>
            <a:r>
              <a:rPr lang="as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দূর </a:t>
            </a:r>
            <a: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সাগরের পা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জলের ধারে ধারে,</a:t>
            </a:r>
            <a:b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নারিকেলের বনগুলি সব</a:t>
            </a:r>
            <a:b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দাঁড়িয়ে সারে </a:t>
            </a:r>
            <a:r>
              <a:rPr lang="as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সারে।</a:t>
            </a:r>
            <a:endParaRPr lang="en-US" sz="40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পাহাড়-চূড়া </a:t>
            </a:r>
            <a: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নীল আকাশের মাঝে</a:t>
            </a:r>
            <a:r>
              <a:rPr lang="as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148197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78" y="291424"/>
            <a:ext cx="11694017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বরফ </a:t>
            </a:r>
            <a: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ভেঙ্গে ডিঙ্গিয়ে যাওয়া</a:t>
            </a:r>
            <a:b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কেউ তা পারে না-যে।</a:t>
            </a:r>
            <a:endParaRPr lang="en-US" sz="4000" b="1" dirty="0">
              <a:ln/>
            </a:endParaRPr>
          </a:p>
          <a:p>
            <a:pPr algn="ctr"/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/>
                <a:latin typeface="NikoshBAN" panose="02000000000000000000" pitchFamily="2" charset="0"/>
              </a:rPr>
              <a:t>নতুন</a:t>
            </a:r>
            <a:r>
              <a:rPr lang="en-US" sz="4000" b="1" dirty="0">
                <a:ln/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</a:rPr>
              <a:t>ফুলে</a:t>
            </a:r>
            <a:r>
              <a:rPr lang="en-US" sz="4000" b="1" dirty="0">
                <a:ln/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</a:rPr>
              <a:t>ফুলে</a:t>
            </a:r>
            <a:endParaRPr lang="en-US" sz="4000" b="1" dirty="0">
              <a:ln/>
              <a:latin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/>
                <a:latin typeface="NikoshBAN" panose="02000000000000000000" pitchFamily="2" charset="0"/>
              </a:rPr>
              <a:t>নতুন</a:t>
            </a:r>
            <a:r>
              <a:rPr lang="en-US" sz="4000" b="1" dirty="0">
                <a:ln/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</a:rPr>
              <a:t>নতুন</a:t>
            </a:r>
            <a:r>
              <a:rPr lang="en-US" sz="4000" b="1" dirty="0">
                <a:ln/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</a:rPr>
              <a:t>পশু</a:t>
            </a:r>
            <a:r>
              <a:rPr lang="en-US" sz="4000" b="1" dirty="0">
                <a:ln/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</a:rPr>
              <a:t>কত</a:t>
            </a:r>
            <a:endParaRPr lang="en-US" sz="4000" b="1" dirty="0">
              <a:ln/>
              <a:latin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/>
                <a:latin typeface="NikoshBAN" panose="02000000000000000000" pitchFamily="2" charset="0"/>
              </a:rPr>
              <a:t>বেড়ায়</a:t>
            </a:r>
            <a:r>
              <a:rPr lang="en-US" sz="4000" b="1" dirty="0">
                <a:ln/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</a:rPr>
              <a:t>দলে</a:t>
            </a:r>
            <a:r>
              <a:rPr lang="en-US" sz="4000" b="1" dirty="0">
                <a:ln/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</a:rPr>
              <a:t>দলে</a:t>
            </a:r>
            <a:r>
              <a:rPr lang="en-US" sz="4000" b="1" dirty="0">
                <a:ln/>
                <a:latin typeface="NikoshBAN" panose="02000000000000000000" pitchFamily="2" charset="0"/>
              </a:rPr>
              <a:t> </a:t>
            </a:r>
            <a:r>
              <a:rPr lang="en-US" sz="4000" b="1" dirty="0" smtClean="0">
                <a:ln/>
                <a:latin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 err="1" smtClean="0"/>
              <a:t>কত</a:t>
            </a:r>
            <a:r>
              <a:rPr lang="en-US" sz="4000" b="1" dirty="0" smtClean="0"/>
              <a:t> </a:t>
            </a:r>
            <a:r>
              <a:rPr lang="en-US" sz="4000" b="1" dirty="0" err="1"/>
              <a:t>রাতের</a:t>
            </a:r>
            <a:r>
              <a:rPr lang="en-US" sz="4000" b="1" dirty="0"/>
              <a:t> </a:t>
            </a:r>
            <a:r>
              <a:rPr lang="en-US" sz="4000" b="1" dirty="0" err="1"/>
              <a:t>শেষে</a:t>
            </a:r>
            <a:endParaRPr lang="en-US" sz="4000" b="1" dirty="0"/>
          </a:p>
          <a:p>
            <a:pPr algn="ctr"/>
            <a:r>
              <a:rPr lang="en-US" sz="4000" b="1" dirty="0" err="1"/>
              <a:t>নৌকো</a:t>
            </a:r>
            <a:r>
              <a:rPr lang="en-US" sz="4000" b="1" dirty="0"/>
              <a:t> </a:t>
            </a:r>
            <a:r>
              <a:rPr lang="en-US" sz="4000" b="1" dirty="0" err="1"/>
              <a:t>যে</a:t>
            </a:r>
            <a:r>
              <a:rPr lang="en-US" sz="4000" b="1" dirty="0"/>
              <a:t> </a:t>
            </a:r>
            <a:r>
              <a:rPr lang="en-US" sz="4000" b="1" dirty="0" err="1"/>
              <a:t>যায়</a:t>
            </a:r>
            <a:r>
              <a:rPr lang="en-US" sz="4000" b="1" dirty="0"/>
              <a:t> </a:t>
            </a:r>
            <a:r>
              <a:rPr lang="en-US" sz="4000" b="1" dirty="0" err="1"/>
              <a:t>ভেসে</a:t>
            </a:r>
            <a:r>
              <a:rPr lang="en-US" sz="4000" b="1" dirty="0"/>
              <a:t> ।</a:t>
            </a:r>
          </a:p>
          <a:p>
            <a:pPr algn="ctr"/>
            <a:r>
              <a:rPr lang="en-US" sz="4000" b="1" dirty="0" err="1"/>
              <a:t>বাবা</a:t>
            </a:r>
            <a:r>
              <a:rPr lang="en-US" sz="4000" b="1" dirty="0"/>
              <a:t> </a:t>
            </a:r>
            <a:r>
              <a:rPr lang="en-US" sz="4000" b="1" dirty="0" err="1"/>
              <a:t>কেন</a:t>
            </a:r>
            <a:r>
              <a:rPr lang="en-US" sz="4000" b="1" dirty="0"/>
              <a:t> </a:t>
            </a:r>
            <a:r>
              <a:rPr lang="en-US" sz="4000" b="1" dirty="0" err="1"/>
              <a:t>আপিসে</a:t>
            </a:r>
            <a:r>
              <a:rPr lang="en-US" sz="4000" b="1" dirty="0"/>
              <a:t> </a:t>
            </a:r>
            <a:r>
              <a:rPr lang="en-US" sz="4000" b="1" dirty="0" err="1"/>
              <a:t>যায়</a:t>
            </a:r>
            <a:r>
              <a:rPr lang="en-US" sz="4000" b="1" dirty="0"/>
              <a:t>, </a:t>
            </a:r>
          </a:p>
          <a:p>
            <a:pPr algn="ctr"/>
            <a:r>
              <a:rPr lang="en-US" sz="4000" b="1" dirty="0" err="1"/>
              <a:t>যায়</a:t>
            </a:r>
            <a:r>
              <a:rPr lang="en-US" sz="4000" b="1" dirty="0"/>
              <a:t> </a:t>
            </a:r>
            <a:r>
              <a:rPr lang="en-US" sz="4000" b="1" dirty="0" err="1"/>
              <a:t>না</a:t>
            </a:r>
            <a:r>
              <a:rPr lang="en-US" sz="4000" b="1" dirty="0"/>
              <a:t>  </a:t>
            </a:r>
            <a:r>
              <a:rPr lang="en-US" sz="4000" b="1" dirty="0" err="1"/>
              <a:t>নতুন</a:t>
            </a:r>
            <a:r>
              <a:rPr lang="en-US" sz="4000" b="1" dirty="0"/>
              <a:t> </a:t>
            </a:r>
            <a:r>
              <a:rPr lang="en-US" sz="4000" b="1" dirty="0" err="1"/>
              <a:t>দেশে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5374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9555" y="125654"/>
            <a:ext cx="902809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2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257579" y="1017432"/>
            <a:ext cx="3940934" cy="26029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নাইতে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90963" y="1107583"/>
            <a:ext cx="3687285" cy="19387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গোসল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7579" y="3836166"/>
            <a:ext cx="3940934" cy="243410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আপিস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94749" y="3620366"/>
            <a:ext cx="4185634" cy="31281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6" y="1107583"/>
            <a:ext cx="3374264" cy="2305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96" y="3836166"/>
            <a:ext cx="3288958" cy="26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8738" y="2924403"/>
            <a:ext cx="1209326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নদীর ঘাটের কাছে</a:t>
            </a:r>
            <a:br>
              <a:rPr lang="as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নৌকো বাঁধা </a:t>
            </a:r>
            <a:r>
              <a:rPr lang="as-IN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নাইতে </a:t>
            </a:r>
            <a:r>
              <a:rPr lang="as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যখন যাই, দেখি সে</a:t>
            </a:r>
            <a:br>
              <a:rPr lang="as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জলের ঢেউয়ে নাচে</a:t>
            </a:r>
            <a:r>
              <a:rPr lang="as-IN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6" y="58071"/>
            <a:ext cx="3193961" cy="2685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7" y="58070"/>
            <a:ext cx="3333695" cy="2685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15866"/>
            <a:ext cx="198334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32" y="58070"/>
            <a:ext cx="3234530" cy="268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546" y="3338649"/>
            <a:ext cx="1192583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 গিয়ে সেইখানে</a:t>
            </a:r>
            <a:b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দেখি দূরের </a:t>
            </a:r>
            <a:r>
              <a:rPr lang="as-IN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পানে</a:t>
            </a:r>
            <a:endParaRPr lang="en-US" sz="54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মাঝনদীতে নৌ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কোথায়</a:t>
            </a:r>
            <a:b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টার টানে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563" y="146019"/>
            <a:ext cx="2948820" cy="2880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40" y="213264"/>
            <a:ext cx="3421892" cy="2813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38" y="146019"/>
            <a:ext cx="3044019" cy="28805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546" y="498012"/>
            <a:ext cx="198334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078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6564" y="3022307"/>
            <a:ext cx="115333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 কোন দেশে</a:t>
            </a:r>
            <a:b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পৌঁছে যাবে শেষে,</a:t>
            </a:r>
            <a:b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সেখানেতে কেমন মানুষ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থাকে কেমন বেশে</a:t>
            </a:r>
            <a:r>
              <a:rPr lang="as-IN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882" y="57954"/>
            <a:ext cx="2519966" cy="253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1" y="57954"/>
            <a:ext cx="2819810" cy="253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24" y="57954"/>
            <a:ext cx="2484958" cy="2530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74199"/>
            <a:ext cx="198334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46" y="57954"/>
            <a:ext cx="2061282" cy="25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910" y="2961692"/>
            <a:ext cx="119773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থাকি ঘরের কোণে,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সাধ জাগে মোর মনে,</a:t>
            </a:r>
            <a:br>
              <a:rPr lang="as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অমনি করে যাই ভেসে, ভাই,</a:t>
            </a:r>
            <a:br>
              <a:rPr lang="as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নতুন নগর বনে।</a:t>
            </a:r>
            <a:endParaRPr lang="en-US" sz="6000" b="1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43" y="90153"/>
            <a:ext cx="3005549" cy="2716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90" y="65113"/>
            <a:ext cx="3053678" cy="2742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66" y="90153"/>
            <a:ext cx="3639996" cy="27169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38593"/>
            <a:ext cx="198334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013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" y="3305133"/>
            <a:ext cx="118872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দূর সাগরের </a:t>
            </a:r>
            <a:r>
              <a:rPr lang="as-IN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জলের </a:t>
            </a:r>
            <a: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ধারে ধারে,</a:t>
            </a:r>
            <a:b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নারিকেলের বনগুলি সব</a:t>
            </a:r>
            <a:b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দাঁড়িয়ে সারে সারে।</a:t>
            </a:r>
            <a:endParaRPr lang="en-US" sz="5400" b="1" cap="none" spc="0" dirty="0">
              <a:ln/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4" y="62025"/>
            <a:ext cx="3078051" cy="2846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72" y="62025"/>
            <a:ext cx="3425469" cy="2846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304" y="334850"/>
            <a:ext cx="198334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  <p:pic>
        <p:nvPicPr>
          <p:cNvPr id="7" name="Picture 2" descr="C:\Users\USER\Desktop\coconut-trees-river-85050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493" y="62025"/>
            <a:ext cx="3103807" cy="3106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7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68" y="3351528"/>
            <a:ext cx="1175841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পাহাড়-চূড়া </a:t>
            </a:r>
            <a:r>
              <a:rPr lang="as-IN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endParaRPr lang="en-US" sz="5400" b="1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নীল </a:t>
            </a:r>
            <a: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আকাশের মাঝে,</a:t>
            </a:r>
            <a:b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বরফ ভেঙ্গে ডিঙ্গিয়ে যাওয়া</a:t>
            </a:r>
            <a:b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কেউ তা পারে না-যে</a:t>
            </a:r>
            <a:r>
              <a:rPr lang="as-IN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67" y="124005"/>
            <a:ext cx="3026535" cy="2954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97" y="124005"/>
            <a:ext cx="3374264" cy="29540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668" y="315866"/>
            <a:ext cx="198334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  <p:pic>
        <p:nvPicPr>
          <p:cNvPr id="6" name="Picture 2" descr="C:\Users\USER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9408" y="124005"/>
            <a:ext cx="3374263" cy="2954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6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68" y="3235618"/>
            <a:ext cx="1175841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36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6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endParaRPr lang="en-US" sz="5400" b="1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n/>
                <a:latin typeface="NikoshBAN" panose="02000000000000000000" pitchFamily="2" charset="0"/>
              </a:rPr>
              <a:t>নতুন</a:t>
            </a:r>
            <a:r>
              <a:rPr lang="en-US" sz="5400" b="1" dirty="0" smtClean="0">
                <a:ln/>
                <a:latin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</a:rPr>
              <a:t>ফুলে</a:t>
            </a:r>
            <a:r>
              <a:rPr lang="en-US" sz="5400" b="1" dirty="0" smtClean="0">
                <a:ln/>
                <a:latin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</a:rPr>
              <a:t>ফুলে</a:t>
            </a:r>
            <a:endParaRPr lang="en-US" sz="5400" b="1" dirty="0" smtClean="0">
              <a:ln/>
              <a:latin typeface="NikoshBAN" panose="02000000000000000000" pitchFamily="2" charset="0"/>
            </a:endParaRPr>
          </a:p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</a:rPr>
              <a:t>নতুন</a:t>
            </a:r>
            <a:r>
              <a:rPr lang="en-US" sz="5400" b="1" dirty="0">
                <a:ln/>
                <a:latin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</a:rPr>
              <a:t>নতুন</a:t>
            </a:r>
            <a:r>
              <a:rPr lang="en-US" sz="5400" b="1" dirty="0" smtClean="0">
                <a:ln/>
                <a:latin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</a:rPr>
              <a:t>পশু</a:t>
            </a:r>
            <a:r>
              <a:rPr lang="en-US" sz="5400" b="1" dirty="0" smtClean="0">
                <a:ln/>
                <a:latin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</a:rPr>
              <a:t>কত</a:t>
            </a:r>
            <a:endParaRPr lang="en-US" sz="5400" b="1" dirty="0" smtClean="0">
              <a:ln/>
              <a:latin typeface="NikoshBAN" panose="02000000000000000000" pitchFamily="2" charset="0"/>
            </a:endParaRPr>
          </a:p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</a:rPr>
              <a:t>বেড়ায়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</a:rPr>
              <a:t>দলে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</a:rPr>
              <a:t>দলে</a:t>
            </a:r>
            <a:r>
              <a:rPr lang="en-US" sz="5400" b="1" cap="none" spc="0" dirty="0" smtClean="0">
                <a:ln/>
                <a:effectLst/>
                <a:latin typeface="NikoshBAN" panose="02000000000000000000" pitchFamily="2" charset="0"/>
              </a:rPr>
              <a:t> ।</a:t>
            </a:r>
            <a:endParaRPr lang="en-US" sz="5400" b="1" cap="none" spc="0" dirty="0">
              <a:ln/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68" y="315866"/>
            <a:ext cx="198334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04" y="100011"/>
            <a:ext cx="4955012" cy="2900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81" y="100011"/>
            <a:ext cx="4172755" cy="29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2172"/>
            <a:ext cx="12192000" cy="46166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bn-BD" sz="4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4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4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4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 </a:t>
            </a:r>
            <a:r>
              <a:rPr lang="bn-BD" sz="4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  <a:endParaRPr lang="bn-BD" sz="48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28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</a:t>
            </a:r>
            <a:r>
              <a:rPr lang="en-US" sz="36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rmoklesuddin12@gmail.com</a:t>
            </a:r>
            <a:endParaRPr lang="en-US" sz="4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332" y="2807595"/>
            <a:ext cx="2859110" cy="2910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 Same Side Corner Rectangle 8"/>
          <p:cNvSpPr/>
          <p:nvPr/>
        </p:nvSpPr>
        <p:spPr>
          <a:xfrm>
            <a:off x="3734872" y="139382"/>
            <a:ext cx="4417453" cy="916686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/>
                <a:solidFill>
                  <a:schemeClr val="bg1"/>
                </a:solidFill>
              </a:rPr>
              <a:t>শিক্ষক</a:t>
            </a:r>
            <a:r>
              <a:rPr lang="en-US" sz="4000" b="1" dirty="0" smtClean="0">
                <a:ln/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bg1"/>
                </a:solidFill>
              </a:rPr>
              <a:t>পরিচিতি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IHifG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7166" y="-1"/>
            <a:ext cx="5404834" cy="29878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1668" y="3312891"/>
            <a:ext cx="119215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কত</a:t>
            </a:r>
            <a:r>
              <a:rPr lang="en-US" sz="5400" b="1" dirty="0"/>
              <a:t> </a:t>
            </a:r>
            <a:r>
              <a:rPr lang="en-US" sz="5400" b="1" dirty="0" err="1"/>
              <a:t>রাতের</a:t>
            </a:r>
            <a:r>
              <a:rPr lang="en-US" sz="5400" b="1" dirty="0"/>
              <a:t> </a:t>
            </a:r>
            <a:r>
              <a:rPr lang="en-US" sz="5400" b="1" dirty="0" err="1"/>
              <a:t>শেষে</a:t>
            </a:r>
            <a:endParaRPr lang="en-US" sz="5400" b="1" dirty="0"/>
          </a:p>
          <a:p>
            <a:pPr algn="ctr"/>
            <a:r>
              <a:rPr lang="en-US" sz="5400" b="1" dirty="0" err="1"/>
              <a:t>নৌকো</a:t>
            </a:r>
            <a:r>
              <a:rPr lang="en-US" sz="5400" b="1" dirty="0"/>
              <a:t> </a:t>
            </a:r>
            <a:r>
              <a:rPr lang="en-US" sz="5400" b="1" dirty="0" err="1"/>
              <a:t>যে</a:t>
            </a:r>
            <a:r>
              <a:rPr lang="en-US" sz="5400" b="1" dirty="0"/>
              <a:t> </a:t>
            </a:r>
            <a:r>
              <a:rPr lang="en-US" sz="5400" b="1" dirty="0" err="1"/>
              <a:t>যায়</a:t>
            </a:r>
            <a:r>
              <a:rPr lang="en-US" sz="5400" b="1" dirty="0"/>
              <a:t> </a:t>
            </a:r>
            <a:r>
              <a:rPr lang="en-US" sz="5400" b="1" dirty="0" err="1"/>
              <a:t>ভেসে</a:t>
            </a:r>
            <a:r>
              <a:rPr lang="en-US" sz="5400" b="1" dirty="0"/>
              <a:t> </a:t>
            </a:r>
            <a:r>
              <a:rPr lang="en-US" sz="5400" b="1" dirty="0" smtClean="0"/>
              <a:t>।</a:t>
            </a:r>
            <a:endParaRPr lang="en-US" sz="5400" b="1" dirty="0"/>
          </a:p>
          <a:p>
            <a:pPr algn="ctr"/>
            <a:r>
              <a:rPr lang="en-US" sz="5400" b="1" dirty="0" err="1"/>
              <a:t>বাবা</a:t>
            </a:r>
            <a:r>
              <a:rPr lang="en-US" sz="5400" b="1" dirty="0"/>
              <a:t> </a:t>
            </a:r>
            <a:r>
              <a:rPr lang="en-US" sz="5400" b="1" dirty="0" err="1"/>
              <a:t>কেন</a:t>
            </a:r>
            <a:r>
              <a:rPr lang="en-US" sz="5400" b="1" dirty="0"/>
              <a:t> </a:t>
            </a:r>
            <a:r>
              <a:rPr lang="en-US" sz="5400" b="1" dirty="0" err="1"/>
              <a:t>আপিসে</a:t>
            </a:r>
            <a:r>
              <a:rPr lang="en-US" sz="5400" b="1" dirty="0"/>
              <a:t> </a:t>
            </a:r>
            <a:r>
              <a:rPr lang="en-US" sz="5400" b="1" dirty="0" err="1" smtClean="0"/>
              <a:t>যায়</a:t>
            </a:r>
            <a:r>
              <a:rPr lang="en-US" sz="5400" b="1" dirty="0" smtClean="0"/>
              <a:t>, </a:t>
            </a:r>
            <a:endParaRPr lang="en-US" sz="5400" b="1" dirty="0"/>
          </a:p>
          <a:p>
            <a:pPr algn="ctr"/>
            <a:r>
              <a:rPr lang="en-US" sz="5400" b="1" dirty="0" err="1"/>
              <a:t>যায়</a:t>
            </a:r>
            <a:r>
              <a:rPr lang="en-US" sz="5400" b="1" dirty="0"/>
              <a:t> </a:t>
            </a:r>
            <a:r>
              <a:rPr lang="en-US" sz="5400" b="1" dirty="0" err="1"/>
              <a:t>না</a:t>
            </a:r>
            <a:r>
              <a:rPr lang="en-US" sz="5400" b="1" dirty="0"/>
              <a:t>  </a:t>
            </a:r>
            <a:r>
              <a:rPr lang="en-US" sz="5400" b="1" dirty="0" err="1"/>
              <a:t>নতুন</a:t>
            </a:r>
            <a:r>
              <a:rPr lang="en-US" sz="5400" b="1" dirty="0"/>
              <a:t> </a:t>
            </a:r>
            <a:r>
              <a:rPr lang="en-US" sz="5400" b="1" dirty="0" err="1" smtClean="0"/>
              <a:t>দেশে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141668" y="315866"/>
            <a:ext cx="198334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1" y="57954"/>
            <a:ext cx="4378817" cy="29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396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9094" y="2703494"/>
            <a:ext cx="1166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094" y="4025866"/>
            <a:ext cx="1166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76281" y="226454"/>
            <a:ext cx="5829837" cy="1524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একক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কাজঃ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12845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1666" y="866102"/>
            <a:ext cx="11964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জম্ম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667" y="1833243"/>
            <a:ext cx="11964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666" y="2572070"/>
            <a:ext cx="11964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666" y="3991254"/>
            <a:ext cx="4739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১৯১৩।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88" y="4760284"/>
            <a:ext cx="11964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“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666" y="6083723"/>
            <a:ext cx="4378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‘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3227" y="137635"/>
            <a:ext cx="1889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17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02" y="103031"/>
            <a:ext cx="3258355" cy="2356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38386" y="450477"/>
            <a:ext cx="35866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/>
          </a:p>
        </p:txBody>
      </p:sp>
      <p:sp>
        <p:nvSpPr>
          <p:cNvPr id="8" name="Flowchart: Terminator 7"/>
          <p:cNvSpPr/>
          <p:nvPr/>
        </p:nvSpPr>
        <p:spPr>
          <a:xfrm>
            <a:off x="1" y="3052293"/>
            <a:ext cx="12054624" cy="3515932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স্বাধ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জেগেছে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0383" cy="67485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53804" y="4440205"/>
            <a:ext cx="941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 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15911"/>
            <a:ext cx="11912956" cy="66454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49676"/>
            <a:ext cx="1191295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7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3" y="128789"/>
            <a:ext cx="7112233" cy="1455313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990989"/>
            <a:ext cx="11691031" cy="4502439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BD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endParaRPr lang="bn-BD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122" y="1990989"/>
            <a:ext cx="3340061" cy="440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5470" y="222596"/>
            <a:ext cx="6934433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1" y="1186225"/>
            <a:ext cx="3926284" cy="2565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2" y="4289883"/>
            <a:ext cx="3926284" cy="2462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74" y="1186226"/>
            <a:ext cx="3884309" cy="2565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74" y="4289883"/>
            <a:ext cx="3884309" cy="2462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84" y="2190186"/>
            <a:ext cx="3838399" cy="38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9246" y="1816501"/>
            <a:ext cx="7666313" cy="177771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13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64440" y="4276752"/>
            <a:ext cx="4721119" cy="105809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8946" y="105842"/>
            <a:ext cx="10844012" cy="122623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5088" tIns="47544" rIns="95088" bIns="475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96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96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96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725769"/>
            <a:ext cx="3387144" cy="4906851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54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4264" y="164672"/>
            <a:ext cx="33356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5808" y="1093316"/>
            <a:ext cx="69968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803995" y="1105419"/>
            <a:ext cx="7756681" cy="757338"/>
          </a:xfrm>
          <a:prstGeom prst="wedgeRoundRectCallout">
            <a:avLst>
              <a:gd name="adj1" fmla="val -20067"/>
              <a:gd name="adj2" fmla="val 897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19074"/>
            <a:ext cx="12080383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১।কবি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২।কবিতাটি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৩।নতুন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৪।কবিতাটির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8021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2" y="2152077"/>
            <a:ext cx="1571626" cy="1929171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8229598" y="118079"/>
            <a:ext cx="3753072" cy="13242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৭ই মে,১৯৬১খ্রি: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643688" y="1219572"/>
            <a:ext cx="1585910" cy="999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801646" y="1594678"/>
            <a:ext cx="4210270" cy="24714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58683" y="2900395"/>
            <a:ext cx="7178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211441" y="146187"/>
            <a:ext cx="3618861" cy="10572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2400" b="1" u="sng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071408" y="1307122"/>
            <a:ext cx="402" cy="6098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72275" y="3740352"/>
            <a:ext cx="1457323" cy="8695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205155" y="4119800"/>
            <a:ext cx="3777515" cy="27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2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32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গীতাঞ্জলী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067389" y="4128359"/>
            <a:ext cx="8037" cy="6826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560423" y="4663519"/>
            <a:ext cx="4644732" cy="22061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28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28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753606" y="3903564"/>
            <a:ext cx="1837637" cy="6719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03032" y="4971245"/>
            <a:ext cx="3129565" cy="16613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8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r>
              <a:rPr lang="en-US" sz="28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গল্পগুচ্ছ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303277" y="3116662"/>
            <a:ext cx="94112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03032" y="1751526"/>
            <a:ext cx="3954620" cy="30594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8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১৯১৩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গীতাঞ্জলী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753606" y="1430166"/>
            <a:ext cx="1774097" cy="10168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60714" y="118079"/>
            <a:ext cx="3551432" cy="14765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১৯৪১খ্রি: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30" grpId="0" animBg="1"/>
      <p:bldP spid="33" grpId="0" animBg="1"/>
      <p:bldP spid="38" grpId="0" animBg="1"/>
      <p:bldP spid="4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39" y="679017"/>
            <a:ext cx="11467624" cy="617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নদীর ঘাটের কাছে</a:t>
            </a:r>
            <a:b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নৌকো বাঁধা আছে</a:t>
            </a:r>
            <a:b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নাইতে যখন যাই, দেখি সে</a:t>
            </a:r>
            <a:b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জলের ঢেউয়ে </a:t>
            </a:r>
            <a:r>
              <a:rPr lang="as-IN" sz="32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নাচে</a:t>
            </a:r>
            <a: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 </a:t>
            </a:r>
            <a:r>
              <a:rPr lang="as-IN" sz="32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গিয়ে সেইখানে</a:t>
            </a:r>
            <a:br>
              <a:rPr lang="as-IN" sz="32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r>
              <a:rPr lang="as-IN" sz="32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দূরের </a:t>
            </a:r>
            <a: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পানে </a:t>
            </a:r>
            <a:endParaRPr lang="en-US" sz="3200" b="1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মাঝনদীতে নৌ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br>
              <a:rPr lang="as-IN" sz="32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cap="none" spc="0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টার টানে</a:t>
            </a:r>
            <a:r>
              <a:rPr lang="en-US" sz="3200" b="1" cap="none" spc="0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as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 কোন দেশে</a:t>
            </a:r>
            <a:br>
              <a:rPr lang="as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পৌঁছে যাবে শেষে,</a:t>
            </a:r>
            <a:br>
              <a:rPr lang="as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সেখানেতে কেমন মানুষ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থাকে কেমন বেশে</a:t>
            </a:r>
            <a:r>
              <a:rPr lang="as-IN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cap="none" spc="0" dirty="0">
              <a:ln/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8519" y="80622"/>
            <a:ext cx="2794714" cy="3986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6570" y="209411"/>
            <a:ext cx="3214291" cy="46960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305</Words>
  <Application>Microsoft Office PowerPoint</Application>
  <PresentationFormat>Widescreen</PresentationFormat>
  <Paragraphs>105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Kishore</dc:creator>
  <cp:lastModifiedBy>ismail - [2010]</cp:lastModifiedBy>
  <cp:revision>154</cp:revision>
  <dcterms:created xsi:type="dcterms:W3CDTF">2018-02-08T17:18:36Z</dcterms:created>
  <dcterms:modified xsi:type="dcterms:W3CDTF">2021-07-30T03:17:40Z</dcterms:modified>
</cp:coreProperties>
</file>