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0" r:id="rId2"/>
    <p:sldId id="322" r:id="rId3"/>
    <p:sldId id="324" r:id="rId4"/>
    <p:sldId id="323" r:id="rId5"/>
    <p:sldId id="303" r:id="rId6"/>
    <p:sldId id="304" r:id="rId7"/>
    <p:sldId id="306" r:id="rId8"/>
    <p:sldId id="305" r:id="rId9"/>
    <p:sldId id="326" r:id="rId10"/>
    <p:sldId id="327" r:id="rId11"/>
    <p:sldId id="309" r:id="rId12"/>
    <p:sldId id="313" r:id="rId13"/>
    <p:sldId id="314" r:id="rId14"/>
    <p:sldId id="315" r:id="rId15"/>
    <p:sldId id="317" r:id="rId16"/>
    <p:sldId id="325" r:id="rId17"/>
    <p:sldId id="318" r:id="rId18"/>
    <p:sldId id="319" r:id="rId19"/>
    <p:sldId id="320" r:id="rId20"/>
    <p:sldId id="321" r:id="rId21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9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F33279-D437-4241-BE88-CB7BE3E82759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94A8354-DF4F-491C-A993-810E69DEFD15}">
      <dgm:prSet phldrT="[Text]" custT="1"/>
      <dgm:spPr/>
      <dgm:t>
        <a:bodyPr/>
        <a:lstStyle/>
        <a:p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সুফিয়া কামাল ১৯১১ সালে বরিশালে জন্মগ্রহ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ণ</a:t>
          </a:r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 </a:t>
          </a:r>
          <a:endParaRPr lang="en-US" sz="1800" b="1" dirty="0"/>
        </a:p>
      </dgm:t>
    </dgm:pt>
    <dgm:pt modelId="{EE9408F5-2DD4-4C24-B9B0-6F0F3F38890F}" type="parTrans" cxnId="{2A4976B0-9776-4553-9323-971C8F1CAEBC}">
      <dgm:prSet/>
      <dgm:spPr/>
      <dgm:t>
        <a:bodyPr/>
        <a:lstStyle/>
        <a:p>
          <a:endParaRPr lang="en-US" b="1"/>
        </a:p>
      </dgm:t>
    </dgm:pt>
    <dgm:pt modelId="{D9BDA4B8-BBFE-400A-AD9A-E53BE6977287}" type="sibTrans" cxnId="{2A4976B0-9776-4553-9323-971C8F1CAEBC}">
      <dgm:prSet/>
      <dgm:spPr/>
      <dgm:t>
        <a:bodyPr/>
        <a:lstStyle/>
        <a:p>
          <a:endParaRPr lang="en-US" b="1"/>
        </a:p>
      </dgm:t>
    </dgm:pt>
    <dgm:pt modelId="{EF231D40-5FA6-4F68-B1A5-EB1B093D4D04}">
      <dgm:prSet phldrT="[Text]" custT="1"/>
      <dgm:spPr/>
      <dgm:t>
        <a:bodyPr/>
        <a:lstStyle/>
        <a:p>
          <a:r>
            <a:rPr lang="bn-IN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 ছিলেন একজন সফল সংগঠক ও নারীনেত্রী </a:t>
          </a:r>
          <a:endParaRPr lang="en-US" sz="1800" b="1" dirty="0"/>
        </a:p>
      </dgm:t>
    </dgm:pt>
    <dgm:pt modelId="{E74EFD37-9EEF-493C-99FA-4517E6C35469}" type="parTrans" cxnId="{F9A1C014-DA59-4D5A-B182-FB533197269A}">
      <dgm:prSet/>
      <dgm:spPr/>
      <dgm:t>
        <a:bodyPr/>
        <a:lstStyle/>
        <a:p>
          <a:endParaRPr lang="en-US" b="1"/>
        </a:p>
      </dgm:t>
    </dgm:pt>
    <dgm:pt modelId="{3C94D3EA-6633-4D99-8A89-2711F51F0C4A}" type="sibTrans" cxnId="{F9A1C014-DA59-4D5A-B182-FB533197269A}">
      <dgm:prSet/>
      <dgm:spPr/>
      <dgm:t>
        <a:bodyPr/>
        <a:lstStyle/>
        <a:p>
          <a:endParaRPr lang="en-US" b="1"/>
        </a:p>
      </dgm:t>
    </dgm:pt>
    <dgm:pt modelId="{2F9B223C-3B2E-4F56-A145-28F96E12C66B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নারীদের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সম-অধীকার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প্রতিষ্ঠার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আন্দোলনে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অগ্রণী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ভুমিকা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পালন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করেছেন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। </a:t>
          </a:r>
          <a:endParaRPr lang="en-US" sz="1800" b="1" dirty="0"/>
        </a:p>
      </dgm:t>
    </dgm:pt>
    <dgm:pt modelId="{1404AA0E-FCEB-43FE-8634-EC8FB964FAC4}" type="parTrans" cxnId="{D50985C2-1A0B-48BA-8627-AD60475BD9B8}">
      <dgm:prSet/>
      <dgm:spPr/>
      <dgm:t>
        <a:bodyPr/>
        <a:lstStyle/>
        <a:p>
          <a:endParaRPr lang="en-US" b="1"/>
        </a:p>
      </dgm:t>
    </dgm:pt>
    <dgm:pt modelId="{0AD452FC-C477-4E65-BCD2-805F031C12D1}" type="sibTrans" cxnId="{D50985C2-1A0B-48BA-8627-AD60475BD9B8}">
      <dgm:prSet/>
      <dgm:spPr/>
      <dgm:t>
        <a:bodyPr/>
        <a:lstStyle/>
        <a:p>
          <a:endParaRPr lang="en-US" b="1"/>
        </a:p>
      </dgm:t>
    </dgm:pt>
    <dgm:pt modelId="{CAB95F68-F9EA-4409-B1B0-FFD16A591228}">
      <dgm:prSet phldrT="[Text]" custT="1"/>
      <dgm:spPr/>
      <dgm:t>
        <a:bodyPr/>
        <a:lstStyle/>
        <a:p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সাঁজের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মায়া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কাজল</a:t>
          </a:r>
          <a:r>
            <a:rPr lang="bn-IN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,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কেয়ার</a:t>
          </a:r>
          <a:r>
            <a:rPr lang="en-US" sz="2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কাঁটা</a:t>
          </a:r>
          <a:endParaRPr lang="en-US" sz="2000" b="1" dirty="0"/>
        </a:p>
      </dgm:t>
    </dgm:pt>
    <dgm:pt modelId="{38ACF9C5-28D4-415D-A3C3-D5C7BE41846D}" type="parTrans" cxnId="{AEE9206C-3530-4A0F-AC3A-0A3BA9B465E3}">
      <dgm:prSet/>
      <dgm:spPr/>
      <dgm:t>
        <a:bodyPr/>
        <a:lstStyle/>
        <a:p>
          <a:endParaRPr lang="en-US" b="1"/>
        </a:p>
      </dgm:t>
    </dgm:pt>
    <dgm:pt modelId="{B351F912-B466-4644-AF72-97FE8F96F715}" type="sibTrans" cxnId="{AEE9206C-3530-4A0F-AC3A-0A3BA9B465E3}">
      <dgm:prSet/>
      <dgm:spPr/>
      <dgm:t>
        <a:bodyPr/>
        <a:lstStyle/>
        <a:p>
          <a:endParaRPr lang="en-US" b="1"/>
        </a:p>
      </dgm:t>
    </dgm:pt>
    <dgm:pt modelId="{CC6E3DC8-2C0D-48BA-BBC1-146BBC91C8DB}">
      <dgm:prSet phldrT="[Text]" custT="1"/>
      <dgm:spPr/>
      <dgm:t>
        <a:bodyPr/>
        <a:lstStyle/>
        <a:p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তিনি</a:t>
          </a:r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১৯৯৯ সালে </a:t>
          </a:r>
          <a:r>
            <a:rPr lang="en-US" sz="1800" b="1" dirty="0" err="1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মৃত্যুবরণ</a:t>
          </a:r>
          <a:endParaRPr lang="en-US" sz="1800" b="1" dirty="0">
            <a:solidFill>
              <a:sysClr val="windowText" lastClr="0000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18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rPr>
            <a:t> করেন</a:t>
          </a:r>
          <a:endParaRPr lang="en-US" sz="1800" b="1" dirty="0"/>
        </a:p>
      </dgm:t>
    </dgm:pt>
    <dgm:pt modelId="{3ACDC900-B386-45F6-BFDA-A2A7F5E754AB}" type="parTrans" cxnId="{42B436F5-68E6-47E9-BBB1-E60C07C83E7E}">
      <dgm:prSet/>
      <dgm:spPr/>
      <dgm:t>
        <a:bodyPr/>
        <a:lstStyle/>
        <a:p>
          <a:endParaRPr lang="en-US" b="1"/>
        </a:p>
      </dgm:t>
    </dgm:pt>
    <dgm:pt modelId="{6F4E4545-736B-42A7-A679-BD94A85A89D7}" type="sibTrans" cxnId="{42B436F5-68E6-47E9-BBB1-E60C07C83E7E}">
      <dgm:prSet/>
      <dgm:spPr/>
      <dgm:t>
        <a:bodyPr/>
        <a:lstStyle/>
        <a:p>
          <a:endParaRPr lang="en-US" b="1"/>
        </a:p>
      </dgm:t>
    </dgm:pt>
    <dgm:pt modelId="{29D7E337-2A75-4225-82C9-3E57B51E71CC}" type="pres">
      <dgm:prSet presAssocID="{7EF33279-D437-4241-BE88-CB7BE3E8275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958F71-96C2-464A-9DBE-84332B52942A}" type="pres">
      <dgm:prSet presAssocID="{494A8354-DF4F-491C-A993-810E69DEFD15}" presName="node" presStyleLbl="node1" presStyleIdx="0" presStyleCnt="5" custScaleX="167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92C45-7AE7-418A-9EF3-DEDA15F3BB24}" type="pres">
      <dgm:prSet presAssocID="{D9BDA4B8-BBFE-400A-AD9A-E53BE697728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68B1729-E5FC-4FA3-9DEE-568B0C8F61DC}" type="pres">
      <dgm:prSet presAssocID="{D9BDA4B8-BBFE-400A-AD9A-E53BE697728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CDAAACF-DA9A-4244-90C2-31084B237E5E}" type="pres">
      <dgm:prSet presAssocID="{EF231D40-5FA6-4F68-B1A5-EB1B093D4D04}" presName="node" presStyleLbl="node1" presStyleIdx="1" presStyleCnt="5" custScaleX="171954" custRadScaleRad="123461" custRadScaleInc="8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003D4-C72D-4898-B781-933B0123D837}" type="pres">
      <dgm:prSet presAssocID="{3C94D3EA-6633-4D99-8A89-2711F51F0C4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BFDC096-A3E2-4F3A-A847-8F96B9E5DE27}" type="pres">
      <dgm:prSet presAssocID="{3C94D3EA-6633-4D99-8A89-2711F51F0C4A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B55C317F-0C22-4857-AF14-966B1401AEE8}" type="pres">
      <dgm:prSet presAssocID="{2F9B223C-3B2E-4F56-A145-28F96E12C66B}" presName="node" presStyleLbl="node1" presStyleIdx="2" presStyleCnt="5" custScaleX="173666" custRadScaleRad="141919" custRadScaleInc="-505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451E4C-183D-4061-92DF-402DF4D449A6}" type="pres">
      <dgm:prSet presAssocID="{0AD452FC-C477-4E65-BCD2-805F031C12D1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85C14D0-6AD4-427D-80F1-00077DD45837}" type="pres">
      <dgm:prSet presAssocID="{0AD452FC-C477-4E65-BCD2-805F031C12D1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5A9857D-7B9C-427C-8885-652CAEAE1010}" type="pres">
      <dgm:prSet presAssocID="{CAB95F68-F9EA-4409-B1B0-FFD16A591228}" presName="node" presStyleLbl="node1" presStyleIdx="3" presStyleCnt="5" custScaleX="165398" custRadScaleRad="128715" custRadScaleInc="46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EDD42-EAB5-4B5C-858E-1EF15FF1D6B8}" type="pres">
      <dgm:prSet presAssocID="{B351F912-B466-4644-AF72-97FE8F96F715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A402E2B-A9E2-4A2B-8034-CE64F8650214}" type="pres">
      <dgm:prSet presAssocID="{B351F912-B466-4644-AF72-97FE8F96F715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3330373-8048-4952-94FA-8BE3121A6A59}" type="pres">
      <dgm:prSet presAssocID="{CC6E3DC8-2C0D-48BA-BBC1-146BBC91C8DB}" presName="node" presStyleLbl="node1" presStyleIdx="4" presStyleCnt="5" custScaleX="145036" custRadScaleRad="138536" custRadScaleInc="-14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F398A-C9F9-4024-9A12-D8FC28F0DDD5}" type="pres">
      <dgm:prSet presAssocID="{6F4E4545-736B-42A7-A679-BD94A85A89D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E080516-C317-4A94-A076-059378538634}" type="pres">
      <dgm:prSet presAssocID="{6F4E4545-736B-42A7-A679-BD94A85A89D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C74D990-973A-4CEE-A9AA-55891A1F51A9}" type="presOf" srcId="{0AD452FC-C477-4E65-BCD2-805F031C12D1}" destId="{25451E4C-183D-4061-92DF-402DF4D449A6}" srcOrd="0" destOrd="0" presId="urn:microsoft.com/office/officeart/2005/8/layout/cycle2"/>
    <dgm:cxn modelId="{94347D99-D9F1-418D-BC4D-DBD812E08D0C}" type="presOf" srcId="{6F4E4545-736B-42A7-A679-BD94A85A89D7}" destId="{7A7F398A-C9F9-4024-9A12-D8FC28F0DDD5}" srcOrd="0" destOrd="0" presId="urn:microsoft.com/office/officeart/2005/8/layout/cycle2"/>
    <dgm:cxn modelId="{9C2DF059-978C-4E4B-ABC3-ABFA64454FD5}" type="presOf" srcId="{3C94D3EA-6633-4D99-8A89-2711F51F0C4A}" destId="{089003D4-C72D-4898-B781-933B0123D837}" srcOrd="0" destOrd="0" presId="urn:microsoft.com/office/officeart/2005/8/layout/cycle2"/>
    <dgm:cxn modelId="{E301341D-F9F8-4701-AE4D-E077DE6EC271}" type="presOf" srcId="{D9BDA4B8-BBFE-400A-AD9A-E53BE6977287}" destId="{E0F92C45-7AE7-418A-9EF3-DEDA15F3BB24}" srcOrd="0" destOrd="0" presId="urn:microsoft.com/office/officeart/2005/8/layout/cycle2"/>
    <dgm:cxn modelId="{F9A1C014-DA59-4D5A-B182-FB533197269A}" srcId="{7EF33279-D437-4241-BE88-CB7BE3E82759}" destId="{EF231D40-5FA6-4F68-B1A5-EB1B093D4D04}" srcOrd="1" destOrd="0" parTransId="{E74EFD37-9EEF-493C-99FA-4517E6C35469}" sibTransId="{3C94D3EA-6633-4D99-8A89-2711F51F0C4A}"/>
    <dgm:cxn modelId="{76BC4B34-412C-457E-B242-FF9B75A7E1D0}" type="presOf" srcId="{B351F912-B466-4644-AF72-97FE8F96F715}" destId="{175EDD42-EAB5-4B5C-858E-1EF15FF1D6B8}" srcOrd="0" destOrd="0" presId="urn:microsoft.com/office/officeart/2005/8/layout/cycle2"/>
    <dgm:cxn modelId="{D7E5DF91-0D07-4299-B2C5-727EB89723CC}" type="presOf" srcId="{0AD452FC-C477-4E65-BCD2-805F031C12D1}" destId="{C85C14D0-6AD4-427D-80F1-00077DD45837}" srcOrd="1" destOrd="0" presId="urn:microsoft.com/office/officeart/2005/8/layout/cycle2"/>
    <dgm:cxn modelId="{AEE9206C-3530-4A0F-AC3A-0A3BA9B465E3}" srcId="{7EF33279-D437-4241-BE88-CB7BE3E82759}" destId="{CAB95F68-F9EA-4409-B1B0-FFD16A591228}" srcOrd="3" destOrd="0" parTransId="{38ACF9C5-28D4-415D-A3C3-D5C7BE41846D}" sibTransId="{B351F912-B466-4644-AF72-97FE8F96F715}"/>
    <dgm:cxn modelId="{704EFDC9-487B-4A91-9FC3-C8FE081F10BE}" type="presOf" srcId="{7EF33279-D437-4241-BE88-CB7BE3E82759}" destId="{29D7E337-2A75-4225-82C9-3E57B51E71CC}" srcOrd="0" destOrd="0" presId="urn:microsoft.com/office/officeart/2005/8/layout/cycle2"/>
    <dgm:cxn modelId="{B1294B59-6071-451C-98ED-0B7E13A1D5EF}" type="presOf" srcId="{3C94D3EA-6633-4D99-8A89-2711F51F0C4A}" destId="{0BFDC096-A3E2-4F3A-A847-8F96B9E5DE27}" srcOrd="1" destOrd="0" presId="urn:microsoft.com/office/officeart/2005/8/layout/cycle2"/>
    <dgm:cxn modelId="{72282015-9E5A-4E46-9DA2-78AA49F8641A}" type="presOf" srcId="{EF231D40-5FA6-4F68-B1A5-EB1B093D4D04}" destId="{FCDAAACF-DA9A-4244-90C2-31084B237E5E}" srcOrd="0" destOrd="0" presId="urn:microsoft.com/office/officeart/2005/8/layout/cycle2"/>
    <dgm:cxn modelId="{D50985C2-1A0B-48BA-8627-AD60475BD9B8}" srcId="{7EF33279-D437-4241-BE88-CB7BE3E82759}" destId="{2F9B223C-3B2E-4F56-A145-28F96E12C66B}" srcOrd="2" destOrd="0" parTransId="{1404AA0E-FCEB-43FE-8634-EC8FB964FAC4}" sibTransId="{0AD452FC-C477-4E65-BCD2-805F031C12D1}"/>
    <dgm:cxn modelId="{ECEC324F-5D65-404B-8726-A479F649CC55}" type="presOf" srcId="{6F4E4545-736B-42A7-A679-BD94A85A89D7}" destId="{1E080516-C317-4A94-A076-059378538634}" srcOrd="1" destOrd="0" presId="urn:microsoft.com/office/officeart/2005/8/layout/cycle2"/>
    <dgm:cxn modelId="{D92707F3-54BA-44C0-946E-AC65A9352748}" type="presOf" srcId="{CC6E3DC8-2C0D-48BA-BBC1-146BBC91C8DB}" destId="{13330373-8048-4952-94FA-8BE3121A6A59}" srcOrd="0" destOrd="0" presId="urn:microsoft.com/office/officeart/2005/8/layout/cycle2"/>
    <dgm:cxn modelId="{2A4976B0-9776-4553-9323-971C8F1CAEBC}" srcId="{7EF33279-D437-4241-BE88-CB7BE3E82759}" destId="{494A8354-DF4F-491C-A993-810E69DEFD15}" srcOrd="0" destOrd="0" parTransId="{EE9408F5-2DD4-4C24-B9B0-6F0F3F38890F}" sibTransId="{D9BDA4B8-BBFE-400A-AD9A-E53BE6977287}"/>
    <dgm:cxn modelId="{B859A0D8-9D01-486D-8EDA-A4DED0AFDE24}" type="presOf" srcId="{494A8354-DF4F-491C-A993-810E69DEFD15}" destId="{2B958F71-96C2-464A-9DBE-84332B52942A}" srcOrd="0" destOrd="0" presId="urn:microsoft.com/office/officeart/2005/8/layout/cycle2"/>
    <dgm:cxn modelId="{42B436F5-68E6-47E9-BBB1-E60C07C83E7E}" srcId="{7EF33279-D437-4241-BE88-CB7BE3E82759}" destId="{CC6E3DC8-2C0D-48BA-BBC1-146BBC91C8DB}" srcOrd="4" destOrd="0" parTransId="{3ACDC900-B386-45F6-BFDA-A2A7F5E754AB}" sibTransId="{6F4E4545-736B-42A7-A679-BD94A85A89D7}"/>
    <dgm:cxn modelId="{28188C97-8521-4DDF-B469-03C13CBF78BB}" type="presOf" srcId="{B351F912-B466-4644-AF72-97FE8F96F715}" destId="{EA402E2B-A9E2-4A2B-8034-CE64F8650214}" srcOrd="1" destOrd="0" presId="urn:microsoft.com/office/officeart/2005/8/layout/cycle2"/>
    <dgm:cxn modelId="{5D349AEA-2899-4186-9996-73A6D7EE8038}" type="presOf" srcId="{D9BDA4B8-BBFE-400A-AD9A-E53BE6977287}" destId="{D68B1729-E5FC-4FA3-9DEE-568B0C8F61DC}" srcOrd="1" destOrd="0" presId="urn:microsoft.com/office/officeart/2005/8/layout/cycle2"/>
    <dgm:cxn modelId="{3313F179-037F-43C6-B23D-A4CC66A7C04F}" type="presOf" srcId="{2F9B223C-3B2E-4F56-A145-28F96E12C66B}" destId="{B55C317F-0C22-4857-AF14-966B1401AEE8}" srcOrd="0" destOrd="0" presId="urn:microsoft.com/office/officeart/2005/8/layout/cycle2"/>
    <dgm:cxn modelId="{54B4FDC5-2D4B-4EBA-9F5C-CD106F888103}" type="presOf" srcId="{CAB95F68-F9EA-4409-B1B0-FFD16A591228}" destId="{65A9857D-7B9C-427C-8885-652CAEAE1010}" srcOrd="0" destOrd="0" presId="urn:microsoft.com/office/officeart/2005/8/layout/cycle2"/>
    <dgm:cxn modelId="{2AC3AC26-1006-4C07-B677-197ACE074F64}" type="presParOf" srcId="{29D7E337-2A75-4225-82C9-3E57B51E71CC}" destId="{2B958F71-96C2-464A-9DBE-84332B52942A}" srcOrd="0" destOrd="0" presId="urn:microsoft.com/office/officeart/2005/8/layout/cycle2"/>
    <dgm:cxn modelId="{1BD971B7-3C46-4B43-8116-6D24D9986783}" type="presParOf" srcId="{29D7E337-2A75-4225-82C9-3E57B51E71CC}" destId="{E0F92C45-7AE7-418A-9EF3-DEDA15F3BB24}" srcOrd="1" destOrd="0" presId="urn:microsoft.com/office/officeart/2005/8/layout/cycle2"/>
    <dgm:cxn modelId="{192C4EA7-7651-43FB-9E1E-60C07373DAF5}" type="presParOf" srcId="{E0F92C45-7AE7-418A-9EF3-DEDA15F3BB24}" destId="{D68B1729-E5FC-4FA3-9DEE-568B0C8F61DC}" srcOrd="0" destOrd="0" presId="urn:microsoft.com/office/officeart/2005/8/layout/cycle2"/>
    <dgm:cxn modelId="{860CF68D-56CB-4EC6-AC2F-20BCFC772271}" type="presParOf" srcId="{29D7E337-2A75-4225-82C9-3E57B51E71CC}" destId="{FCDAAACF-DA9A-4244-90C2-31084B237E5E}" srcOrd="2" destOrd="0" presId="urn:microsoft.com/office/officeart/2005/8/layout/cycle2"/>
    <dgm:cxn modelId="{987BFEC3-F950-4CEE-AAED-8CBFC08294A8}" type="presParOf" srcId="{29D7E337-2A75-4225-82C9-3E57B51E71CC}" destId="{089003D4-C72D-4898-B781-933B0123D837}" srcOrd="3" destOrd="0" presId="urn:microsoft.com/office/officeart/2005/8/layout/cycle2"/>
    <dgm:cxn modelId="{E6C8E8E0-F9ED-4F7E-910F-9067CC2305B5}" type="presParOf" srcId="{089003D4-C72D-4898-B781-933B0123D837}" destId="{0BFDC096-A3E2-4F3A-A847-8F96B9E5DE27}" srcOrd="0" destOrd="0" presId="urn:microsoft.com/office/officeart/2005/8/layout/cycle2"/>
    <dgm:cxn modelId="{927CAB13-6CEC-4A6D-A0B9-C1D35E137B2A}" type="presParOf" srcId="{29D7E337-2A75-4225-82C9-3E57B51E71CC}" destId="{B55C317F-0C22-4857-AF14-966B1401AEE8}" srcOrd="4" destOrd="0" presId="urn:microsoft.com/office/officeart/2005/8/layout/cycle2"/>
    <dgm:cxn modelId="{7BC0B840-2C21-458A-8F32-D19FBEC689B1}" type="presParOf" srcId="{29D7E337-2A75-4225-82C9-3E57B51E71CC}" destId="{25451E4C-183D-4061-92DF-402DF4D449A6}" srcOrd="5" destOrd="0" presId="urn:microsoft.com/office/officeart/2005/8/layout/cycle2"/>
    <dgm:cxn modelId="{1E28442F-9BB1-444E-8DD8-E8F88FFC004A}" type="presParOf" srcId="{25451E4C-183D-4061-92DF-402DF4D449A6}" destId="{C85C14D0-6AD4-427D-80F1-00077DD45837}" srcOrd="0" destOrd="0" presId="urn:microsoft.com/office/officeart/2005/8/layout/cycle2"/>
    <dgm:cxn modelId="{EA0EC1EF-4550-4D88-B633-A40A3823934A}" type="presParOf" srcId="{29D7E337-2A75-4225-82C9-3E57B51E71CC}" destId="{65A9857D-7B9C-427C-8885-652CAEAE1010}" srcOrd="6" destOrd="0" presId="urn:microsoft.com/office/officeart/2005/8/layout/cycle2"/>
    <dgm:cxn modelId="{F925E701-8041-4161-BC40-40C31384C5E0}" type="presParOf" srcId="{29D7E337-2A75-4225-82C9-3E57B51E71CC}" destId="{175EDD42-EAB5-4B5C-858E-1EF15FF1D6B8}" srcOrd="7" destOrd="0" presId="urn:microsoft.com/office/officeart/2005/8/layout/cycle2"/>
    <dgm:cxn modelId="{FDC7E399-F8A8-45DC-9E3C-43FFC3478F57}" type="presParOf" srcId="{175EDD42-EAB5-4B5C-858E-1EF15FF1D6B8}" destId="{EA402E2B-A9E2-4A2B-8034-CE64F8650214}" srcOrd="0" destOrd="0" presId="urn:microsoft.com/office/officeart/2005/8/layout/cycle2"/>
    <dgm:cxn modelId="{2186DCD8-167D-4CBE-BBC1-4ACC93BB2A55}" type="presParOf" srcId="{29D7E337-2A75-4225-82C9-3E57B51E71CC}" destId="{13330373-8048-4952-94FA-8BE3121A6A59}" srcOrd="8" destOrd="0" presId="urn:microsoft.com/office/officeart/2005/8/layout/cycle2"/>
    <dgm:cxn modelId="{49E02C53-9559-4C34-AE48-69303E744980}" type="presParOf" srcId="{29D7E337-2A75-4225-82C9-3E57B51E71CC}" destId="{7A7F398A-C9F9-4024-9A12-D8FC28F0DDD5}" srcOrd="9" destOrd="0" presId="urn:microsoft.com/office/officeart/2005/8/layout/cycle2"/>
    <dgm:cxn modelId="{3ED11296-82FA-4E6A-BEDF-03D4EB4B7DD4}" type="presParOf" srcId="{7A7F398A-C9F9-4024-9A12-D8FC28F0DDD5}" destId="{1E080516-C317-4A94-A076-05937853863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04CA26-0FB7-4F76-812F-9D0B83EA49B6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F50DE-9817-47A7-BD7B-B104C4A56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1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2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1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1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26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57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0710-FCCE-4107-971F-CB5C91C58EB7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E72F-C75B-40AC-BF61-A252344E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5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="" xmlns:a16="http://schemas.microsoft.com/office/drawing/2014/main" id="{873F7043-2AB4-45FD-8C45-EFC132F4BFFA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976"/>
            </a:avLst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8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ender-equality-a-dogma-b53759ce125c14cf4e9cdd38022436ca.jpg">
            <a:extLst>
              <a:ext uri="{FF2B5EF4-FFF2-40B4-BE49-F238E27FC236}">
                <a16:creationId xmlns="" xmlns:a16="http://schemas.microsoft.com/office/drawing/2014/main" id="{FE40CAE3-4F2E-4787-B28B-F57E2D37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51" y="286602"/>
            <a:ext cx="10863618" cy="6250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" y="508976"/>
            <a:ext cx="109420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 মহীয়ান ,</a:t>
            </a:r>
          </a:p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364" y="3787415"/>
            <a:ext cx="1094209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 তলায় মাটিতে, আকাশে,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সমুখে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সিন্ধু জলে</a:t>
            </a: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চলিয়াছে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 দলে ।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09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8900CA6-F564-471C-8E8F-182242C75CA5}"/>
              </a:ext>
            </a:extLst>
          </p:cNvPr>
          <p:cNvSpPr txBox="1"/>
          <p:nvPr/>
        </p:nvSpPr>
        <p:spPr>
          <a:xfrm>
            <a:off x="245660" y="294384"/>
            <a:ext cx="1091820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গুলোর অর্থ জেনে নেই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8EB9F1F-C274-405B-8651-BAE8EEA0A866}"/>
              </a:ext>
            </a:extLst>
          </p:cNvPr>
          <p:cNvSpPr/>
          <p:nvPr/>
        </p:nvSpPr>
        <p:spPr>
          <a:xfrm>
            <a:off x="7915701" y="5046796"/>
            <a:ext cx="3070747" cy="8640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লড়াই 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C645112-B91E-4D06-9B3A-760A1487D752}"/>
              </a:ext>
            </a:extLst>
          </p:cNvPr>
          <p:cNvSpPr/>
          <p:nvPr/>
        </p:nvSpPr>
        <p:spPr>
          <a:xfrm>
            <a:off x="7806396" y="1655275"/>
            <a:ext cx="3180052" cy="9713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পতাকা  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7DFA6FA-BC10-41CE-949F-54EADD7683D8}"/>
              </a:ext>
            </a:extLst>
          </p:cNvPr>
          <p:cNvSpPr/>
          <p:nvPr/>
        </p:nvSpPr>
        <p:spPr>
          <a:xfrm>
            <a:off x="491319" y="1785468"/>
            <a:ext cx="3111182" cy="864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কেতন</a:t>
            </a:r>
            <a:r>
              <a:rPr lang="bn-IN" sz="36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0EE51F5-6907-4BEF-8EF2-95BC0FAAF0FE}"/>
              </a:ext>
            </a:extLst>
          </p:cNvPr>
          <p:cNvSpPr/>
          <p:nvPr/>
        </p:nvSpPr>
        <p:spPr>
          <a:xfrm>
            <a:off x="491319" y="5173907"/>
            <a:ext cx="3111182" cy="8174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 </a:t>
            </a:r>
            <a:endParaRPr lang="en-US" sz="5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1AAF3EA-455F-4E41-B91A-C003765D07E5}"/>
              </a:ext>
            </a:extLst>
          </p:cNvPr>
          <p:cNvSpPr/>
          <p:nvPr/>
        </p:nvSpPr>
        <p:spPr>
          <a:xfrm>
            <a:off x="7806396" y="3428998"/>
            <a:ext cx="3180052" cy="8154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একশ  </a:t>
            </a:r>
            <a:endParaRPr lang="en-US" sz="6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11B1CFC-19E7-468B-956A-A88C1F5F8147}"/>
              </a:ext>
            </a:extLst>
          </p:cNvPr>
          <p:cNvSpPr/>
          <p:nvPr/>
        </p:nvSpPr>
        <p:spPr>
          <a:xfrm>
            <a:off x="491319" y="3429000"/>
            <a:ext cx="3111182" cy="8154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eg">
            <a:extLst>
              <a:ext uri="{FF2B5EF4-FFF2-40B4-BE49-F238E27FC236}">
                <a16:creationId xmlns="" xmlns:a16="http://schemas.microsoft.com/office/drawing/2014/main" id="{27B6660A-64D4-4216-AD98-83AF74AA8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03" y="3100241"/>
            <a:ext cx="2541215" cy="1295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14567967-B820-4911-877C-D6D0A7FCF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151" y="1431832"/>
            <a:ext cx="3013917" cy="14888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AE39D51-823C-4625-B2B9-3553A740F4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03" y="4788804"/>
            <a:ext cx="2541215" cy="145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1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8FD334-3B9D-47CF-AEB1-89EF37F2DC91}"/>
              </a:ext>
            </a:extLst>
          </p:cNvPr>
          <p:cNvSpPr txBox="1"/>
          <p:nvPr/>
        </p:nvSpPr>
        <p:spPr>
          <a:xfrm>
            <a:off x="177421" y="3261815"/>
            <a:ext cx="109591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শতেকের সাথে শতেক হস্ত</a:t>
            </a: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মিলায়ে একত্রিত</a:t>
            </a: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হয়েছে সমুন্নত 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15.jpg">
            <a:extLst>
              <a:ext uri="{FF2B5EF4-FFF2-40B4-BE49-F238E27FC236}">
                <a16:creationId xmlns="" xmlns:a16="http://schemas.microsoft.com/office/drawing/2014/main" id="{C612CF54-BED8-4811-AC67-788497CB5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980" y="454783"/>
            <a:ext cx="2183641" cy="250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2101264-6187-43CE-810D-8D704A2C7B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r="17535"/>
          <a:stretch/>
        </p:blipFill>
        <p:spPr>
          <a:xfrm>
            <a:off x="3016155" y="454785"/>
            <a:ext cx="1951630" cy="25067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1252" y="619909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7833816" y="689477"/>
            <a:ext cx="176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758149" y="689477"/>
            <a:ext cx="137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একশ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65751" y="1446562"/>
            <a:ext cx="3470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সমুন্নত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উচু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B3E3EF7-63B6-4094-B899-25E2EE97BC5A}"/>
              </a:ext>
            </a:extLst>
          </p:cNvPr>
          <p:cNvSpPr txBox="1"/>
          <p:nvPr/>
        </p:nvSpPr>
        <p:spPr>
          <a:xfrm>
            <a:off x="272955" y="3316460"/>
            <a:ext cx="10890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বিপুলা পৃথিবী, প্রসারিত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পথ,</a:t>
            </a:r>
            <a:endParaRPr lang="b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যাত্রীরা সেই পথে,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অনন্ত কাল হতে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images (8).jpeg">
            <a:extLst>
              <a:ext uri="{FF2B5EF4-FFF2-40B4-BE49-F238E27FC236}">
                <a16:creationId xmlns="" xmlns:a16="http://schemas.microsoft.com/office/drawing/2014/main" id="{F8D076F0-9B28-4169-ABBE-6435B7646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338" y="373407"/>
            <a:ext cx="2402005" cy="264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89F2BA-0973-4EFC-95A5-B73559DAED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1" t="14728" r="2252" b="17954"/>
          <a:stretch/>
        </p:blipFill>
        <p:spPr>
          <a:xfrm>
            <a:off x="5780830" y="373406"/>
            <a:ext cx="2257701" cy="2642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72955" y="606516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401200" y="373406"/>
            <a:ext cx="2871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বিশাল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01200" y="1076097"/>
            <a:ext cx="2871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1200" y="2145844"/>
            <a:ext cx="2762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অনন্ত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8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1E5688-6C3F-40FF-B123-2D142726A088}"/>
              </a:ext>
            </a:extLst>
          </p:cNvPr>
          <p:cNvSpPr txBox="1"/>
          <p:nvPr/>
        </p:nvSpPr>
        <p:spPr>
          <a:xfrm>
            <a:off x="252287" y="3034330"/>
            <a:ext cx="109318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জীবন শ্রেষ্ঠ , কঠোর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কর্মে সে মহীয়ান ,</a:t>
            </a: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সংগ্রামে আর সাহসে প্রজ্ঞা 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 দীপ্তিমান ।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7F6E522-4781-4A13-A9BB-345315A5B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31"/>
          <a:stretch/>
        </p:blipFill>
        <p:spPr>
          <a:xfrm>
            <a:off x="2961443" y="313592"/>
            <a:ext cx="2279298" cy="262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-101004820.jpg">
            <a:extLst>
              <a:ext uri="{FF2B5EF4-FFF2-40B4-BE49-F238E27FC236}">
                <a16:creationId xmlns="" xmlns:a16="http://schemas.microsoft.com/office/drawing/2014/main" id="{4DB752FB-547C-426F-8A2A-4C713FE1A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95" y="313590"/>
            <a:ext cx="2483894" cy="2620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2287" y="535665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8270543" y="539809"/>
            <a:ext cx="2879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মহীয়ান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সুমহান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0543" y="1786375"/>
            <a:ext cx="287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প্রজ্ঞা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70543" y="1163092"/>
            <a:ext cx="2879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লড়াই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70543" y="2478403"/>
            <a:ext cx="2879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দীপ্তিমান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6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39031EF-9FC2-4219-9A0A-8AF98CFF7F37}"/>
              </a:ext>
            </a:extLst>
          </p:cNvPr>
          <p:cNvSpPr txBox="1"/>
          <p:nvPr/>
        </p:nvSpPr>
        <p:spPr>
          <a:xfrm>
            <a:off x="286603" y="3163989"/>
            <a:ext cx="108090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পায়ের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তলায় মাটিতে, আকাশে,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সমুখে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সিন্ধু জলে</a:t>
            </a:r>
          </a:p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বিজয় কেতন উড়ায়ে মানুষ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চলিয়াছে দলে দলে ।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 descr="gil-beach.jpg">
            <a:extLst>
              <a:ext uri="{FF2B5EF4-FFF2-40B4-BE49-F238E27FC236}">
                <a16:creationId xmlns="" xmlns:a16="http://schemas.microsoft.com/office/drawing/2014/main" id="{59A9CDBD-158E-45F9-9D0B-D21A6F697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366" y="270826"/>
            <a:ext cx="2353013" cy="2554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827ee98b910b0c1a16244e0877563c0e.jpg">
            <a:extLst>
              <a:ext uri="{FF2B5EF4-FFF2-40B4-BE49-F238E27FC236}">
                <a16:creationId xmlns="" xmlns:a16="http://schemas.microsoft.com/office/drawing/2014/main" id="{77A95DFB-3C46-4CE4-9AE3-D83E862BDC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7224" y="270826"/>
            <a:ext cx="2644792" cy="2554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39696E4-D186-4E11-AF51-862B0AA80B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29" y="270826"/>
            <a:ext cx="2611901" cy="2554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86603" y="459691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4014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04610" y="338856"/>
            <a:ext cx="484590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366" y="4253402"/>
            <a:ext cx="10890912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সুফিয়া কামাল এর সংক্ষিপ্ত জন্ম 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পরিচয় ৩টি বাক্যে লিখ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9697" y="1431226"/>
            <a:ext cx="4595729" cy="253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25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4).jpeg">
            <a:extLst>
              <a:ext uri="{FF2B5EF4-FFF2-40B4-BE49-F238E27FC236}">
                <a16:creationId xmlns="" xmlns:a16="http://schemas.microsoft.com/office/drawing/2014/main" id="{6DFADDD0-EFF4-458B-A406-AA0B41AB4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2" y="1259450"/>
            <a:ext cx="9007522" cy="24434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FAA42F9-3E62-4E4C-843C-C9616D1069B1}"/>
              </a:ext>
            </a:extLst>
          </p:cNvPr>
          <p:cNvSpPr/>
          <p:nvPr/>
        </p:nvSpPr>
        <p:spPr>
          <a:xfrm>
            <a:off x="221776" y="4312698"/>
            <a:ext cx="10986448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“একতাবদ্ধ হয়ে কাজ করলে জয় নিশ্চিত” উক্তিটি বিশ্লেষন কর।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DAED9DE-EEB6-4A95-A1D6-3F6CF7ED2C55}"/>
              </a:ext>
            </a:extLst>
          </p:cNvPr>
          <p:cNvSpPr txBox="1"/>
          <p:nvPr/>
        </p:nvSpPr>
        <p:spPr>
          <a:xfrm>
            <a:off x="3433409" y="336120"/>
            <a:ext cx="4563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150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9DB721-DF0C-467D-A512-94CF83BD815E}"/>
              </a:ext>
            </a:extLst>
          </p:cNvPr>
          <p:cNvSpPr txBox="1"/>
          <p:nvPr/>
        </p:nvSpPr>
        <p:spPr>
          <a:xfrm>
            <a:off x="167183" y="568513"/>
            <a:ext cx="1093185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১. কবি সুফিয়া কামাল কত সালে জন্মগ্রহ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করেন ?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ক. ১৯১১ সালে       	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১৯১২ সালে       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	 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গ. ১৯১৩ সালে   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১৯১৪ সালে</a:t>
            </a: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নীচের কোনটির সাথে সাম্য কবিতার মিল আছে ?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একতাই বল        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স্বাস্থ্যই সকল সুখের মুল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অর্থই অনর্থের মূল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জোর যার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মুলুক তাঁর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. সব দেশে মানুষ কিভাবে উন্নত হয়েছে ?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ক. একক প্রয়াসে    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খ. সভ্যতার বিকাশে</a:t>
            </a:r>
          </a:p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      গ. অর্থনৈতিক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বিকাশে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 সম্মিলিত প্রয়াসে </a:t>
            </a:r>
            <a:r>
              <a:rPr lang="bn-IN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5833A15-2045-42E6-B851-C0355CC68884}"/>
              </a:ext>
            </a:extLst>
          </p:cNvPr>
          <p:cNvSpPr txBox="1"/>
          <p:nvPr/>
        </p:nvSpPr>
        <p:spPr>
          <a:xfrm>
            <a:off x="4708478" y="0"/>
            <a:ext cx="2113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Half Frame 3">
            <a:extLst>
              <a:ext uri="{FF2B5EF4-FFF2-40B4-BE49-F238E27FC236}">
                <a16:creationId xmlns="" xmlns:a16="http://schemas.microsoft.com/office/drawing/2014/main" id="{02B758B0-11B6-44A1-980C-EE992D53A656}"/>
              </a:ext>
            </a:extLst>
          </p:cNvPr>
          <p:cNvSpPr/>
          <p:nvPr/>
        </p:nvSpPr>
        <p:spPr>
          <a:xfrm rot="13225213">
            <a:off x="1916277" y="1780415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5" name="Half Frame 4">
            <a:extLst>
              <a:ext uri="{FF2B5EF4-FFF2-40B4-BE49-F238E27FC236}">
                <a16:creationId xmlns="" xmlns:a16="http://schemas.microsoft.com/office/drawing/2014/main" id="{D65632F5-207F-4BC4-9217-DDA20E5A6F95}"/>
              </a:ext>
            </a:extLst>
          </p:cNvPr>
          <p:cNvSpPr/>
          <p:nvPr/>
        </p:nvSpPr>
        <p:spPr>
          <a:xfrm rot="13225213">
            <a:off x="1344424" y="3212254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="" xmlns:a16="http://schemas.microsoft.com/office/drawing/2014/main" id="{3F6F2724-CD2A-4E42-A7B0-EE39EC7532EA}"/>
              </a:ext>
            </a:extLst>
          </p:cNvPr>
          <p:cNvSpPr/>
          <p:nvPr/>
        </p:nvSpPr>
        <p:spPr>
          <a:xfrm rot="13225213">
            <a:off x="6694602" y="5792786"/>
            <a:ext cx="254109" cy="58359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2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93BFF3-8BF0-414B-B65A-EBDEED0D5F09}"/>
              </a:ext>
            </a:extLst>
          </p:cNvPr>
          <p:cNvSpPr txBox="1"/>
          <p:nvPr/>
        </p:nvSpPr>
        <p:spPr>
          <a:xfrm>
            <a:off x="252486" y="2265528"/>
            <a:ext cx="1076808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বর্ন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গোত্র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সৌহার্দের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আমাদের কী করতে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তা ১০টি বাখ্যে লিখে নিয়ে আসবে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97B863C-37C0-4359-922B-EF88CECF67D9}"/>
              </a:ext>
            </a:extLst>
          </p:cNvPr>
          <p:cNvSpPr txBox="1"/>
          <p:nvPr/>
        </p:nvSpPr>
        <p:spPr>
          <a:xfrm>
            <a:off x="252486" y="375718"/>
            <a:ext cx="43809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9E58D9-AED4-43B2-A0B4-A944CEC27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3" y="216487"/>
            <a:ext cx="6284795" cy="20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1438466"/>
            <a:ext cx="11430000" cy="5060334"/>
          </a:xfrm>
          <a:prstGeom prst="snip1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5625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5625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5625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5625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375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375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375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375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375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3972830" y="335055"/>
            <a:ext cx="3500438" cy="806969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75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375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375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28" y="2024399"/>
            <a:ext cx="3466272" cy="3507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532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E34670D-83AA-46DF-8566-0DD0D8F4343B}"/>
              </a:ext>
            </a:extLst>
          </p:cNvPr>
          <p:cNvSpPr txBox="1"/>
          <p:nvPr/>
        </p:nvSpPr>
        <p:spPr>
          <a:xfrm>
            <a:off x="327545" y="486491"/>
            <a:ext cx="10836323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9B8DC33-A1F6-4C8A-AD9C-FA2E9CD59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2298742"/>
            <a:ext cx="10836323" cy="423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0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1" y="239152"/>
            <a:ext cx="11095630" cy="6429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32" y="1426507"/>
            <a:ext cx="11095629" cy="45243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মাল্টিমিডিয়া ক্লাশে সবাইকে স্বাগতম</a:t>
            </a:r>
            <a:r>
              <a:rPr lang="bn-IN" sz="9600" b="1" dirty="0">
                <a:ln w="11430"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” </a:t>
            </a:r>
            <a:endParaRPr lang="en-US" sz="4400" b="1" dirty="0">
              <a:ln w="11430"/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5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529" y="335053"/>
            <a:ext cx="6667718" cy="1364356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5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5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898" y="2080865"/>
            <a:ext cx="10730961" cy="4221037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endParaRPr lang="bn-BD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06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063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063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06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52" y="2080865"/>
            <a:ext cx="3131307" cy="413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9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D651BF6-EBCA-44F4-B893-026A68F37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1" y="1392982"/>
            <a:ext cx="4935440" cy="366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2C872B6-49AB-4E6B-AF4B-7A4ACD261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194" y="1392982"/>
            <a:ext cx="4995081" cy="3666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A1C3D94-3DE0-4897-AC85-8C0BD53F146A}"/>
              </a:ext>
            </a:extLst>
          </p:cNvPr>
          <p:cNvSpPr/>
          <p:nvPr/>
        </p:nvSpPr>
        <p:spPr>
          <a:xfrm>
            <a:off x="1460310" y="390274"/>
            <a:ext cx="9183768" cy="7391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দেখে চিন্তা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A8C702E-98FB-4E76-9FC2-6EFA45BB073C}"/>
              </a:ext>
            </a:extLst>
          </p:cNvPr>
          <p:cNvSpPr/>
          <p:nvPr/>
        </p:nvSpPr>
        <p:spPr>
          <a:xfrm>
            <a:off x="2267188" y="5562001"/>
            <a:ext cx="1616590" cy="5056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সমতা</a:t>
            </a:r>
            <a:r>
              <a:rPr lang="en-US" sz="3600" b="1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86A3980-F660-446A-83B9-06078B79A3AA}"/>
              </a:ext>
            </a:extLst>
          </p:cNvPr>
          <p:cNvSpPr/>
          <p:nvPr/>
        </p:nvSpPr>
        <p:spPr>
          <a:xfrm>
            <a:off x="8040743" y="5562001"/>
            <a:ext cx="1616039" cy="505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একতা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2206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500BFEE-995A-4715-8524-375D98132DA9}"/>
              </a:ext>
            </a:extLst>
          </p:cNvPr>
          <p:cNvSpPr/>
          <p:nvPr/>
        </p:nvSpPr>
        <p:spPr>
          <a:xfrm>
            <a:off x="1105469" y="267286"/>
            <a:ext cx="9171294" cy="1425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7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</a:t>
            </a:r>
            <a:r>
              <a:rPr lang="en-US" sz="7200" b="1" dirty="0" smtClean="0"/>
              <a:t> </a:t>
            </a:r>
            <a:endParaRPr lang="en-US" sz="72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C447802-88A9-4E37-8F46-2C011D22032D}"/>
              </a:ext>
            </a:extLst>
          </p:cNvPr>
          <p:cNvSpPr/>
          <p:nvPr/>
        </p:nvSpPr>
        <p:spPr>
          <a:xfrm>
            <a:off x="300251" y="2361062"/>
            <a:ext cx="4285397" cy="1453801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F34F280-BB96-4D23-AE13-EAB204C1A2B9}"/>
              </a:ext>
            </a:extLst>
          </p:cNvPr>
          <p:cNvSpPr/>
          <p:nvPr/>
        </p:nvSpPr>
        <p:spPr>
          <a:xfrm>
            <a:off x="300251" y="4243613"/>
            <a:ext cx="4612943" cy="106452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 </a:t>
            </a:r>
            <a:r>
              <a:rPr lang="bn-IN" sz="4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কামাল 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EF1494D-FEAE-4B49-B132-D76762916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4" r="11046"/>
          <a:stretch/>
        </p:blipFill>
        <p:spPr>
          <a:xfrm>
            <a:off x="5049671" y="1877469"/>
            <a:ext cx="6005015" cy="44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F200E82-34D4-4083-9A3E-B41213D5FF2A}"/>
              </a:ext>
            </a:extLst>
          </p:cNvPr>
          <p:cNvSpPr txBox="1"/>
          <p:nvPr/>
        </p:nvSpPr>
        <p:spPr>
          <a:xfrm>
            <a:off x="191068" y="1086886"/>
            <a:ext cx="11068335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এই পাঠ শেষে শিক্ষার্থীরা.........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১. সুফিয়া কামাল এর সংক্ষিপ্ত পরিচয় বলতে পারবে; 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২. নতুন শব্দগুলো অর্থসহ বাক্যে প্রয়োগ করতে পারবে; </a:t>
            </a:r>
          </a:p>
          <a:p>
            <a:endParaRPr lang="bn-IN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“একতাবদ্ধ হয়ে কাজ করলে সবখানে জয় নিশ্চিত” উক্তিটি  </a:t>
            </a:r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বিশ্লেষন </a:t>
            </a:r>
            <a:r>
              <a:rPr lang="bn-IN" sz="36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 পারবে ।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CB32AF7-308D-4507-94B3-4D2D7F4EF568}"/>
              </a:ext>
            </a:extLst>
          </p:cNvPr>
          <p:cNvSpPr/>
          <p:nvPr/>
        </p:nvSpPr>
        <p:spPr>
          <a:xfrm>
            <a:off x="3725838" y="267286"/>
            <a:ext cx="3628047" cy="61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8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3E7082A8-AC6D-479C-A7E2-CD4F6C263C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905792"/>
              </p:ext>
            </p:extLst>
          </p:nvPr>
        </p:nvGraphicFramePr>
        <p:xfrm>
          <a:off x="2139055" y="590843"/>
          <a:ext cx="7919345" cy="5580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image-13717-1511149097.jpg">
            <a:extLst>
              <a:ext uri="{FF2B5EF4-FFF2-40B4-BE49-F238E27FC236}">
                <a16:creationId xmlns="" xmlns:a16="http://schemas.microsoft.com/office/drawing/2014/main" id="{8B994518-76F6-471D-922A-492EEAC6E1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48" r="35098" b="23858"/>
          <a:stretch/>
        </p:blipFill>
        <p:spPr>
          <a:xfrm>
            <a:off x="5170996" y="2664740"/>
            <a:ext cx="1828091" cy="18661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CE9EE5A-8E47-44A4-ABB5-6BB52ADA33C3}"/>
              </a:ext>
            </a:extLst>
          </p:cNvPr>
          <p:cNvSpPr/>
          <p:nvPr/>
        </p:nvSpPr>
        <p:spPr>
          <a:xfrm>
            <a:off x="201682" y="238312"/>
            <a:ext cx="1968312" cy="174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 পরিচিতি </a:t>
            </a:r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0716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graphicEl>
                                              <a:dgm id="{2B958F71-96C2-464A-9DBE-84332B529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E0F92C45-7AE7-418A-9EF3-DEDA15F3BB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FCDAAACF-DA9A-4244-90C2-31084B237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089003D4-C72D-4898-B781-933B0123D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graphicEl>
                                              <a:dgm id="{B55C317F-0C22-4857-AF14-966B1401A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graphicEl>
                                              <a:dgm id="{25451E4C-183D-4061-92DF-402DF4D449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65A9857D-7B9C-427C-8885-652CAEAE1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graphicEl>
                                              <a:dgm id="{175EDD42-EAB5-4B5C-858E-1EF15FF1D6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graphicEl>
                                              <a:dgm id="{13330373-8048-4952-94FA-8BE3121A6A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7A7F398A-C9F9-4024-9A12-D8FC28F0DD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2955" y="1123541"/>
            <a:ext cx="108772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শতেকের সাথে শতেক হস্ত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মিলায়ে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একত্রিত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 দেশে সব কালে কালে সবে</a:t>
            </a:r>
          </a:p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সমুন্নত 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B3E3EF7-63B6-4094-B899-25E2EE97BC5A}"/>
              </a:ext>
            </a:extLst>
          </p:cNvPr>
          <p:cNvSpPr txBox="1"/>
          <p:nvPr/>
        </p:nvSpPr>
        <p:spPr>
          <a:xfrm>
            <a:off x="272955" y="3814563"/>
            <a:ext cx="108772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বিপুলা পৃথিবী, প্রসারিত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পথ,</a:t>
            </a:r>
            <a:endParaRPr lang="bn-IN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যাত্রীরা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সেই পথে,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 কর্মের আহবানে কোন</a:t>
            </a:r>
          </a:p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অনন্ত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 হতে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C447802-88A9-4E37-8F46-2C011D22032D}"/>
              </a:ext>
            </a:extLst>
          </p:cNvPr>
          <p:cNvSpPr/>
          <p:nvPr/>
        </p:nvSpPr>
        <p:spPr>
          <a:xfrm>
            <a:off x="4039738" y="232012"/>
            <a:ext cx="2224586" cy="755052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সাম্য</a:t>
            </a:r>
            <a:r>
              <a:rPr lang="bn-IN" sz="8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34895" y="616272"/>
            <a:ext cx="3295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সুফিয়া কামাল 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1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364</TotalTime>
  <Words>412</Words>
  <Application>Microsoft Office PowerPoint</Application>
  <PresentationFormat>Custom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mof.com</dc:creator>
  <cp:lastModifiedBy>ismail - [2010]</cp:lastModifiedBy>
  <cp:revision>70</cp:revision>
  <dcterms:created xsi:type="dcterms:W3CDTF">2019-11-02T15:45:16Z</dcterms:created>
  <dcterms:modified xsi:type="dcterms:W3CDTF">2021-07-30T03:44:31Z</dcterms:modified>
</cp:coreProperties>
</file>