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6"/>
  </p:notesMasterIdLst>
  <p:sldIdLst>
    <p:sldId id="256" r:id="rId3"/>
    <p:sldId id="277" r:id="rId4"/>
    <p:sldId id="284" r:id="rId5"/>
    <p:sldId id="264" r:id="rId6"/>
    <p:sldId id="257" r:id="rId7"/>
    <p:sldId id="258" r:id="rId8"/>
    <p:sldId id="265" r:id="rId9"/>
    <p:sldId id="283" r:id="rId10"/>
    <p:sldId id="278" r:id="rId11"/>
    <p:sldId id="259" r:id="rId12"/>
    <p:sldId id="262" r:id="rId13"/>
    <p:sldId id="281" r:id="rId14"/>
    <p:sldId id="267" r:id="rId15"/>
    <p:sldId id="268" r:id="rId16"/>
    <p:sldId id="269" r:id="rId17"/>
    <p:sldId id="272" r:id="rId18"/>
    <p:sldId id="270" r:id="rId19"/>
    <p:sldId id="271" r:id="rId20"/>
    <p:sldId id="273" r:id="rId21"/>
    <p:sldId id="266" r:id="rId22"/>
    <p:sldId id="274" r:id="rId23"/>
    <p:sldId id="275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-2676" y="-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ADA6B-A7CC-4405-BCA6-41F85C14639B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18BD4-4055-4E38-ADDA-DD62BBDC34EC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bn-IN" sz="4800" b="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 </a:t>
          </a:r>
          <a:r>
            <a:rPr lang="en-US" sz="4800" b="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800" b="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106679-D914-4B33-97FA-7E619072445E}" type="parTrans" cxnId="{C07A667B-E7F7-4804-8AFA-04531C545053}">
      <dgm:prSet/>
      <dgm:spPr/>
      <dgm:t>
        <a:bodyPr/>
        <a:lstStyle/>
        <a:p>
          <a:endParaRPr lang="en-US"/>
        </a:p>
      </dgm:t>
    </dgm:pt>
    <dgm:pt modelId="{A5C3E8D1-1AF1-4912-944A-5A61B7E06023}" type="sibTrans" cxnId="{C07A667B-E7F7-4804-8AFA-04531C545053}">
      <dgm:prSet/>
      <dgm:spPr/>
      <dgm:t>
        <a:bodyPr/>
        <a:lstStyle/>
        <a:p>
          <a:endParaRPr lang="en-US"/>
        </a:p>
      </dgm:t>
    </dgm:pt>
    <dgm:pt modelId="{DA4D8342-1E28-49CC-82F5-6C3CDA9EED29}" type="pres">
      <dgm:prSet presAssocID="{7E1ADA6B-A7CC-4405-BCA6-41F85C14639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1A530-1421-491B-A1C4-FCEFA4A35813}" type="pres">
      <dgm:prSet presAssocID="{7E1ADA6B-A7CC-4405-BCA6-41F85C14639B}" presName="arrow" presStyleLbl="bgShp" presStyleIdx="0" presStyleCnt="1"/>
      <dgm:spPr>
        <a:ln w="57150">
          <a:solidFill>
            <a:srgbClr val="00B050"/>
          </a:solidFill>
        </a:ln>
      </dgm:spPr>
    </dgm:pt>
    <dgm:pt modelId="{759823A0-CF15-40E4-8F92-2EE4F3B960E2}" type="pres">
      <dgm:prSet presAssocID="{7E1ADA6B-A7CC-4405-BCA6-41F85C14639B}" presName="linearProcess" presStyleCnt="0"/>
      <dgm:spPr/>
    </dgm:pt>
    <dgm:pt modelId="{E4086840-6C95-4D88-B226-B2711581DCB3}" type="pres">
      <dgm:prSet presAssocID="{CA318BD4-4055-4E38-ADDA-DD62BBDC34EC}" presName="textNode" presStyleLbl="node1" presStyleIdx="0" presStyleCnt="1" custScaleX="142710" custScaleY="250000" custLinFactNeighborY="-4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1EFF35-F69F-4FF4-8872-663E60070F46}" type="presOf" srcId="{CA318BD4-4055-4E38-ADDA-DD62BBDC34EC}" destId="{E4086840-6C95-4D88-B226-B2711581DCB3}" srcOrd="0" destOrd="0" presId="urn:microsoft.com/office/officeart/2005/8/layout/hProcess9"/>
    <dgm:cxn modelId="{C07A667B-E7F7-4804-8AFA-04531C545053}" srcId="{7E1ADA6B-A7CC-4405-BCA6-41F85C14639B}" destId="{CA318BD4-4055-4E38-ADDA-DD62BBDC34EC}" srcOrd="0" destOrd="0" parTransId="{F7106679-D914-4B33-97FA-7E619072445E}" sibTransId="{A5C3E8D1-1AF1-4912-944A-5A61B7E06023}"/>
    <dgm:cxn modelId="{88D32445-4C87-447A-9C13-EA1D82783349}" type="presOf" srcId="{7E1ADA6B-A7CC-4405-BCA6-41F85C14639B}" destId="{DA4D8342-1E28-49CC-82F5-6C3CDA9EED29}" srcOrd="0" destOrd="0" presId="urn:microsoft.com/office/officeart/2005/8/layout/hProcess9"/>
    <dgm:cxn modelId="{3733E2AB-60D5-4284-843F-3DED5926E05F}" type="presParOf" srcId="{DA4D8342-1E28-49CC-82F5-6C3CDA9EED29}" destId="{9A31A530-1421-491B-A1C4-FCEFA4A35813}" srcOrd="0" destOrd="0" presId="urn:microsoft.com/office/officeart/2005/8/layout/hProcess9"/>
    <dgm:cxn modelId="{C72B8C71-BCED-462F-90F3-388C6E2139F3}" type="presParOf" srcId="{DA4D8342-1E28-49CC-82F5-6C3CDA9EED29}" destId="{759823A0-CF15-40E4-8F92-2EE4F3B960E2}" srcOrd="1" destOrd="0" presId="urn:microsoft.com/office/officeart/2005/8/layout/hProcess9"/>
    <dgm:cxn modelId="{190EB58F-FDF4-4D45-8913-B9C9502F059C}" type="presParOf" srcId="{759823A0-CF15-40E4-8F92-2EE4F3B960E2}" destId="{E4086840-6C95-4D88-B226-B2711581DCB3}" srcOrd="0" destOrd="0" presId="urn:microsoft.com/office/officeart/2005/8/layout/hProcess9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66CC42-D9FC-425C-B792-915F69C9ADBD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8DC78793-9C5E-44A6-A616-C326364AA650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কিশোর অপরাধের কারণ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677041-DE65-40EF-BA6D-7A67013A0135}" type="parTrans" cxnId="{9279B636-69FC-4C97-89C5-E1915C52ADE1}">
      <dgm:prSet/>
      <dgm:spPr/>
      <dgm:t>
        <a:bodyPr/>
        <a:lstStyle/>
        <a:p>
          <a:endParaRPr lang="en-US"/>
        </a:p>
      </dgm:t>
    </dgm:pt>
    <dgm:pt modelId="{5377276B-EAA6-4D97-99CF-ABD5E9A22793}" type="sibTrans" cxnId="{9279B636-69FC-4C97-89C5-E1915C52ADE1}">
      <dgm:prSet/>
      <dgm:spPr/>
      <dgm:t>
        <a:bodyPr/>
        <a:lstStyle/>
        <a:p>
          <a:endParaRPr lang="en-US"/>
        </a:p>
      </dgm:t>
    </dgm:pt>
    <dgm:pt modelId="{3D515555-3D75-4A2E-8958-38B1D668AC65}" type="pres">
      <dgm:prSet presAssocID="{EA66CC42-D9FC-425C-B792-915F69C9ADB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A3040F-52D5-4018-8F3B-460937EAEF7D}" type="pres">
      <dgm:prSet presAssocID="{EA66CC42-D9FC-425C-B792-915F69C9ADBD}" presName="arrow" presStyleLbl="bgShp" presStyleIdx="0" presStyleCn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929D9FF1-61AD-4204-887D-2F1ECC0C6504}" type="pres">
      <dgm:prSet presAssocID="{EA66CC42-D9FC-425C-B792-915F69C9ADBD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A5FA20B-4948-41D2-8DDD-8088279DAC7A}" type="pres">
      <dgm:prSet presAssocID="{8DC78793-9C5E-44A6-A616-C326364AA650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79B636-69FC-4C97-89C5-E1915C52ADE1}" srcId="{EA66CC42-D9FC-425C-B792-915F69C9ADBD}" destId="{8DC78793-9C5E-44A6-A616-C326364AA650}" srcOrd="0" destOrd="0" parTransId="{30677041-DE65-40EF-BA6D-7A67013A0135}" sibTransId="{5377276B-EAA6-4D97-99CF-ABD5E9A22793}"/>
    <dgm:cxn modelId="{342E5420-64E9-4CD8-B224-481423F27A62}" type="presOf" srcId="{8DC78793-9C5E-44A6-A616-C326364AA650}" destId="{FA5FA20B-4948-41D2-8DDD-8088279DAC7A}" srcOrd="0" destOrd="0" presId="urn:microsoft.com/office/officeart/2005/8/layout/hProcess9"/>
    <dgm:cxn modelId="{966DE772-8D9B-47BF-AC32-4EE57B37481D}" type="presOf" srcId="{EA66CC42-D9FC-425C-B792-915F69C9ADBD}" destId="{3D515555-3D75-4A2E-8958-38B1D668AC65}" srcOrd="0" destOrd="0" presId="urn:microsoft.com/office/officeart/2005/8/layout/hProcess9"/>
    <dgm:cxn modelId="{74982168-B754-4539-8E10-066C04C2ADC1}" type="presParOf" srcId="{3D515555-3D75-4A2E-8958-38B1D668AC65}" destId="{B4A3040F-52D5-4018-8F3B-460937EAEF7D}" srcOrd="0" destOrd="0" presId="urn:microsoft.com/office/officeart/2005/8/layout/hProcess9"/>
    <dgm:cxn modelId="{5D0E2B45-D317-4904-A11F-337C263B7E2D}" type="presParOf" srcId="{3D515555-3D75-4A2E-8958-38B1D668AC65}" destId="{929D9FF1-61AD-4204-887D-2F1ECC0C6504}" srcOrd="1" destOrd="0" presId="urn:microsoft.com/office/officeart/2005/8/layout/hProcess9"/>
    <dgm:cxn modelId="{367C597D-5272-49CF-9DE2-E26DAA1796C1}" type="presParOf" srcId="{929D9FF1-61AD-4204-887D-2F1ECC0C6504}" destId="{FA5FA20B-4948-41D2-8DDD-8088279DAC7A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E7F738-9CB6-4D41-8513-A37C328DD78E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3EB01845-5253-42FD-8A5E-6DB33D62E2EB}">
      <dgm:prSet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b="1" dirty="0" smtClean="0">
              <a:solidFill>
                <a:sysClr val="windowText" lastClr="000000"/>
              </a:solidFill>
            </a:rPr>
            <a:t>দলীয় কাজঃ</a:t>
          </a:r>
          <a:endParaRPr lang="en-US" dirty="0">
            <a:solidFill>
              <a:sysClr val="windowText" lastClr="000000"/>
            </a:solidFill>
          </a:endParaRPr>
        </a:p>
      </dgm:t>
    </dgm:pt>
    <dgm:pt modelId="{CD3F2E68-EA9D-4536-829A-5CE1E71F082C}" type="parTrans" cxnId="{299588F4-4CA5-414C-9409-AC6F67D8B475}">
      <dgm:prSet/>
      <dgm:spPr/>
      <dgm:t>
        <a:bodyPr/>
        <a:lstStyle/>
        <a:p>
          <a:endParaRPr lang="en-US"/>
        </a:p>
      </dgm:t>
    </dgm:pt>
    <dgm:pt modelId="{A524367D-4920-42CD-B9C5-9A2028FDC748}" type="sibTrans" cxnId="{299588F4-4CA5-414C-9409-AC6F67D8B475}">
      <dgm:prSet/>
      <dgm:spPr/>
      <dgm:t>
        <a:bodyPr/>
        <a:lstStyle/>
        <a:p>
          <a:endParaRPr lang="en-US"/>
        </a:p>
      </dgm:t>
    </dgm:pt>
    <dgm:pt modelId="{65EB8984-4DCE-4D21-BB36-7296012F36E8}" type="pres">
      <dgm:prSet presAssocID="{13E7F738-9CB6-4D41-8513-A37C328DD78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C33658-E9DC-4734-BD1B-D53FB64A87BD}" type="pres">
      <dgm:prSet presAssocID="{13E7F738-9CB6-4D41-8513-A37C328DD78E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65E21D0B-E3C8-444F-9044-F70BD86B04B5}" type="pres">
      <dgm:prSet presAssocID="{13E7F738-9CB6-4D41-8513-A37C328DD78E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E405F5F-F0BF-4916-B457-9E9562821CFC}" type="pres">
      <dgm:prSet presAssocID="{3EB01845-5253-42FD-8A5E-6DB33D62E2EB}" presName="textNode" presStyleLbl="node1" presStyleIdx="0" presStyleCnt="1" custScaleX="13561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588F4-4CA5-414C-9409-AC6F67D8B475}" srcId="{13E7F738-9CB6-4D41-8513-A37C328DD78E}" destId="{3EB01845-5253-42FD-8A5E-6DB33D62E2EB}" srcOrd="0" destOrd="0" parTransId="{CD3F2E68-EA9D-4536-829A-5CE1E71F082C}" sibTransId="{A524367D-4920-42CD-B9C5-9A2028FDC748}"/>
    <dgm:cxn modelId="{3F77331B-520C-4D84-8370-51DAF7122D5D}" type="presOf" srcId="{13E7F738-9CB6-4D41-8513-A37C328DD78E}" destId="{65EB8984-4DCE-4D21-BB36-7296012F36E8}" srcOrd="0" destOrd="0" presId="urn:microsoft.com/office/officeart/2005/8/layout/hProcess9"/>
    <dgm:cxn modelId="{EBD6328C-984A-4343-A6E7-220A7C338D22}" type="presOf" srcId="{3EB01845-5253-42FD-8A5E-6DB33D62E2EB}" destId="{3E405F5F-F0BF-4916-B457-9E9562821CFC}" srcOrd="0" destOrd="0" presId="urn:microsoft.com/office/officeart/2005/8/layout/hProcess9"/>
    <dgm:cxn modelId="{DA8F4CA4-4BD7-44C8-88DB-EFA07614317A}" type="presParOf" srcId="{65EB8984-4DCE-4D21-BB36-7296012F36E8}" destId="{0EC33658-E9DC-4734-BD1B-D53FB64A87BD}" srcOrd="0" destOrd="0" presId="urn:microsoft.com/office/officeart/2005/8/layout/hProcess9"/>
    <dgm:cxn modelId="{46B4D39E-FEDD-4932-8DCD-FEB3915FA3F1}" type="presParOf" srcId="{65EB8984-4DCE-4D21-BB36-7296012F36E8}" destId="{65E21D0B-E3C8-444F-9044-F70BD86B04B5}" srcOrd="1" destOrd="0" presId="urn:microsoft.com/office/officeart/2005/8/layout/hProcess9"/>
    <dgm:cxn modelId="{AB2C550D-6F49-4B4A-A80D-799096A25EE7}" type="presParOf" srcId="{65E21D0B-E3C8-444F-9044-F70BD86B04B5}" destId="{3E405F5F-F0BF-4916-B457-9E9562821CFC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>
    <a:ln w="5715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48DA01-2A79-4FBF-AEB6-BF8C45200260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0D87461A-CC09-4E3A-8E0A-02D71997AB50}">
      <dgm:prSet custT="1"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বাড়ীর কাজ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5A1AFA-BBE0-4789-B42B-2109D120C54F}" type="parTrans" cxnId="{0BD8744C-C3AE-403F-8D64-381170C86A79}">
      <dgm:prSet/>
      <dgm:spPr/>
      <dgm:t>
        <a:bodyPr/>
        <a:lstStyle/>
        <a:p>
          <a:endParaRPr lang="en-US"/>
        </a:p>
      </dgm:t>
    </dgm:pt>
    <dgm:pt modelId="{B4632C4B-4EFD-4DB2-84EE-B878C8AA38DB}" type="sibTrans" cxnId="{0BD8744C-C3AE-403F-8D64-381170C86A79}">
      <dgm:prSet/>
      <dgm:spPr/>
      <dgm:t>
        <a:bodyPr/>
        <a:lstStyle/>
        <a:p>
          <a:endParaRPr lang="en-US"/>
        </a:p>
      </dgm:t>
    </dgm:pt>
    <dgm:pt modelId="{D274C87A-0717-46F3-AC58-147E942F9B9B}" type="pres">
      <dgm:prSet presAssocID="{0D48DA01-2A79-4FBF-AEB6-BF8C452002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D41C82-BF14-454D-8463-B29F13BD1F6E}" type="pres">
      <dgm:prSet presAssocID="{0D48DA01-2A79-4FBF-AEB6-BF8C45200260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37B040AA-50A4-4DE8-AD4F-E7517EFA9C0D}" type="pres">
      <dgm:prSet presAssocID="{0D48DA01-2A79-4FBF-AEB6-BF8C45200260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75DA1C47-C6AA-422F-858A-FEDC537110C6}" type="pres">
      <dgm:prSet presAssocID="{0D87461A-CC09-4E3A-8E0A-02D71997AB50}" presName="textNode" presStyleLbl="node1" presStyleIdx="0" presStyleCnt="1" custScaleX="134259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CEE059-87AF-4668-84CC-C26E7762796F}" type="presOf" srcId="{0D48DA01-2A79-4FBF-AEB6-BF8C45200260}" destId="{D274C87A-0717-46F3-AC58-147E942F9B9B}" srcOrd="0" destOrd="0" presId="urn:microsoft.com/office/officeart/2005/8/layout/hProcess9"/>
    <dgm:cxn modelId="{0BD8744C-C3AE-403F-8D64-381170C86A79}" srcId="{0D48DA01-2A79-4FBF-AEB6-BF8C45200260}" destId="{0D87461A-CC09-4E3A-8E0A-02D71997AB50}" srcOrd="0" destOrd="0" parTransId="{E45A1AFA-BBE0-4789-B42B-2109D120C54F}" sibTransId="{B4632C4B-4EFD-4DB2-84EE-B878C8AA38DB}"/>
    <dgm:cxn modelId="{7C97999D-9625-4DB7-B675-B0070B861237}" type="presOf" srcId="{0D87461A-CC09-4E3A-8E0A-02D71997AB50}" destId="{75DA1C47-C6AA-422F-858A-FEDC537110C6}" srcOrd="0" destOrd="0" presId="urn:microsoft.com/office/officeart/2005/8/layout/hProcess9"/>
    <dgm:cxn modelId="{9A25E4E4-4D3F-4174-B472-1B891CFD6B2D}" type="presParOf" srcId="{D274C87A-0717-46F3-AC58-147E942F9B9B}" destId="{3ED41C82-BF14-454D-8463-B29F13BD1F6E}" srcOrd="0" destOrd="0" presId="urn:microsoft.com/office/officeart/2005/8/layout/hProcess9"/>
    <dgm:cxn modelId="{5BD68353-9EB4-4C79-AAD4-D20F9A4BC67F}" type="presParOf" srcId="{D274C87A-0717-46F3-AC58-147E942F9B9B}" destId="{37B040AA-50A4-4DE8-AD4F-E7517EFA9C0D}" srcOrd="1" destOrd="0" presId="urn:microsoft.com/office/officeart/2005/8/layout/hProcess9"/>
    <dgm:cxn modelId="{F8500A5F-617C-4960-A13A-384D6F9ABA50}" type="presParOf" srcId="{37B040AA-50A4-4DE8-AD4F-E7517EFA9C0D}" destId="{75DA1C47-C6AA-422F-858A-FEDC537110C6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>
    <a:ln w="571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1ADA6B-A7CC-4405-BCA6-41F85C14639B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18BD4-4055-4E38-ADDA-DD62BBDC34EC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4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8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106679-D914-4B33-97FA-7E619072445E}" type="parTrans" cxnId="{C07A667B-E7F7-4804-8AFA-04531C545053}">
      <dgm:prSet/>
      <dgm:spPr/>
      <dgm:t>
        <a:bodyPr/>
        <a:lstStyle/>
        <a:p>
          <a:endParaRPr lang="en-US"/>
        </a:p>
      </dgm:t>
    </dgm:pt>
    <dgm:pt modelId="{A5C3E8D1-1AF1-4912-944A-5A61B7E06023}" type="sibTrans" cxnId="{C07A667B-E7F7-4804-8AFA-04531C545053}">
      <dgm:prSet/>
      <dgm:spPr/>
      <dgm:t>
        <a:bodyPr/>
        <a:lstStyle/>
        <a:p>
          <a:endParaRPr lang="en-US"/>
        </a:p>
      </dgm:t>
    </dgm:pt>
    <dgm:pt modelId="{DA4D8342-1E28-49CC-82F5-6C3CDA9EED29}" type="pres">
      <dgm:prSet presAssocID="{7E1ADA6B-A7CC-4405-BCA6-41F85C14639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1A530-1421-491B-A1C4-FCEFA4A35813}" type="pres">
      <dgm:prSet presAssocID="{7E1ADA6B-A7CC-4405-BCA6-41F85C14639B}" presName="arrow" presStyleLbl="bgShp" presStyleIdx="0" presStyleCnt="1"/>
      <dgm:spPr>
        <a:ln w="57150">
          <a:solidFill>
            <a:srgbClr val="00B050"/>
          </a:solidFill>
        </a:ln>
      </dgm:spPr>
    </dgm:pt>
    <dgm:pt modelId="{759823A0-CF15-40E4-8F92-2EE4F3B960E2}" type="pres">
      <dgm:prSet presAssocID="{7E1ADA6B-A7CC-4405-BCA6-41F85C14639B}" presName="linearProcess" presStyleCnt="0"/>
      <dgm:spPr/>
    </dgm:pt>
    <dgm:pt modelId="{E4086840-6C95-4D88-B226-B2711581DCB3}" type="pres">
      <dgm:prSet presAssocID="{CA318BD4-4055-4E38-ADDA-DD62BBDC34EC}" presName="textNode" presStyleLbl="node1" presStyleIdx="0" presStyleCnt="1" custScaleX="142710" custScaleY="250000" custLinFactNeighborY="-4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7A667B-E7F7-4804-8AFA-04531C545053}" srcId="{7E1ADA6B-A7CC-4405-BCA6-41F85C14639B}" destId="{CA318BD4-4055-4E38-ADDA-DD62BBDC34EC}" srcOrd="0" destOrd="0" parTransId="{F7106679-D914-4B33-97FA-7E619072445E}" sibTransId="{A5C3E8D1-1AF1-4912-944A-5A61B7E06023}"/>
    <dgm:cxn modelId="{1E6F1F5E-17BF-42C8-90DF-1CCB2A94225E}" type="presOf" srcId="{CA318BD4-4055-4E38-ADDA-DD62BBDC34EC}" destId="{E4086840-6C95-4D88-B226-B2711581DCB3}" srcOrd="0" destOrd="0" presId="urn:microsoft.com/office/officeart/2005/8/layout/hProcess9"/>
    <dgm:cxn modelId="{528018B3-61E1-4494-9BEE-E9C0B5CDB7F6}" type="presOf" srcId="{7E1ADA6B-A7CC-4405-BCA6-41F85C14639B}" destId="{DA4D8342-1E28-49CC-82F5-6C3CDA9EED29}" srcOrd="0" destOrd="0" presId="urn:microsoft.com/office/officeart/2005/8/layout/hProcess9"/>
    <dgm:cxn modelId="{02CB5D9D-99DD-48C8-A09B-9FA8713C25F7}" type="presParOf" srcId="{DA4D8342-1E28-49CC-82F5-6C3CDA9EED29}" destId="{9A31A530-1421-491B-A1C4-FCEFA4A35813}" srcOrd="0" destOrd="0" presId="urn:microsoft.com/office/officeart/2005/8/layout/hProcess9"/>
    <dgm:cxn modelId="{A05D170E-3DE8-4453-B290-752F2D73ADF5}" type="presParOf" srcId="{DA4D8342-1E28-49CC-82F5-6C3CDA9EED29}" destId="{759823A0-CF15-40E4-8F92-2EE4F3B960E2}" srcOrd="1" destOrd="0" presId="urn:microsoft.com/office/officeart/2005/8/layout/hProcess9"/>
    <dgm:cxn modelId="{B261ECF4-AAA1-42F0-BAC3-C8B8BB33383A}" type="presParOf" srcId="{759823A0-CF15-40E4-8F92-2EE4F3B960E2}" destId="{E4086840-6C95-4D88-B226-B2711581DCB3}" srcOrd="0" destOrd="0" presId="urn:microsoft.com/office/officeart/2005/8/layout/hProcess9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19455A-8A30-4395-A03B-02C590DF2C50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10D5AB0B-3245-455D-BE65-D45457AC0B7E}">
      <dgm:prSet custT="1"/>
      <dgm:spPr/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ED3753-6465-4868-9568-227EEE85C476}" type="parTrans" cxnId="{C57C0E12-8BC3-402A-933C-2034DC85CF1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7E4BF3-AEDA-464E-9CE7-B1EA4695664F}" type="sibTrans" cxnId="{C57C0E12-8BC3-402A-933C-2034DC85CF1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D4D412-AA8E-4E88-B47A-FB8128E6206E}">
      <dgm:prSet custT="1"/>
      <dgm:spPr/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33A2D4-A837-479D-89A8-A77B9B931229}" type="parTrans" cxnId="{B93EBC91-965B-4EDD-BB68-54CF8268F43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3E1822-DD9D-4745-99ED-CD0FAA515776}" type="sibTrans" cxnId="{B93EBC91-965B-4EDD-BB68-54CF8268F43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C3164C-040E-4496-8424-D51F7AC3B755}">
      <dgm:prSet custT="1"/>
      <dgm:spPr/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নবম অধ্যায়ঃবাংলাদেশের সামাজিক সমস্যা ও প্রতিকারের উপায়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BD72B8-A6B5-4FBD-8777-8E51A3A7989E}" type="parTrans" cxnId="{CB717FD1-128D-4F4D-98DA-3B29BB9F2AF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95FC42-D9AB-4878-AB67-D913B733F118}" type="sibTrans" cxnId="{CB717FD1-128D-4F4D-98DA-3B29BB9F2AF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585483-BBC0-4E2F-A70A-73BEE114A153}">
      <dgm:prSet custT="1"/>
      <dgm:spPr/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সময়ঃ ৪৫মিনিট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A2D47F-D649-4A84-A847-71DC8EFAEDD1}" type="parTrans" cxnId="{439EEE4D-BB06-43D8-A94B-550F6122D18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5C29E1-8DFB-4DB4-B510-460DF1730CA8}" type="sibTrans" cxnId="{439EEE4D-BB06-43D8-A94B-550F6122D18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C55819-B794-4887-B197-F191C2E211A2}" type="pres">
      <dgm:prSet presAssocID="{8719455A-8A30-4395-A03B-02C590DF2C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B752C-F75D-4675-A2A7-883236979A55}" type="pres">
      <dgm:prSet presAssocID="{10D5AB0B-3245-455D-BE65-D45457AC0B7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B0C2C-24E1-4E67-B0C7-A823068CB422}" type="pres">
      <dgm:prSet presAssocID="{D67E4BF3-AEDA-464E-9CE7-B1EA4695664F}" presName="spacer" presStyleCnt="0"/>
      <dgm:spPr/>
    </dgm:pt>
    <dgm:pt modelId="{BB5872BF-54E7-4478-AA13-D82490868A49}" type="pres">
      <dgm:prSet presAssocID="{03D4D412-AA8E-4E88-B47A-FB8128E6206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C3649-D4B7-49F2-BC24-F0F011C0CE81}" type="pres">
      <dgm:prSet presAssocID="{5D3E1822-DD9D-4745-99ED-CD0FAA515776}" presName="spacer" presStyleCnt="0"/>
      <dgm:spPr/>
    </dgm:pt>
    <dgm:pt modelId="{58583130-CE74-4E78-A592-F3D54A49990B}" type="pres">
      <dgm:prSet presAssocID="{08C3164C-040E-4496-8424-D51F7AC3B7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4ED3D-8724-4992-8C97-6381BC012EB2}" type="pres">
      <dgm:prSet presAssocID="{0095FC42-D9AB-4878-AB67-D913B733F118}" presName="spacer" presStyleCnt="0"/>
      <dgm:spPr/>
    </dgm:pt>
    <dgm:pt modelId="{CA077198-DF25-4792-B31D-B2ECE5842D03}" type="pres">
      <dgm:prSet presAssocID="{29585483-BBC0-4E2F-A70A-73BEE114A15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BC5DEB-0D3E-4692-8565-9D1F05094E0C}" type="presOf" srcId="{29585483-BBC0-4E2F-A70A-73BEE114A153}" destId="{CA077198-DF25-4792-B31D-B2ECE5842D03}" srcOrd="0" destOrd="0" presId="urn:microsoft.com/office/officeart/2005/8/layout/vList2"/>
    <dgm:cxn modelId="{CB717FD1-128D-4F4D-98DA-3B29BB9F2AF3}" srcId="{8719455A-8A30-4395-A03B-02C590DF2C50}" destId="{08C3164C-040E-4496-8424-D51F7AC3B755}" srcOrd="2" destOrd="0" parTransId="{E9BD72B8-A6B5-4FBD-8777-8E51A3A7989E}" sibTransId="{0095FC42-D9AB-4878-AB67-D913B733F118}"/>
    <dgm:cxn modelId="{B615713C-7799-49E3-8A61-66417523346A}" type="presOf" srcId="{08C3164C-040E-4496-8424-D51F7AC3B755}" destId="{58583130-CE74-4E78-A592-F3D54A49990B}" srcOrd="0" destOrd="0" presId="urn:microsoft.com/office/officeart/2005/8/layout/vList2"/>
    <dgm:cxn modelId="{B93EBC91-965B-4EDD-BB68-54CF8268F439}" srcId="{8719455A-8A30-4395-A03B-02C590DF2C50}" destId="{03D4D412-AA8E-4E88-B47A-FB8128E6206E}" srcOrd="1" destOrd="0" parTransId="{CB33A2D4-A837-479D-89A8-A77B9B931229}" sibTransId="{5D3E1822-DD9D-4745-99ED-CD0FAA515776}"/>
    <dgm:cxn modelId="{C57C0E12-8BC3-402A-933C-2034DC85CF12}" srcId="{8719455A-8A30-4395-A03B-02C590DF2C50}" destId="{10D5AB0B-3245-455D-BE65-D45457AC0B7E}" srcOrd="0" destOrd="0" parTransId="{1AED3753-6465-4868-9568-227EEE85C476}" sibTransId="{D67E4BF3-AEDA-464E-9CE7-B1EA4695664F}"/>
    <dgm:cxn modelId="{2FDAA92D-3B75-44C1-89E6-FD07F05E70EC}" type="presOf" srcId="{03D4D412-AA8E-4E88-B47A-FB8128E6206E}" destId="{BB5872BF-54E7-4478-AA13-D82490868A49}" srcOrd="0" destOrd="0" presId="urn:microsoft.com/office/officeart/2005/8/layout/vList2"/>
    <dgm:cxn modelId="{23727CE1-281C-47C8-B2F4-3D7FB5178C0E}" type="presOf" srcId="{10D5AB0B-3245-455D-BE65-D45457AC0B7E}" destId="{185B752C-F75D-4675-A2A7-883236979A55}" srcOrd="0" destOrd="0" presId="urn:microsoft.com/office/officeart/2005/8/layout/vList2"/>
    <dgm:cxn modelId="{27B9C302-24A5-4A6E-A545-7CA114770E29}" type="presOf" srcId="{8719455A-8A30-4395-A03B-02C590DF2C50}" destId="{42C55819-B794-4887-B197-F191C2E211A2}" srcOrd="0" destOrd="0" presId="urn:microsoft.com/office/officeart/2005/8/layout/vList2"/>
    <dgm:cxn modelId="{439EEE4D-BB06-43D8-A94B-550F6122D18A}" srcId="{8719455A-8A30-4395-A03B-02C590DF2C50}" destId="{29585483-BBC0-4E2F-A70A-73BEE114A153}" srcOrd="3" destOrd="0" parTransId="{A7A2D47F-D649-4A84-A847-71DC8EFAEDD1}" sibTransId="{B55C29E1-8DFB-4DB4-B510-460DF1730CA8}"/>
    <dgm:cxn modelId="{32FE19E3-93D1-4F22-B874-381F14B3FCF6}" type="presParOf" srcId="{42C55819-B794-4887-B197-F191C2E211A2}" destId="{185B752C-F75D-4675-A2A7-883236979A55}" srcOrd="0" destOrd="0" presId="urn:microsoft.com/office/officeart/2005/8/layout/vList2"/>
    <dgm:cxn modelId="{7305D5DD-3C85-4303-A98C-86CA10362ABB}" type="presParOf" srcId="{42C55819-B794-4887-B197-F191C2E211A2}" destId="{70BB0C2C-24E1-4E67-B0C7-A823068CB422}" srcOrd="1" destOrd="0" presId="urn:microsoft.com/office/officeart/2005/8/layout/vList2"/>
    <dgm:cxn modelId="{EDFADA9A-0C8E-40DE-99D4-CA40398EEFD9}" type="presParOf" srcId="{42C55819-B794-4887-B197-F191C2E211A2}" destId="{BB5872BF-54E7-4478-AA13-D82490868A49}" srcOrd="2" destOrd="0" presId="urn:microsoft.com/office/officeart/2005/8/layout/vList2"/>
    <dgm:cxn modelId="{54B112C7-1D1B-4D28-A79E-A7D21C447765}" type="presParOf" srcId="{42C55819-B794-4887-B197-F191C2E211A2}" destId="{9B4C3649-D4B7-49F2-BC24-F0F011C0CE81}" srcOrd="3" destOrd="0" presId="urn:microsoft.com/office/officeart/2005/8/layout/vList2"/>
    <dgm:cxn modelId="{078FFE21-4FCF-4FC5-A601-670CFCFE9FCE}" type="presParOf" srcId="{42C55819-B794-4887-B197-F191C2E211A2}" destId="{58583130-CE74-4E78-A592-F3D54A49990B}" srcOrd="4" destOrd="0" presId="urn:microsoft.com/office/officeart/2005/8/layout/vList2"/>
    <dgm:cxn modelId="{03F02EE1-CF63-4CA5-B55A-0D010F1820B4}" type="presParOf" srcId="{42C55819-B794-4887-B197-F191C2E211A2}" destId="{2864ED3D-8724-4992-8C97-6381BC012EB2}" srcOrd="5" destOrd="0" presId="urn:microsoft.com/office/officeart/2005/8/layout/vList2"/>
    <dgm:cxn modelId="{E2AF9987-D8D7-4027-B797-48327861B807}" type="presParOf" srcId="{42C55819-B794-4887-B197-F191C2E211A2}" destId="{CA077198-DF25-4792-B31D-B2ECE5842D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816934-768E-4212-AA7C-B6BED40CC352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8299577B-5C34-40D8-81D7-FD2D20E6E347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বয়সী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ছেলে-মেয়েদের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E1A772-10EC-483A-8C3F-EB31B17942A3}" type="parTrans" cxnId="{91128B37-B7A6-452F-8652-EBE7DC29BEDF}">
      <dgm:prSet/>
      <dgm:spPr/>
      <dgm:t>
        <a:bodyPr/>
        <a:lstStyle/>
        <a:p>
          <a:endParaRPr lang="en-US"/>
        </a:p>
      </dgm:t>
    </dgm:pt>
    <dgm:pt modelId="{C4165F9A-266C-414F-927A-F6E6789682EA}" type="sibTrans" cxnId="{91128B37-B7A6-452F-8652-EBE7DC29BEDF}">
      <dgm:prSet/>
      <dgm:spPr/>
      <dgm:t>
        <a:bodyPr/>
        <a:lstStyle/>
        <a:p>
          <a:endParaRPr lang="en-US"/>
        </a:p>
      </dgm:t>
    </dgm:pt>
    <dgm:pt modelId="{509B6377-7762-4265-8280-428400B20946}" type="pres">
      <dgm:prSet presAssocID="{11816934-768E-4212-AA7C-B6BED40CC35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0C244-1F3B-48E5-A51C-EE4FCB650A81}" type="pres">
      <dgm:prSet presAssocID="{11816934-768E-4212-AA7C-B6BED40CC352}" presName="arrow" presStyleLbl="bgShp" presStyleIdx="0" presStyleCnt="1" custScaleX="107547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DF53F041-3414-4DD5-9E25-352EFFE19839}" type="pres">
      <dgm:prSet presAssocID="{11816934-768E-4212-AA7C-B6BED40CC352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09A7676-C9AA-480C-916D-E5CA53C50E00}" type="pres">
      <dgm:prSet presAssocID="{8299577B-5C34-40D8-81D7-FD2D20E6E347}" presName="textNode" presStyleLbl="node1" presStyleIdx="0" presStyleCnt="1" custScaleX="115570" custScaleY="250000" custLinFactNeighborY="-23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128B37-B7A6-452F-8652-EBE7DC29BEDF}" srcId="{11816934-768E-4212-AA7C-B6BED40CC352}" destId="{8299577B-5C34-40D8-81D7-FD2D20E6E347}" srcOrd="0" destOrd="0" parTransId="{15E1A772-10EC-483A-8C3F-EB31B17942A3}" sibTransId="{C4165F9A-266C-414F-927A-F6E6789682EA}"/>
    <dgm:cxn modelId="{69F25E65-4A7B-4405-B6DF-19CD87A64035}" type="presOf" srcId="{11816934-768E-4212-AA7C-B6BED40CC352}" destId="{509B6377-7762-4265-8280-428400B20946}" srcOrd="0" destOrd="0" presId="urn:microsoft.com/office/officeart/2005/8/layout/hProcess9"/>
    <dgm:cxn modelId="{353E34B9-CBF7-4C2F-99F6-F83C9F37164B}" type="presOf" srcId="{8299577B-5C34-40D8-81D7-FD2D20E6E347}" destId="{B09A7676-C9AA-480C-916D-E5CA53C50E00}" srcOrd="0" destOrd="0" presId="urn:microsoft.com/office/officeart/2005/8/layout/hProcess9"/>
    <dgm:cxn modelId="{8F34B9CC-CEA0-4C2D-9BEC-F640F95B76A3}" type="presParOf" srcId="{509B6377-7762-4265-8280-428400B20946}" destId="{32E0C244-1F3B-48E5-A51C-EE4FCB650A81}" srcOrd="0" destOrd="0" presId="urn:microsoft.com/office/officeart/2005/8/layout/hProcess9"/>
    <dgm:cxn modelId="{13C6D2DE-54D3-4D1D-AEFA-7A91000F46ED}" type="presParOf" srcId="{509B6377-7762-4265-8280-428400B20946}" destId="{DF53F041-3414-4DD5-9E25-352EFFE19839}" srcOrd="1" destOrd="0" presId="urn:microsoft.com/office/officeart/2005/8/layout/hProcess9"/>
    <dgm:cxn modelId="{422778B2-F49A-4759-8DAC-CD59A01B0B68}" type="presParOf" srcId="{DF53F041-3414-4DD5-9E25-352EFFE19839}" destId="{B09A7676-C9AA-480C-916D-E5CA53C50E00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97D86C-0B3B-4F32-8CE5-44BD60793774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B51FA5E-87E6-4B6E-AFED-ED69CC6768EA}">
      <dgm:prSet custT="1"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4400" dirty="0" err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</a:t>
          </a:r>
          <a:r>
            <a:rPr lang="en-US" sz="44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endParaRPr lang="en-US" sz="44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2378AF-1717-4DC5-9512-7AA3F4A6F41D}" type="parTrans" cxnId="{CC393730-EBD4-460C-9E62-501C7473E230}">
      <dgm:prSet/>
      <dgm:spPr/>
      <dgm:t>
        <a:bodyPr/>
        <a:lstStyle/>
        <a:p>
          <a:endParaRPr lang="en-US"/>
        </a:p>
      </dgm:t>
    </dgm:pt>
    <dgm:pt modelId="{1AC5BA19-E5E7-4268-A4D0-0B42E5066D99}" type="sibTrans" cxnId="{CC393730-EBD4-460C-9E62-501C7473E230}">
      <dgm:prSet/>
      <dgm:spPr/>
      <dgm:t>
        <a:bodyPr/>
        <a:lstStyle/>
        <a:p>
          <a:endParaRPr lang="en-US"/>
        </a:p>
      </dgm:t>
    </dgm:pt>
    <dgm:pt modelId="{AFC53F4F-34F3-4BA9-8135-FE8CBEB3BCFF}" type="pres">
      <dgm:prSet presAssocID="{0397D86C-0B3B-4F32-8CE5-44BD6079377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D9A73C-B5BF-4343-BA82-0FC6884D7FE3}" type="pres">
      <dgm:prSet presAssocID="{0397D86C-0B3B-4F32-8CE5-44BD60793774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A1866BC6-4A11-4D13-BFD3-CE1D9377C297}" type="pres">
      <dgm:prSet presAssocID="{0397D86C-0B3B-4F32-8CE5-44BD60793774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4CD46AC-99DB-479B-93E2-7F408D68035A}" type="pres">
      <dgm:prSet presAssocID="{DB51FA5E-87E6-4B6E-AFED-ED69CC6768EA}" presName="textNode" presStyleLbl="node1" presStyleIdx="0" presStyleCnt="1" custScaleX="176403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924891-4B22-4CC6-9935-62497D0D2C1F}" type="presOf" srcId="{DB51FA5E-87E6-4B6E-AFED-ED69CC6768EA}" destId="{F4CD46AC-99DB-479B-93E2-7F408D68035A}" srcOrd="0" destOrd="0" presId="urn:microsoft.com/office/officeart/2005/8/layout/hProcess9"/>
    <dgm:cxn modelId="{CC393730-EBD4-460C-9E62-501C7473E230}" srcId="{0397D86C-0B3B-4F32-8CE5-44BD60793774}" destId="{DB51FA5E-87E6-4B6E-AFED-ED69CC6768EA}" srcOrd="0" destOrd="0" parTransId="{CC2378AF-1717-4DC5-9512-7AA3F4A6F41D}" sibTransId="{1AC5BA19-E5E7-4268-A4D0-0B42E5066D99}"/>
    <dgm:cxn modelId="{4772D094-EA65-4997-9191-18B8E2C968AC}" type="presOf" srcId="{0397D86C-0B3B-4F32-8CE5-44BD60793774}" destId="{AFC53F4F-34F3-4BA9-8135-FE8CBEB3BCFF}" srcOrd="0" destOrd="0" presId="urn:microsoft.com/office/officeart/2005/8/layout/hProcess9"/>
    <dgm:cxn modelId="{CA93B474-E9A2-408A-8303-A091B69857C1}" type="presParOf" srcId="{AFC53F4F-34F3-4BA9-8135-FE8CBEB3BCFF}" destId="{DBD9A73C-B5BF-4343-BA82-0FC6884D7FE3}" srcOrd="0" destOrd="0" presId="urn:microsoft.com/office/officeart/2005/8/layout/hProcess9"/>
    <dgm:cxn modelId="{002673AC-9624-42F8-9A5B-347AB148CD4C}" type="presParOf" srcId="{AFC53F4F-34F3-4BA9-8135-FE8CBEB3BCFF}" destId="{A1866BC6-4A11-4D13-BFD3-CE1D9377C297}" srcOrd="1" destOrd="0" presId="urn:microsoft.com/office/officeart/2005/8/layout/hProcess9"/>
    <dgm:cxn modelId="{5E46CD22-8DF7-451B-AA02-E5F96172BCAC}" type="presParOf" srcId="{A1866BC6-4A11-4D13-BFD3-CE1D9377C297}" destId="{F4CD46AC-99DB-479B-93E2-7F408D68035A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5D430D-30B2-45DA-8956-46ED4E419159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E2CF6-D5D1-4366-87BE-438D05D5A4FA}">
      <dgm:prSet custT="1"/>
      <dgm:spPr/>
      <dgm:t>
        <a:bodyPr/>
        <a:lstStyle/>
        <a:p>
          <a:pPr rtl="0"/>
          <a:r>
            <a: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কিশোর</a:t>
          </a:r>
          <a:r>
            <a:rPr lang="en-US" sz="5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অপরাধ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FC4193-F2E9-470E-B110-DB9154D54857}" type="parTrans" cxnId="{9C87E5E7-45AC-4258-9C0B-53786F2B8747}">
      <dgm:prSet/>
      <dgm:spPr/>
      <dgm:t>
        <a:bodyPr/>
        <a:lstStyle/>
        <a:p>
          <a:endParaRPr lang="en-US"/>
        </a:p>
      </dgm:t>
    </dgm:pt>
    <dgm:pt modelId="{933A693D-7828-4C76-9F1E-73A0DAE41795}" type="sibTrans" cxnId="{9C87E5E7-45AC-4258-9C0B-53786F2B8747}">
      <dgm:prSet/>
      <dgm:spPr/>
      <dgm:t>
        <a:bodyPr/>
        <a:lstStyle/>
        <a:p>
          <a:endParaRPr lang="en-US"/>
        </a:p>
      </dgm:t>
    </dgm:pt>
    <dgm:pt modelId="{485FF2E1-629D-476C-8E7A-66E4D172430B}">
      <dgm:prSet/>
      <dgm:spPr/>
      <dgm:t>
        <a:bodyPr/>
        <a:lstStyle/>
        <a:p>
          <a:pPr rtl="0"/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Juvenile Deliquency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E544F7-C875-4792-9873-9F7940B9E628}" type="parTrans" cxnId="{18671254-F2B2-4DE0-B05B-C083DB929E2E}">
      <dgm:prSet/>
      <dgm:spPr/>
      <dgm:t>
        <a:bodyPr/>
        <a:lstStyle/>
        <a:p>
          <a:endParaRPr lang="en-US"/>
        </a:p>
      </dgm:t>
    </dgm:pt>
    <dgm:pt modelId="{8EB92D7A-641D-4CF7-89DE-C2851D96BEF3}" type="sibTrans" cxnId="{18671254-F2B2-4DE0-B05B-C083DB929E2E}">
      <dgm:prSet/>
      <dgm:spPr/>
      <dgm:t>
        <a:bodyPr/>
        <a:lstStyle/>
        <a:p>
          <a:endParaRPr lang="en-US"/>
        </a:p>
      </dgm:t>
    </dgm:pt>
    <dgm:pt modelId="{33C2646D-EDBA-4581-A099-B25D64E5A009}" type="pres">
      <dgm:prSet presAssocID="{6B5D430D-30B2-45DA-8956-46ED4E41915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E946645-04E9-4FAC-920D-8D6B181E1316}" type="pres">
      <dgm:prSet presAssocID="{6B5D430D-30B2-45DA-8956-46ED4E419159}" presName="pyramid" presStyleLbl="node1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E7A6A850-0D37-43AF-8FB1-1E6ED4681B22}" type="pres">
      <dgm:prSet presAssocID="{6B5D430D-30B2-45DA-8956-46ED4E419159}" presName="theList" presStyleCnt="0"/>
      <dgm:spPr/>
    </dgm:pt>
    <dgm:pt modelId="{4A24CAE4-CAF2-4B81-BC4B-428FAE995C62}" type="pres">
      <dgm:prSet presAssocID="{821E2CF6-D5D1-4366-87BE-438D05D5A4FA}" presName="aNode" presStyleLbl="fgAcc1" presStyleIdx="0" presStyleCnt="2" custScaleX="105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83296-0393-4511-B057-40C645B7FF03}" type="pres">
      <dgm:prSet presAssocID="{821E2CF6-D5D1-4366-87BE-438D05D5A4FA}" presName="aSpace" presStyleCnt="0"/>
      <dgm:spPr/>
    </dgm:pt>
    <dgm:pt modelId="{A1975350-D7C6-4771-8178-40AC320A9F19}" type="pres">
      <dgm:prSet presAssocID="{485FF2E1-629D-476C-8E7A-66E4D172430B}" presName="aNode" presStyleLbl="fgAcc1" presStyleIdx="1" presStyleCnt="2" custScaleX="110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0A3D6-DEAB-4A67-B672-F219A1F9FD5F}" type="pres">
      <dgm:prSet presAssocID="{485FF2E1-629D-476C-8E7A-66E4D172430B}" presName="aSpace" presStyleCnt="0"/>
      <dgm:spPr/>
    </dgm:pt>
  </dgm:ptLst>
  <dgm:cxnLst>
    <dgm:cxn modelId="{18671254-F2B2-4DE0-B05B-C083DB929E2E}" srcId="{6B5D430D-30B2-45DA-8956-46ED4E419159}" destId="{485FF2E1-629D-476C-8E7A-66E4D172430B}" srcOrd="1" destOrd="0" parTransId="{CEE544F7-C875-4792-9873-9F7940B9E628}" sibTransId="{8EB92D7A-641D-4CF7-89DE-C2851D96BEF3}"/>
    <dgm:cxn modelId="{069181DC-FE77-411E-9989-95C07A4B6929}" type="presOf" srcId="{6B5D430D-30B2-45DA-8956-46ED4E419159}" destId="{33C2646D-EDBA-4581-A099-B25D64E5A009}" srcOrd="0" destOrd="0" presId="urn:microsoft.com/office/officeart/2005/8/layout/pyramid2"/>
    <dgm:cxn modelId="{AEE5E556-FCD5-457B-A10C-1D667285DDAB}" type="presOf" srcId="{485FF2E1-629D-476C-8E7A-66E4D172430B}" destId="{A1975350-D7C6-4771-8178-40AC320A9F19}" srcOrd="0" destOrd="0" presId="urn:microsoft.com/office/officeart/2005/8/layout/pyramid2"/>
    <dgm:cxn modelId="{791A80C9-FC66-40E4-BC6E-9DED03194C04}" type="presOf" srcId="{821E2CF6-D5D1-4366-87BE-438D05D5A4FA}" destId="{4A24CAE4-CAF2-4B81-BC4B-428FAE995C62}" srcOrd="0" destOrd="0" presId="urn:microsoft.com/office/officeart/2005/8/layout/pyramid2"/>
    <dgm:cxn modelId="{9C87E5E7-45AC-4258-9C0B-53786F2B8747}" srcId="{6B5D430D-30B2-45DA-8956-46ED4E419159}" destId="{821E2CF6-D5D1-4366-87BE-438D05D5A4FA}" srcOrd="0" destOrd="0" parTransId="{CFFC4193-F2E9-470E-B110-DB9154D54857}" sibTransId="{933A693D-7828-4C76-9F1E-73A0DAE41795}"/>
    <dgm:cxn modelId="{73C11F63-D311-4AC4-A84E-0C162A6D17A0}" type="presParOf" srcId="{33C2646D-EDBA-4581-A099-B25D64E5A009}" destId="{1E946645-04E9-4FAC-920D-8D6B181E1316}" srcOrd="0" destOrd="0" presId="urn:microsoft.com/office/officeart/2005/8/layout/pyramid2"/>
    <dgm:cxn modelId="{2A51D443-68DF-47FE-A0FF-188440FFBA52}" type="presParOf" srcId="{33C2646D-EDBA-4581-A099-B25D64E5A009}" destId="{E7A6A850-0D37-43AF-8FB1-1E6ED4681B22}" srcOrd="1" destOrd="0" presId="urn:microsoft.com/office/officeart/2005/8/layout/pyramid2"/>
    <dgm:cxn modelId="{357FFE4E-12FD-4075-94DA-BF1B6FCA4DB3}" type="presParOf" srcId="{E7A6A850-0D37-43AF-8FB1-1E6ED4681B22}" destId="{4A24CAE4-CAF2-4B81-BC4B-428FAE995C62}" srcOrd="0" destOrd="0" presId="urn:microsoft.com/office/officeart/2005/8/layout/pyramid2"/>
    <dgm:cxn modelId="{BADC6502-6E05-4E9A-814A-48C97A337C13}" type="presParOf" srcId="{E7A6A850-0D37-43AF-8FB1-1E6ED4681B22}" destId="{E1183296-0393-4511-B057-40C645B7FF03}" srcOrd="1" destOrd="0" presId="urn:microsoft.com/office/officeart/2005/8/layout/pyramid2"/>
    <dgm:cxn modelId="{264F5A45-2801-465F-A47A-D150BE3552D3}" type="presParOf" srcId="{E7A6A850-0D37-43AF-8FB1-1E6ED4681B22}" destId="{A1975350-D7C6-4771-8178-40AC320A9F19}" srcOrd="2" destOrd="0" presId="urn:microsoft.com/office/officeart/2005/8/layout/pyramid2"/>
    <dgm:cxn modelId="{AA8EC21E-3225-43D4-A2CB-74792FD9E014}" type="presParOf" srcId="{E7A6A850-0D37-43AF-8FB1-1E6ED4681B22}" destId="{B6E0A3D6-DEAB-4A67-B672-F219A1F9FD5F}" srcOrd="3" destOrd="0" presId="urn:microsoft.com/office/officeart/2005/8/layout/pyramid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A3656B-917B-4AFA-B397-0C3D20FFE9BF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B1A5BB0-A632-4799-9533-5AC97BDD3CDC}">
      <dgm:prSet custT="1"/>
      <dgm:spPr/>
      <dgm:t>
        <a:bodyPr/>
        <a:lstStyle/>
        <a:p>
          <a:pPr rtl="0"/>
          <a:r>
            <a:rPr lang="bn-IN" sz="3600" b="0" dirty="0" smtClean="0">
              <a:latin typeface="NikoshBAN" panose="02000000000000000000" pitchFamily="2" charset="0"/>
              <a:cs typeface="NikoshBAN" panose="02000000000000000000" pitchFamily="2" charset="0"/>
            </a:rPr>
            <a:t>১।কিশোর অপরাধ কী বলতে পারবে?</a:t>
          </a:r>
          <a:endParaRPr lang="en-US" sz="36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8CF7E-77C9-4EA7-9145-614DF5767D27}" type="parTrans" cxnId="{B1E638D5-38FC-4593-BD61-BDBDED038C18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D4179B-1380-467F-8C8A-794604C56E59}" type="sibTrans" cxnId="{B1E638D5-38FC-4593-BD61-BDBDED038C18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830B15-D6B3-4874-8734-C6EB5609DDB2}">
      <dgm:prSet custT="1"/>
      <dgm:spPr/>
      <dgm:t>
        <a:bodyPr/>
        <a:lstStyle/>
        <a:p>
          <a:pPr rtl="0"/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b="0" dirty="0" smtClean="0">
              <a:latin typeface="NikoshBAN" panose="02000000000000000000" pitchFamily="2" charset="0"/>
              <a:cs typeface="NikoshBAN" panose="02000000000000000000" pitchFamily="2" charset="0"/>
            </a:rPr>
            <a:t>২ ।</a:t>
          </a:r>
          <a:r>
            <a:rPr lang="bn-BD" sz="3600" b="0" dirty="0" smtClean="0">
              <a:latin typeface="NikoshBAN" panose="02000000000000000000" pitchFamily="2" charset="0"/>
              <a:cs typeface="NikoshBAN" panose="02000000000000000000" pitchFamily="2" charset="0"/>
            </a:rPr>
            <a:t>কিশোর অপরা</a:t>
          </a:r>
          <a:r>
            <a:rPr lang="bn-IN" sz="3600" b="0" dirty="0" smtClean="0">
              <a:latin typeface="NikoshBAN" panose="02000000000000000000" pitchFamily="2" charset="0"/>
              <a:cs typeface="NikoshBAN" panose="02000000000000000000" pitchFamily="2" charset="0"/>
            </a:rPr>
            <a:t>ধের ধরণ ব্যখ্যা করতে </a:t>
          </a:r>
          <a:r>
            <a:rPr lang="bn-BD" sz="3600" b="0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IN" sz="3600" b="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6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BFBDBA-3F37-402C-8D92-1668B51E382D}" type="parTrans" cxnId="{CD587DC4-493C-4B2C-B368-A76C809D4628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51C245-0614-4FCF-81A7-C1637059CEFD}" type="sibTrans" cxnId="{CD587DC4-493C-4B2C-B368-A76C809D4628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DAA2D6-38F0-43DD-8E90-01C84D4C875A}">
      <dgm:prSet custT="1"/>
      <dgm:spPr/>
      <dgm:t>
        <a:bodyPr/>
        <a:lstStyle/>
        <a:p>
          <a:pPr rtl="0"/>
          <a:r>
            <a:rPr lang="bn-IN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৩।কী কী কারণ </a:t>
          </a:r>
          <a:r>
            <a:rPr lang="en-US" sz="24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শিশু-কিশোরদের</a:t>
          </a:r>
          <a:r>
            <a:rPr lang="en-US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অপরাধী</a:t>
          </a:r>
          <a:r>
            <a:rPr lang="en-US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করে তোলে তা মূল্যায়ন </a:t>
          </a:r>
          <a:r>
            <a:rPr lang="en-US" sz="24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পার</a:t>
          </a:r>
          <a:r>
            <a:rPr lang="bn-IN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বে</a:t>
          </a:r>
          <a:endParaRPr lang="en-US" sz="24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E110A2-9F78-49EC-BBFF-442DC37DA575}" type="parTrans" cxnId="{F97CC94F-BE6C-43C3-B7AF-67A0EA548DF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B852F0-4FE4-4FCB-AB97-8E860639B719}" type="sibTrans" cxnId="{F97CC94F-BE6C-43C3-B7AF-67A0EA548DF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B82F51-7668-49EB-BAAB-1814084E4347}" type="pres">
      <dgm:prSet presAssocID="{26A3656B-917B-4AFA-B397-0C3D20FFE9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389040-757D-4523-8446-D4ACB1DB1145}" type="pres">
      <dgm:prSet presAssocID="{4B1A5BB0-A632-4799-9533-5AC97BDD3CDC}" presName="parentText" presStyleLbl="node1" presStyleIdx="0" presStyleCnt="3" custScaleY="79295" custLinFactNeighborY="-441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04D74-1CC1-474D-ADCF-A3E4FB996A5D}" type="pres">
      <dgm:prSet presAssocID="{ABD4179B-1380-467F-8C8A-794604C56E59}" presName="spacer" presStyleCnt="0"/>
      <dgm:spPr/>
    </dgm:pt>
    <dgm:pt modelId="{30F77159-5C9A-47D7-BB4E-F11CAECB08BB}" type="pres">
      <dgm:prSet presAssocID="{5D830B15-D6B3-4874-8734-C6EB5609DDB2}" presName="parentText" presStyleLbl="node1" presStyleIdx="1" presStyleCnt="3" custScaleY="90956" custLinFactNeighborY="123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AF716-C1A5-45FC-8F04-54AD626B2326}" type="pres">
      <dgm:prSet presAssocID="{F251C245-0614-4FCF-81A7-C1637059CEFD}" presName="spacer" presStyleCnt="0"/>
      <dgm:spPr/>
    </dgm:pt>
    <dgm:pt modelId="{5EE24573-E47C-4D13-AC2C-F68952880353}" type="pres">
      <dgm:prSet presAssocID="{EBDAA2D6-38F0-43DD-8E90-01C84D4C875A}" presName="parentText" presStyleLbl="node1" presStyleIdx="2" presStyleCnt="3" custLinFactY="13640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E638D5-38FC-4593-BD61-BDBDED038C18}" srcId="{26A3656B-917B-4AFA-B397-0C3D20FFE9BF}" destId="{4B1A5BB0-A632-4799-9533-5AC97BDD3CDC}" srcOrd="0" destOrd="0" parTransId="{97E8CF7E-77C9-4EA7-9145-614DF5767D27}" sibTransId="{ABD4179B-1380-467F-8C8A-794604C56E59}"/>
    <dgm:cxn modelId="{D9E2758F-42A5-4946-8AF8-2491B536E828}" type="presOf" srcId="{EBDAA2D6-38F0-43DD-8E90-01C84D4C875A}" destId="{5EE24573-E47C-4D13-AC2C-F68952880353}" srcOrd="0" destOrd="0" presId="urn:microsoft.com/office/officeart/2005/8/layout/vList2"/>
    <dgm:cxn modelId="{CD587DC4-493C-4B2C-B368-A76C809D4628}" srcId="{26A3656B-917B-4AFA-B397-0C3D20FFE9BF}" destId="{5D830B15-D6B3-4874-8734-C6EB5609DDB2}" srcOrd="1" destOrd="0" parTransId="{EBBFBDBA-3F37-402C-8D92-1668B51E382D}" sibTransId="{F251C245-0614-4FCF-81A7-C1637059CEFD}"/>
    <dgm:cxn modelId="{F97CC94F-BE6C-43C3-B7AF-67A0EA548DFC}" srcId="{26A3656B-917B-4AFA-B397-0C3D20FFE9BF}" destId="{EBDAA2D6-38F0-43DD-8E90-01C84D4C875A}" srcOrd="2" destOrd="0" parTransId="{3AE110A2-9F78-49EC-BBFF-442DC37DA575}" sibTransId="{29B852F0-4FE4-4FCB-AB97-8E860639B719}"/>
    <dgm:cxn modelId="{0738A456-E654-4854-AD6E-74407E063DFE}" type="presOf" srcId="{5D830B15-D6B3-4874-8734-C6EB5609DDB2}" destId="{30F77159-5C9A-47D7-BB4E-F11CAECB08BB}" srcOrd="0" destOrd="0" presId="urn:microsoft.com/office/officeart/2005/8/layout/vList2"/>
    <dgm:cxn modelId="{B87280C5-740B-4CBC-A163-C006F8D33BA0}" type="presOf" srcId="{26A3656B-917B-4AFA-B397-0C3D20FFE9BF}" destId="{5CB82F51-7668-49EB-BAAB-1814084E4347}" srcOrd="0" destOrd="0" presId="urn:microsoft.com/office/officeart/2005/8/layout/vList2"/>
    <dgm:cxn modelId="{67913DBB-A348-4A55-8C98-CA7436DBC518}" type="presOf" srcId="{4B1A5BB0-A632-4799-9533-5AC97BDD3CDC}" destId="{B8389040-757D-4523-8446-D4ACB1DB1145}" srcOrd="0" destOrd="0" presId="urn:microsoft.com/office/officeart/2005/8/layout/vList2"/>
    <dgm:cxn modelId="{671C23B7-7F2F-4751-B48E-366D65F70467}" type="presParOf" srcId="{5CB82F51-7668-49EB-BAAB-1814084E4347}" destId="{B8389040-757D-4523-8446-D4ACB1DB1145}" srcOrd="0" destOrd="0" presId="urn:microsoft.com/office/officeart/2005/8/layout/vList2"/>
    <dgm:cxn modelId="{4FDF2CD7-1AF9-4BFF-8258-C5DAD39BBEC5}" type="presParOf" srcId="{5CB82F51-7668-49EB-BAAB-1814084E4347}" destId="{02704D74-1CC1-474D-ADCF-A3E4FB996A5D}" srcOrd="1" destOrd="0" presId="urn:microsoft.com/office/officeart/2005/8/layout/vList2"/>
    <dgm:cxn modelId="{9C7856DC-1942-42DC-AA5A-2F0E510572F4}" type="presParOf" srcId="{5CB82F51-7668-49EB-BAAB-1814084E4347}" destId="{30F77159-5C9A-47D7-BB4E-F11CAECB08BB}" srcOrd="2" destOrd="0" presId="urn:microsoft.com/office/officeart/2005/8/layout/vList2"/>
    <dgm:cxn modelId="{80117703-4592-4087-9D44-3D6782ED2E8D}" type="presParOf" srcId="{5CB82F51-7668-49EB-BAAB-1814084E4347}" destId="{8E5AF716-C1A5-45FC-8F04-54AD626B2326}" srcOrd="3" destOrd="0" presId="urn:microsoft.com/office/officeart/2005/8/layout/vList2"/>
    <dgm:cxn modelId="{F2F0EE46-99D5-440B-ACE2-DE1741F3D28A}" type="presParOf" srcId="{5CB82F51-7668-49EB-BAAB-1814084E4347}" destId="{5EE24573-E47C-4D13-AC2C-F689528803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74C8A6-7CBA-4204-A8D7-0D52152C4892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8BC8663A-39F2-4C49-9EFC-82187CF7072A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b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কিশোর অপরাধ কী?</a:t>
          </a:r>
          <a:endParaRPr lang="en-US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FE074B-60BF-4415-9001-54078939AC23}" type="parTrans" cxnId="{6F56B00E-F8BB-4AF5-84FA-0D8AE414C203}">
      <dgm:prSet/>
      <dgm:spPr/>
      <dgm:t>
        <a:bodyPr/>
        <a:lstStyle/>
        <a:p>
          <a:endParaRPr lang="en-US"/>
        </a:p>
      </dgm:t>
    </dgm:pt>
    <dgm:pt modelId="{75AF784A-8BDD-46FA-8A18-21410B9E9487}" type="sibTrans" cxnId="{6F56B00E-F8BB-4AF5-84FA-0D8AE414C203}">
      <dgm:prSet/>
      <dgm:spPr/>
      <dgm:t>
        <a:bodyPr/>
        <a:lstStyle/>
        <a:p>
          <a:endParaRPr lang="en-US"/>
        </a:p>
      </dgm:t>
    </dgm:pt>
    <dgm:pt modelId="{F30A27DE-6065-44D7-B0B0-BDB4C0EC9850}" type="pres">
      <dgm:prSet presAssocID="{FF74C8A6-7CBA-4204-A8D7-0D52152C489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75D008-B0D4-4D19-B272-58C0CCAF3B2E}" type="pres">
      <dgm:prSet presAssocID="{FF74C8A6-7CBA-4204-A8D7-0D52152C4892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23C62FDE-AB08-45B3-A305-8D894A634851}" type="pres">
      <dgm:prSet presAssocID="{FF74C8A6-7CBA-4204-A8D7-0D52152C4892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0EFA81D-6911-48F2-8138-93EC0D62689A}" type="pres">
      <dgm:prSet presAssocID="{8BC8663A-39F2-4C49-9EFC-82187CF7072A}" presName="textNode" presStyleLbl="node1" presStyleIdx="0" presStyleCnt="1" custScaleX="122690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56B00E-F8BB-4AF5-84FA-0D8AE414C203}" srcId="{FF74C8A6-7CBA-4204-A8D7-0D52152C4892}" destId="{8BC8663A-39F2-4C49-9EFC-82187CF7072A}" srcOrd="0" destOrd="0" parTransId="{9FFE074B-60BF-4415-9001-54078939AC23}" sibTransId="{75AF784A-8BDD-46FA-8A18-21410B9E9487}"/>
    <dgm:cxn modelId="{30F52E04-DD15-42B3-AA59-7D7E11C8DE7D}" type="presOf" srcId="{8BC8663A-39F2-4C49-9EFC-82187CF7072A}" destId="{B0EFA81D-6911-48F2-8138-93EC0D62689A}" srcOrd="0" destOrd="0" presId="urn:microsoft.com/office/officeart/2005/8/layout/hProcess9"/>
    <dgm:cxn modelId="{14BC3F40-E560-4084-8539-A64B610E6254}" type="presOf" srcId="{FF74C8A6-7CBA-4204-A8D7-0D52152C4892}" destId="{F30A27DE-6065-44D7-B0B0-BDB4C0EC9850}" srcOrd="0" destOrd="0" presId="urn:microsoft.com/office/officeart/2005/8/layout/hProcess9"/>
    <dgm:cxn modelId="{A3041B0E-DFC1-40E0-841E-BCBA45F9CC9C}" type="presParOf" srcId="{F30A27DE-6065-44D7-B0B0-BDB4C0EC9850}" destId="{C475D008-B0D4-4D19-B272-58C0CCAF3B2E}" srcOrd="0" destOrd="0" presId="urn:microsoft.com/office/officeart/2005/8/layout/hProcess9"/>
    <dgm:cxn modelId="{914AAE8D-4CDF-41F0-A376-E34D1ED6B19F}" type="presParOf" srcId="{F30A27DE-6065-44D7-B0B0-BDB4C0EC9850}" destId="{23C62FDE-AB08-45B3-A305-8D894A634851}" srcOrd="1" destOrd="0" presId="urn:microsoft.com/office/officeart/2005/8/layout/hProcess9"/>
    <dgm:cxn modelId="{478A8D29-CB7C-48AA-8240-2AF36640D9A9}" type="presParOf" srcId="{23C62FDE-AB08-45B3-A305-8D894A634851}" destId="{B0EFA81D-6911-48F2-8138-93EC0D62689A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>
    <a:ln w="571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DC6790-C09E-4DCB-BA28-648015CD03CF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51F29263-0493-47BD-B707-34BDBDE7AB83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b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কিশোর অপরাধের ধরণ</a:t>
          </a:r>
          <a:endParaRPr lang="en-US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969DD8-8392-4E46-BBB5-1312AE036A8F}" type="parTrans" cxnId="{3E40984A-E09B-4F06-8DA0-7EACAF490180}">
      <dgm:prSet/>
      <dgm:spPr/>
      <dgm:t>
        <a:bodyPr/>
        <a:lstStyle/>
        <a:p>
          <a:endParaRPr lang="en-US"/>
        </a:p>
      </dgm:t>
    </dgm:pt>
    <dgm:pt modelId="{89DBD952-B8EA-40F3-BBA7-435AE5526F8D}" type="sibTrans" cxnId="{3E40984A-E09B-4F06-8DA0-7EACAF490180}">
      <dgm:prSet/>
      <dgm:spPr/>
      <dgm:t>
        <a:bodyPr/>
        <a:lstStyle/>
        <a:p>
          <a:endParaRPr lang="en-US"/>
        </a:p>
      </dgm:t>
    </dgm:pt>
    <dgm:pt modelId="{63F6769F-B72E-4EFD-9C37-2C35E0014573}" type="pres">
      <dgm:prSet presAssocID="{29DC6790-C09E-4DCB-BA28-648015CD03C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43FB1-ACE8-4906-9942-F15304299D98}" type="pres">
      <dgm:prSet presAssocID="{29DC6790-C09E-4DCB-BA28-648015CD03CF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1E9C8C81-5C10-47D0-AE9F-00BDF80A8E6C}" type="pres">
      <dgm:prSet presAssocID="{29DC6790-C09E-4DCB-BA28-648015CD03CF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3AAA4D4-0609-4C1B-B092-9F6898116442}" type="pres">
      <dgm:prSet presAssocID="{51F29263-0493-47BD-B707-34BDBDE7AB83}" presName="textNode" presStyleLbl="node1" presStyleIdx="0" presStyleCnt="1" custScaleX="120753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AE071-B2F3-4180-BFD7-AEDCCAFDD90F}" type="presOf" srcId="{51F29263-0493-47BD-B707-34BDBDE7AB83}" destId="{33AAA4D4-0609-4C1B-B092-9F6898116442}" srcOrd="0" destOrd="0" presId="urn:microsoft.com/office/officeart/2005/8/layout/hProcess9"/>
    <dgm:cxn modelId="{3E40984A-E09B-4F06-8DA0-7EACAF490180}" srcId="{29DC6790-C09E-4DCB-BA28-648015CD03CF}" destId="{51F29263-0493-47BD-B707-34BDBDE7AB83}" srcOrd="0" destOrd="0" parTransId="{69969DD8-8392-4E46-BBB5-1312AE036A8F}" sibTransId="{89DBD952-B8EA-40F3-BBA7-435AE5526F8D}"/>
    <dgm:cxn modelId="{02FDCE58-2565-47F3-B069-F4D9B1ECA809}" type="presOf" srcId="{29DC6790-C09E-4DCB-BA28-648015CD03CF}" destId="{63F6769F-B72E-4EFD-9C37-2C35E0014573}" srcOrd="0" destOrd="0" presId="urn:microsoft.com/office/officeart/2005/8/layout/hProcess9"/>
    <dgm:cxn modelId="{F724EDF5-9016-4A43-9D62-AF118968EF32}" type="presParOf" srcId="{63F6769F-B72E-4EFD-9C37-2C35E0014573}" destId="{97F43FB1-ACE8-4906-9942-F15304299D98}" srcOrd="0" destOrd="0" presId="urn:microsoft.com/office/officeart/2005/8/layout/hProcess9"/>
    <dgm:cxn modelId="{B6DE2280-EA53-4A26-BAF0-B57B4AA0DA12}" type="presParOf" srcId="{63F6769F-B72E-4EFD-9C37-2C35E0014573}" destId="{1E9C8C81-5C10-47D0-AE9F-00BDF80A8E6C}" srcOrd="1" destOrd="0" presId="urn:microsoft.com/office/officeart/2005/8/layout/hProcess9"/>
    <dgm:cxn modelId="{E4953F4E-917D-42B2-B945-2D84D36C0798}" type="presParOf" srcId="{1E9C8C81-5C10-47D0-AE9F-00BDF80A8E6C}" destId="{33AAA4D4-0609-4C1B-B092-9F6898116442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1A530-1421-491B-A1C4-FCEFA4A35813}">
      <dsp:nvSpPr>
        <dsp:cNvPr id="0" name=""/>
        <dsp:cNvSpPr/>
      </dsp:nvSpPr>
      <dsp:spPr>
        <a:xfrm>
          <a:off x="662257" y="0"/>
          <a:ext cx="7505586" cy="92804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57150">
          <a:solidFill>
            <a:srgbClr val="00B05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086840-6C95-4D88-B226-B2711581DCB3}">
      <dsp:nvSpPr>
        <dsp:cNvPr id="0" name=""/>
        <dsp:cNvSpPr/>
      </dsp:nvSpPr>
      <dsp:spPr>
        <a:xfrm>
          <a:off x="1835694" y="0"/>
          <a:ext cx="5158713" cy="92804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b="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 </a:t>
          </a:r>
          <a:r>
            <a:rPr lang="en-US" sz="4800" b="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800" b="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80997" y="45303"/>
        <a:ext cx="5068107" cy="8374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3040F-52D5-4018-8F3B-460937EAEF7D}">
      <dsp:nvSpPr>
        <dsp:cNvPr id="0" name=""/>
        <dsp:cNvSpPr/>
      </dsp:nvSpPr>
      <dsp:spPr>
        <a:xfrm>
          <a:off x="671469" y="0"/>
          <a:ext cx="7609991" cy="7506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FA20B-4948-41D2-8DDD-8088279DAC7A}">
      <dsp:nvSpPr>
        <dsp:cNvPr id="0" name=""/>
        <dsp:cNvSpPr/>
      </dsp:nvSpPr>
      <dsp:spPr>
        <a:xfrm>
          <a:off x="2839757" y="0"/>
          <a:ext cx="3273415" cy="750627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কিশোর অপরাধের কারণ </a:t>
          </a:r>
          <a:endParaRPr lang="en-US" sz="3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76400" y="36643"/>
        <a:ext cx="3200129" cy="6773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33658-E9DC-4734-BD1B-D53FB64A87BD}">
      <dsp:nvSpPr>
        <dsp:cNvPr id="0" name=""/>
        <dsp:cNvSpPr/>
      </dsp:nvSpPr>
      <dsp:spPr>
        <a:xfrm>
          <a:off x="659186" y="0"/>
          <a:ext cx="7470782" cy="829994"/>
        </a:xfrm>
        <a:prstGeom prst="rightArrow">
          <a:avLst/>
        </a:prstGeom>
        <a:solidFill>
          <a:srgbClr val="FF99FF"/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05F5F-F0BF-4916-B457-9E9562821CFC}">
      <dsp:nvSpPr>
        <dsp:cNvPr id="0" name=""/>
        <dsp:cNvSpPr/>
      </dsp:nvSpPr>
      <dsp:spPr>
        <a:xfrm>
          <a:off x="2606718" y="0"/>
          <a:ext cx="3575718" cy="82999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b="1" kern="1200" dirty="0" smtClean="0">
              <a:solidFill>
                <a:sysClr val="windowText" lastClr="000000"/>
              </a:solidFill>
            </a:rPr>
            <a:t>দলীয় কাজঃ</a:t>
          </a:r>
          <a:endParaRPr lang="en-US" sz="3000" kern="1200" dirty="0">
            <a:solidFill>
              <a:sysClr val="windowText" lastClr="000000"/>
            </a:solidFill>
          </a:endParaRPr>
        </a:p>
      </dsp:txBody>
      <dsp:txXfrm>
        <a:off x="2647235" y="40517"/>
        <a:ext cx="3494684" cy="7489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41C82-BF14-454D-8463-B29F13BD1F6E}">
      <dsp:nvSpPr>
        <dsp:cNvPr id="0" name=""/>
        <dsp:cNvSpPr/>
      </dsp:nvSpPr>
      <dsp:spPr>
        <a:xfrm>
          <a:off x="663281" y="0"/>
          <a:ext cx="7517187" cy="809453"/>
        </a:xfrm>
        <a:prstGeom prst="rightArrow">
          <a:avLst/>
        </a:prstGeom>
        <a:solidFill>
          <a:srgbClr val="FF99FF"/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A1C47-C6AA-422F-858A-FEDC537110C6}">
      <dsp:nvSpPr>
        <dsp:cNvPr id="0" name=""/>
        <dsp:cNvSpPr/>
      </dsp:nvSpPr>
      <dsp:spPr>
        <a:xfrm>
          <a:off x="2640845" y="0"/>
          <a:ext cx="3562059" cy="809453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বাড়ীর কাজ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80359" y="39514"/>
        <a:ext cx="3483031" cy="730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1A530-1421-491B-A1C4-FCEFA4A35813}">
      <dsp:nvSpPr>
        <dsp:cNvPr id="0" name=""/>
        <dsp:cNvSpPr/>
      </dsp:nvSpPr>
      <dsp:spPr>
        <a:xfrm>
          <a:off x="662257" y="0"/>
          <a:ext cx="7505586" cy="92804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57150">
          <a:solidFill>
            <a:srgbClr val="00B05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086840-6C95-4D88-B226-B2711581DCB3}">
      <dsp:nvSpPr>
        <dsp:cNvPr id="0" name=""/>
        <dsp:cNvSpPr/>
      </dsp:nvSpPr>
      <dsp:spPr>
        <a:xfrm>
          <a:off x="2249178" y="0"/>
          <a:ext cx="4331744" cy="92804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48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8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94481" y="45303"/>
        <a:ext cx="4241138" cy="837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752C-F75D-4675-A2A7-883236979A55}">
      <dsp:nvSpPr>
        <dsp:cNvPr id="0" name=""/>
        <dsp:cNvSpPr/>
      </dsp:nvSpPr>
      <dsp:spPr>
        <a:xfrm>
          <a:off x="0" y="76567"/>
          <a:ext cx="8986838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135966"/>
        <a:ext cx="8868040" cy="1098002"/>
      </dsp:txXfrm>
    </dsp:sp>
    <dsp:sp modelId="{BB5872BF-54E7-4478-AA13-D82490868A49}">
      <dsp:nvSpPr>
        <dsp:cNvPr id="0" name=""/>
        <dsp:cNvSpPr/>
      </dsp:nvSpPr>
      <dsp:spPr>
        <a:xfrm>
          <a:off x="0" y="1480567"/>
          <a:ext cx="8986838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1539966"/>
        <a:ext cx="8868040" cy="1098002"/>
      </dsp:txXfrm>
    </dsp:sp>
    <dsp:sp modelId="{58583130-CE74-4E78-A592-F3D54A49990B}">
      <dsp:nvSpPr>
        <dsp:cNvPr id="0" name=""/>
        <dsp:cNvSpPr/>
      </dsp:nvSpPr>
      <dsp:spPr>
        <a:xfrm>
          <a:off x="0" y="2884567"/>
          <a:ext cx="8986838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নবম অধ্যায়ঃবাংলাদেশের সামাজিক সমস্যা ও প্রতিকারের উপায়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2943966"/>
        <a:ext cx="8868040" cy="1098002"/>
      </dsp:txXfrm>
    </dsp:sp>
    <dsp:sp modelId="{CA077198-DF25-4792-B31D-B2ECE5842D03}">
      <dsp:nvSpPr>
        <dsp:cNvPr id="0" name=""/>
        <dsp:cNvSpPr/>
      </dsp:nvSpPr>
      <dsp:spPr>
        <a:xfrm>
          <a:off x="0" y="4288567"/>
          <a:ext cx="8986838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সময়ঃ ৪৫মিনিট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4347966"/>
        <a:ext cx="8868040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0C244-1F3B-48E5-A51C-EE4FCB650A81}">
      <dsp:nvSpPr>
        <dsp:cNvPr id="0" name=""/>
        <dsp:cNvSpPr/>
      </dsp:nvSpPr>
      <dsp:spPr>
        <a:xfrm>
          <a:off x="374933" y="0"/>
          <a:ext cx="7984700" cy="791570"/>
        </a:xfrm>
        <a:prstGeom prst="rightArrow">
          <a:avLst/>
        </a:prstGeom>
        <a:solidFill>
          <a:srgbClr val="FF99FF"/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A7676-C9AA-480C-916D-E5CA53C50E00}">
      <dsp:nvSpPr>
        <dsp:cNvPr id="0" name=""/>
        <dsp:cNvSpPr/>
      </dsp:nvSpPr>
      <dsp:spPr>
        <a:xfrm>
          <a:off x="1417785" y="0"/>
          <a:ext cx="5898996" cy="79157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বয়সী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ছেলে-মেয়েদের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bn-IN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56426" y="38641"/>
        <a:ext cx="5821714" cy="714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9A73C-B5BF-4343-BA82-0FC6884D7FE3}">
      <dsp:nvSpPr>
        <dsp:cNvPr id="0" name=""/>
        <dsp:cNvSpPr/>
      </dsp:nvSpPr>
      <dsp:spPr>
        <a:xfrm>
          <a:off x="654320" y="0"/>
          <a:ext cx="7415634" cy="1004341"/>
        </a:xfrm>
        <a:prstGeom prst="rightArrow">
          <a:avLst/>
        </a:prstGeom>
        <a:solidFill>
          <a:srgbClr val="FF99FF"/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D46AC-99DB-479B-93E2-7F408D68035A}">
      <dsp:nvSpPr>
        <dsp:cNvPr id="0" name=""/>
        <dsp:cNvSpPr/>
      </dsp:nvSpPr>
      <dsp:spPr>
        <a:xfrm>
          <a:off x="1885328" y="0"/>
          <a:ext cx="4953619" cy="1004341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</a:t>
          </a:r>
          <a:r>
            <a:rPr lang="en-US" sz="4400" kern="1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endParaRPr lang="en-US" sz="4400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34356" y="49028"/>
        <a:ext cx="4855563" cy="9062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46645-04E9-4FAC-920D-8D6B181E1316}">
      <dsp:nvSpPr>
        <dsp:cNvPr id="0" name=""/>
        <dsp:cNvSpPr/>
      </dsp:nvSpPr>
      <dsp:spPr>
        <a:xfrm>
          <a:off x="1155741" y="0"/>
          <a:ext cx="5411449" cy="5411449"/>
        </a:xfrm>
        <a:prstGeom prst="triangl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24CAE4-CAF2-4B81-BC4B-428FAE995C62}">
      <dsp:nvSpPr>
        <dsp:cNvPr id="0" name=""/>
        <dsp:cNvSpPr/>
      </dsp:nvSpPr>
      <dsp:spPr>
        <a:xfrm>
          <a:off x="3764613" y="541673"/>
          <a:ext cx="3711147" cy="1923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কিশোর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অপরাধ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58515" y="635575"/>
        <a:ext cx="3523343" cy="1735797"/>
      </dsp:txXfrm>
    </dsp:sp>
    <dsp:sp modelId="{A1975350-D7C6-4771-8178-40AC320A9F19}">
      <dsp:nvSpPr>
        <dsp:cNvPr id="0" name=""/>
        <dsp:cNvSpPr/>
      </dsp:nvSpPr>
      <dsp:spPr>
        <a:xfrm>
          <a:off x="3671840" y="2705724"/>
          <a:ext cx="3896692" cy="1923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Juvenile Deliquency</a:t>
          </a:r>
          <a:endParaRPr lang="en-US" sz="5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5742" y="2799626"/>
        <a:ext cx="3708888" cy="17357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89040-757D-4523-8446-D4ACB1DB1145}">
      <dsp:nvSpPr>
        <dsp:cNvPr id="0" name=""/>
        <dsp:cNvSpPr/>
      </dsp:nvSpPr>
      <dsp:spPr>
        <a:xfrm>
          <a:off x="0" y="115051"/>
          <a:ext cx="8637794" cy="96486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১।কিশোর অপরাধ কী বলতে পারবে?</a:t>
          </a:r>
          <a:endParaRPr lang="en-US" sz="36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101" y="162152"/>
        <a:ext cx="8543592" cy="870659"/>
      </dsp:txXfrm>
    </dsp:sp>
    <dsp:sp modelId="{30F77159-5C9A-47D7-BB4E-F11CAECB08BB}">
      <dsp:nvSpPr>
        <dsp:cNvPr id="0" name=""/>
        <dsp:cNvSpPr/>
      </dsp:nvSpPr>
      <dsp:spPr>
        <a:xfrm>
          <a:off x="0" y="1372950"/>
          <a:ext cx="8637794" cy="11067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 ।</a:t>
          </a:r>
          <a:r>
            <a:rPr lang="bn-BD" sz="36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কিশোর অপরা</a:t>
          </a:r>
          <a:r>
            <a:rPr lang="bn-IN" sz="36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ধের ধরণ ব্যখ্যা করতে </a:t>
          </a:r>
          <a:r>
            <a:rPr lang="bn-BD" sz="36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IN" sz="36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6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027" y="1426977"/>
        <a:ext cx="8529740" cy="998698"/>
      </dsp:txXfrm>
    </dsp:sp>
    <dsp:sp modelId="{5EE24573-E47C-4D13-AC2C-F68952880353}">
      <dsp:nvSpPr>
        <dsp:cNvPr id="0" name=""/>
        <dsp:cNvSpPr/>
      </dsp:nvSpPr>
      <dsp:spPr>
        <a:xfrm>
          <a:off x="0" y="2841406"/>
          <a:ext cx="8637794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৩।কী কী কারণ </a:t>
          </a:r>
          <a:r>
            <a:rPr lang="en-US" sz="24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শিশু-কিশোরদের</a:t>
          </a:r>
          <a:r>
            <a:rPr lang="en-US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অপরাধী</a:t>
          </a:r>
          <a:r>
            <a:rPr lang="en-US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করে তোলে তা মূল্যায়ন </a:t>
          </a:r>
          <a:r>
            <a:rPr lang="en-US" sz="24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পার</a:t>
          </a:r>
          <a:r>
            <a:rPr lang="bn-IN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বে</a:t>
          </a:r>
          <a:endParaRPr lang="en-US" sz="24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2900805"/>
        <a:ext cx="8518996" cy="109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5D008-B0D4-4D19-B272-58C0CCAF3B2E}">
      <dsp:nvSpPr>
        <dsp:cNvPr id="0" name=""/>
        <dsp:cNvSpPr/>
      </dsp:nvSpPr>
      <dsp:spPr>
        <a:xfrm>
          <a:off x="661234" y="0"/>
          <a:ext cx="7493985" cy="777777"/>
        </a:xfrm>
        <a:prstGeom prst="rightArrow">
          <a:avLst/>
        </a:prstGeom>
        <a:solidFill>
          <a:srgbClr val="FF99FF"/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FA81D-6911-48F2-8138-93EC0D62689A}">
      <dsp:nvSpPr>
        <dsp:cNvPr id="0" name=""/>
        <dsp:cNvSpPr/>
      </dsp:nvSpPr>
      <dsp:spPr>
        <a:xfrm>
          <a:off x="2549071" y="0"/>
          <a:ext cx="3718311" cy="777777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কিশোর অপরাধ কী?</a:t>
          </a:r>
          <a:endParaRPr lang="en-US" sz="3200" kern="120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87039" y="37968"/>
        <a:ext cx="3642375" cy="7018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3FB1-ACE8-4906-9942-F15304299D98}">
      <dsp:nvSpPr>
        <dsp:cNvPr id="0" name=""/>
        <dsp:cNvSpPr/>
      </dsp:nvSpPr>
      <dsp:spPr>
        <a:xfrm>
          <a:off x="654068" y="0"/>
          <a:ext cx="7412782" cy="646331"/>
        </a:xfrm>
        <a:prstGeom prst="rightArrow">
          <a:avLst/>
        </a:prstGeom>
        <a:solidFill>
          <a:srgbClr val="FF99FF"/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AA4D4-0609-4C1B-B092-9F6898116442}">
      <dsp:nvSpPr>
        <dsp:cNvPr id="0" name=""/>
        <dsp:cNvSpPr/>
      </dsp:nvSpPr>
      <dsp:spPr>
        <a:xfrm>
          <a:off x="2665663" y="0"/>
          <a:ext cx="3389592" cy="646331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b="1" kern="120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কিশোর অপরাধের ধরণ</a:t>
          </a:r>
          <a:endParaRPr lang="en-US" sz="2700" kern="120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97214" y="31551"/>
        <a:ext cx="3326490" cy="583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82D23-AAC8-4EA1-AD11-4647258DAD4A}" type="datetimeFigureOut">
              <a:rPr lang="en-US" smtClean="0"/>
              <a:t>07-07-21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7B37-983F-4723-801E-CACBA51A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9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7B37-983F-4723-801E-CACBA51AAD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6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9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1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3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80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676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4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7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79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2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9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9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1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0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8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0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5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9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7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2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8E6BA05-6804-4DB4-AE97-2A8B9EF75B0D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sud sir\contain pic\joss-woodhead-3wFRlwS91yk-unspl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5501" y="-18108614"/>
            <a:ext cx="57150001" cy="381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888241" y="629216"/>
            <a:ext cx="6096000" cy="315471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99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62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4126634"/>
              </p:ext>
            </p:extLst>
          </p:nvPr>
        </p:nvGraphicFramePr>
        <p:xfrm>
          <a:off x="150126" y="122975"/>
          <a:ext cx="8816454" cy="77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052521"/>
            <a:ext cx="4626591" cy="4853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12" y="1052521"/>
            <a:ext cx="4216388" cy="4853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3807" y="6027003"/>
            <a:ext cx="8720918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অপ্রাপ্ত বয়স্ক  কিশোর কিশোরীদের দ্বরা সংঘটিত অপরাধমুলক কাজ।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" y="980890"/>
            <a:ext cx="4531056" cy="24740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38" y="3833143"/>
            <a:ext cx="4150481" cy="30491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32263685"/>
              </p:ext>
            </p:extLst>
          </p:nvPr>
        </p:nvGraphicFramePr>
        <p:xfrm>
          <a:off x="218364" y="215557"/>
          <a:ext cx="872092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5250" y="3485753"/>
            <a:ext cx="183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এসিড নিক্ষেপ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181950"/>
            <a:ext cx="377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অশোভন ছবি দেখা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98" y="980891"/>
            <a:ext cx="3832290" cy="2195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6049108" y="3162588"/>
            <a:ext cx="128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5" y="284815"/>
            <a:ext cx="4339988" cy="2959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35" y="284814"/>
            <a:ext cx="4036658" cy="2942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3897443"/>
            <a:ext cx="4339988" cy="21577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62" y="3897443"/>
            <a:ext cx="4019031" cy="2158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04716" y="3246988"/>
            <a:ext cx="433998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পকেট মার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662" y="3244417"/>
            <a:ext cx="403665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উচ্ছৃংখল আচরন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716" y="6202522"/>
            <a:ext cx="433998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গাড়ী পোড়ানো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5662" y="6202521"/>
            <a:ext cx="401903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মারপিট করা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2119698"/>
              </p:ext>
            </p:extLst>
          </p:nvPr>
        </p:nvGraphicFramePr>
        <p:xfrm>
          <a:off x="0" y="218364"/>
          <a:ext cx="8952931" cy="750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064525"/>
            <a:ext cx="8598089" cy="4612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036" y="5816466"/>
            <a:ext cx="7233313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সুস্থ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224852"/>
            <a:ext cx="4421875" cy="2904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3896751"/>
            <a:ext cx="4421875" cy="2152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51" y="224852"/>
            <a:ext cx="4039737" cy="2904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51" y="3896751"/>
            <a:ext cx="4039737" cy="2152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32011" y="3173476"/>
            <a:ext cx="442187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অকাল মৃত্যু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2251" y="3235031"/>
            <a:ext cx="403973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বিবাহ বিচ্ছেদ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011" y="6130709"/>
            <a:ext cx="442187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আদর যত্নের অভাব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2251" y="6177545"/>
            <a:ext cx="40397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শাসন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13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02" y="254833"/>
            <a:ext cx="4167265" cy="30616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3" y="254833"/>
            <a:ext cx="4407108" cy="30616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3907330"/>
            <a:ext cx="4407108" cy="2281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02" y="3907330"/>
            <a:ext cx="4167265" cy="2281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08262" y="3381076"/>
            <a:ext cx="285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দাম্পত্য কলহ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1638" y="3387492"/>
            <a:ext cx="223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উদাসীণতা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4209" y="6219641"/>
            <a:ext cx="2198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সংসারত্যাগী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338" y="6188864"/>
            <a:ext cx="2423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অপরাধী পিতামাতা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254834"/>
            <a:ext cx="4435522" cy="3022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4" y="254834"/>
            <a:ext cx="4244453" cy="3022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3345561"/>
            <a:ext cx="4435522" cy="2866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62" y="3345561"/>
            <a:ext cx="4130125" cy="2762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5408" y="75109"/>
            <a:ext cx="288387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304" y="6211669"/>
            <a:ext cx="318059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অর্থ-উপার্জন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9114" y="6175717"/>
            <a:ext cx="3692873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প্রতিভাবান শিশু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512" y="200933"/>
            <a:ext cx="872092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847264"/>
            <a:ext cx="4312693" cy="2451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72" y="874178"/>
            <a:ext cx="4240312" cy="2395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72" y="3846720"/>
            <a:ext cx="4240312" cy="2488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" y="3846721"/>
            <a:ext cx="4312693" cy="2488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8364" y="3359930"/>
            <a:ext cx="431269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খেলার মাঠ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972" y="3298894"/>
            <a:ext cx="42403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খেলার পরিবেশ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363" y="6334780"/>
            <a:ext cx="4312692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/>
              <a:t>চিত্তবিনোদন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98972" y="6361693"/>
            <a:ext cx="424031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সংগীত বিদ্যালয়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1078" y="227839"/>
            <a:ext cx="4279132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1" y="997280"/>
            <a:ext cx="4506983" cy="4899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24" y="997279"/>
            <a:ext cx="4244455" cy="4899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7312" y="5896745"/>
            <a:ext cx="3794078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আঁকা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994" y="5958300"/>
            <a:ext cx="3442459" cy="70788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শরীর চর্চা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0" y="1037230"/>
            <a:ext cx="4437202" cy="3857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69" y="1037230"/>
            <a:ext cx="4148919" cy="3857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55409" y="217734"/>
            <a:ext cx="4842436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চাকুরীজীবী পিতামাতার সন্তান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070" y="4895096"/>
            <a:ext cx="8720918" cy="175432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 বারবার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  কারণে তাদের সন্তানেরা নতুন নতুন পরিবেশে যায় এবং বন্ধু নির্বাচনে ভূল করে অপরাধী  হয়।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1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59335711"/>
              </p:ext>
            </p:extLst>
          </p:nvPr>
        </p:nvGraphicFramePr>
        <p:xfrm>
          <a:off x="178763" y="121488"/>
          <a:ext cx="8830102" cy="92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532908" y="263461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এ.কে.এম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মাসুদুজ্জামান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ইন্দুরকানি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ইন্দুরকানী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পিরোজপুর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-01818321562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3" y="1600198"/>
            <a:ext cx="4114801" cy="43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4" y="1192694"/>
            <a:ext cx="7806236" cy="379012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4857258"/>
              </p:ext>
            </p:extLst>
          </p:nvPr>
        </p:nvGraphicFramePr>
        <p:xfrm>
          <a:off x="163774" y="138997"/>
          <a:ext cx="8789156" cy="829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3733" y="5038256"/>
            <a:ext cx="8789157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সুস্থ পারিবারিক জীবন ও সুষ্ঠু সামাজিক পরিবেশের অভাবে শিশু-কিশোররা অপরাধী হয়ে উঠতে পারে ব্যাখ্যা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053" y="2514304"/>
            <a:ext cx="879216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১।কিশোর অপরাধ কী ধরনের সমস্যা?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২।বাংলাদেশে কিশোর অপরাধের বয়সসীমা কত?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৩।কিশোর অপরাধের ৩টি কারণ লিখ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4।কিশোর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দূরকরণের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9944" y="280685"/>
            <a:ext cx="5950226" cy="2237228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600" b="1" i="1" u="sng" dirty="0" smtClean="0">
                <a:ln/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i="1" u="sng" dirty="0">
              <a:ln/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5944" y="1709531"/>
            <a:ext cx="1378226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০৫মিনিট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41271040"/>
              </p:ext>
            </p:extLst>
          </p:nvPr>
        </p:nvGraphicFramePr>
        <p:xfrm>
          <a:off x="150125" y="152509"/>
          <a:ext cx="8843750" cy="80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50124" y="1099929"/>
            <a:ext cx="8775511" cy="4222697"/>
            <a:chOff x="1067582" y="2996418"/>
            <a:chExt cx="5613920" cy="16881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582" y="2996418"/>
              <a:ext cx="2806960" cy="16881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542" y="2996418"/>
              <a:ext cx="2806960" cy="168812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0125" y="5352654"/>
            <a:ext cx="8775512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প্রযুক্তির ব্যাবহারের ফলে সমাজে কিশোর অপরাধ বৃদ্ধি পাচ্ছে কথাটির স্বপক্ষে যুক্তি দেখাও।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681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9995" y="2786153"/>
            <a:ext cx="362097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0447075"/>
              </p:ext>
            </p:extLst>
          </p:nvPr>
        </p:nvGraphicFramePr>
        <p:xfrm>
          <a:off x="178763" y="121488"/>
          <a:ext cx="8830102" cy="92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184875"/>
              </p:ext>
            </p:extLst>
          </p:nvPr>
        </p:nvGraphicFramePr>
        <p:xfrm>
          <a:off x="28575" y="1207400"/>
          <a:ext cx="8986838" cy="558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9862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8283933"/>
              </p:ext>
            </p:extLst>
          </p:nvPr>
        </p:nvGraphicFramePr>
        <p:xfrm>
          <a:off x="259307" y="150126"/>
          <a:ext cx="8734568" cy="79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White">
          <a:xfrm>
            <a:off x="259307" y="1064525"/>
            <a:ext cx="8584442" cy="5472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59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709683" y="218363"/>
            <a:ext cx="7929349" cy="81690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 নিচের ছবিগুলো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IN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159235"/>
            <a:ext cx="8952931" cy="5698766"/>
            <a:chOff x="1238326" y="1609560"/>
            <a:chExt cx="5993053" cy="40469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04" y="3858178"/>
              <a:ext cx="2693501" cy="17983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185" y="1609560"/>
              <a:ext cx="3199228" cy="21605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326" y="3858178"/>
              <a:ext cx="3078480" cy="17830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576" y="1667956"/>
              <a:ext cx="2573803" cy="216314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0" y="1234186"/>
            <a:ext cx="8952931" cy="5698766"/>
            <a:chOff x="1238326" y="1609560"/>
            <a:chExt cx="5993053" cy="404693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04" y="3858178"/>
              <a:ext cx="2693501" cy="17983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185" y="1609560"/>
              <a:ext cx="3199228" cy="21605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326" y="3858178"/>
              <a:ext cx="3078480" cy="17830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576" y="1667956"/>
              <a:ext cx="2573803" cy="2163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63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" y="179881"/>
            <a:ext cx="8693624" cy="65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4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6476" y="149902"/>
            <a:ext cx="4623811" cy="6580681"/>
            <a:chOff x="617221" y="1645920"/>
            <a:chExt cx="6176594" cy="4026307"/>
          </a:xfrm>
          <a:solidFill>
            <a:srgbClr val="7030A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1" y="1645920"/>
              <a:ext cx="3319094" cy="2143125"/>
            </a:xfrm>
            <a:prstGeom prst="rect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315" y="1645920"/>
              <a:ext cx="2857500" cy="2143125"/>
            </a:xfrm>
            <a:prstGeom prst="rect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1" y="3789045"/>
              <a:ext cx="3132112" cy="1883182"/>
            </a:xfrm>
            <a:prstGeom prst="rect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333" y="3789045"/>
              <a:ext cx="3044482" cy="1883182"/>
            </a:xfrm>
            <a:prstGeom prst="rect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88" y="-74951"/>
            <a:ext cx="4368274" cy="65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875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713063"/>
              </p:ext>
            </p:extLst>
          </p:nvPr>
        </p:nvGraphicFramePr>
        <p:xfrm>
          <a:off x="252147" y="166235"/>
          <a:ext cx="8724276" cy="1004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109013"/>
              </p:ext>
            </p:extLst>
          </p:nvPr>
        </p:nvGraphicFramePr>
        <p:xfrm>
          <a:off x="224852" y="1259173"/>
          <a:ext cx="8724275" cy="5411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1514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65378" y="1842052"/>
            <a:ext cx="5753686" cy="5529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9673188"/>
              </p:ext>
            </p:extLst>
          </p:nvPr>
        </p:nvGraphicFramePr>
        <p:xfrm>
          <a:off x="224852" y="2597425"/>
          <a:ext cx="8637794" cy="4058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599" y="278296"/>
            <a:ext cx="5459896" cy="145773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99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897</TotalTime>
  <Words>264</Words>
  <Application>Microsoft Office PowerPoint</Application>
  <PresentationFormat>On-screen Show (4:3)</PresentationFormat>
  <Paragraphs>67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1_Basis</vt:lpstr>
      <vt:lpstr>2_Basis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Enamul Haque</dc:creator>
  <cp:lastModifiedBy>User</cp:lastModifiedBy>
  <cp:revision>154</cp:revision>
  <dcterms:created xsi:type="dcterms:W3CDTF">2016-11-11T08:41:02Z</dcterms:created>
  <dcterms:modified xsi:type="dcterms:W3CDTF">2021-07-07T09:35:34Z</dcterms:modified>
</cp:coreProperties>
</file>