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86" r:id="rId3"/>
    <p:sldId id="284" r:id="rId4"/>
    <p:sldId id="287" r:id="rId5"/>
    <p:sldId id="263" r:id="rId6"/>
    <p:sldId id="270" r:id="rId7"/>
    <p:sldId id="264" r:id="rId8"/>
    <p:sldId id="273" r:id="rId9"/>
    <p:sldId id="274" r:id="rId10"/>
    <p:sldId id="275" r:id="rId11"/>
    <p:sldId id="277" r:id="rId12"/>
    <p:sldId id="279" r:id="rId13"/>
    <p:sldId id="280" r:id="rId14"/>
    <p:sldId id="282" r:id="rId15"/>
    <p:sldId id="26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ith photo 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692" y="1052738"/>
            <a:ext cx="5182506" cy="1908174"/>
          </a:xfrm>
        </p:spPr>
        <p:txBody>
          <a:bodyPr anchor="b" anchorCtr="0"/>
          <a:lstStyle>
            <a:lvl1pPr algn="r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your title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FFFFFF">
                    <a:lumMod val="65000"/>
                  </a:srgbClr>
                </a:solidFill>
              </a:rPr>
              <a:t>© 2014 Amadeus IT Group SA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" y="2731309"/>
            <a:ext cx="8241140" cy="4125368"/>
          </a:xfrm>
          <a:custGeom>
            <a:avLst/>
            <a:gdLst>
              <a:gd name="connsiteX0" fmla="*/ 0 w 7788067"/>
              <a:gd name="connsiteY0" fmla="*/ 0 h 3898091"/>
              <a:gd name="connsiteX1" fmla="*/ 7788067 w 7788067"/>
              <a:gd name="connsiteY1" fmla="*/ 0 h 3898091"/>
              <a:gd name="connsiteX2" fmla="*/ 7788067 w 7788067"/>
              <a:gd name="connsiteY2" fmla="*/ 3898091 h 3898091"/>
              <a:gd name="connsiteX3" fmla="*/ 0 w 7788067"/>
              <a:gd name="connsiteY3" fmla="*/ 3898091 h 3898091"/>
              <a:gd name="connsiteX4" fmla="*/ 0 w 7788067"/>
              <a:gd name="connsiteY4" fmla="*/ 0 h 3898091"/>
              <a:gd name="connsiteX0" fmla="*/ 0 w 7788067"/>
              <a:gd name="connsiteY0" fmla="*/ 0 h 3898091"/>
              <a:gd name="connsiteX1" fmla="*/ 620994 w 7788067"/>
              <a:gd name="connsiteY1" fmla="*/ 438684 h 3898091"/>
              <a:gd name="connsiteX2" fmla="*/ 7788067 w 7788067"/>
              <a:gd name="connsiteY2" fmla="*/ 0 h 3898091"/>
              <a:gd name="connsiteX3" fmla="*/ 7788067 w 7788067"/>
              <a:gd name="connsiteY3" fmla="*/ 3898091 h 3898091"/>
              <a:gd name="connsiteX4" fmla="*/ 0 w 7788067"/>
              <a:gd name="connsiteY4" fmla="*/ 3898091 h 3898091"/>
              <a:gd name="connsiteX5" fmla="*/ 0 w 7788067"/>
              <a:gd name="connsiteY5" fmla="*/ 0 h 3898091"/>
              <a:gd name="connsiteX0" fmla="*/ 600045 w 8388112"/>
              <a:gd name="connsiteY0" fmla="*/ 161747 h 4059838"/>
              <a:gd name="connsiteX1" fmla="*/ 1221039 w 8388112"/>
              <a:gd name="connsiteY1" fmla="*/ 600431 h 4059838"/>
              <a:gd name="connsiteX2" fmla="*/ 8388112 w 8388112"/>
              <a:gd name="connsiteY2" fmla="*/ 161747 h 4059838"/>
              <a:gd name="connsiteX3" fmla="*/ 8388112 w 8388112"/>
              <a:gd name="connsiteY3" fmla="*/ 4059838 h 4059838"/>
              <a:gd name="connsiteX4" fmla="*/ 600045 w 8388112"/>
              <a:gd name="connsiteY4" fmla="*/ 4059838 h 4059838"/>
              <a:gd name="connsiteX5" fmla="*/ 600045 w 8388112"/>
              <a:gd name="connsiteY5" fmla="*/ 161747 h 4059838"/>
              <a:gd name="connsiteX0" fmla="*/ 601654 w 8389721"/>
              <a:gd name="connsiteY0" fmla="*/ 0 h 3898091"/>
              <a:gd name="connsiteX1" fmla="*/ 1222648 w 8389721"/>
              <a:gd name="connsiteY1" fmla="*/ 438684 h 3898091"/>
              <a:gd name="connsiteX2" fmla="*/ 8389721 w 8389721"/>
              <a:gd name="connsiteY2" fmla="*/ 0 h 3898091"/>
              <a:gd name="connsiteX3" fmla="*/ 8389721 w 8389721"/>
              <a:gd name="connsiteY3" fmla="*/ 3898091 h 3898091"/>
              <a:gd name="connsiteX4" fmla="*/ 601654 w 8389721"/>
              <a:gd name="connsiteY4" fmla="*/ 3898091 h 3898091"/>
              <a:gd name="connsiteX5" fmla="*/ 601654 w 8389721"/>
              <a:gd name="connsiteY5" fmla="*/ 0 h 3898091"/>
              <a:gd name="connsiteX0" fmla="*/ 0 w 7788067"/>
              <a:gd name="connsiteY0" fmla="*/ 0 h 3898091"/>
              <a:gd name="connsiteX1" fmla="*/ 620994 w 7788067"/>
              <a:gd name="connsiteY1" fmla="*/ 438684 h 3898091"/>
              <a:gd name="connsiteX2" fmla="*/ 7788067 w 7788067"/>
              <a:gd name="connsiteY2" fmla="*/ 0 h 3898091"/>
              <a:gd name="connsiteX3" fmla="*/ 7788067 w 7788067"/>
              <a:gd name="connsiteY3" fmla="*/ 3898091 h 3898091"/>
              <a:gd name="connsiteX4" fmla="*/ 0 w 7788067"/>
              <a:gd name="connsiteY4" fmla="*/ 3898091 h 3898091"/>
              <a:gd name="connsiteX5" fmla="*/ 0 w 7788067"/>
              <a:gd name="connsiteY5" fmla="*/ 0 h 3898091"/>
              <a:gd name="connsiteX0" fmla="*/ 0 w 7788067"/>
              <a:gd name="connsiteY0" fmla="*/ 0 h 3898091"/>
              <a:gd name="connsiteX1" fmla="*/ 620994 w 7788067"/>
              <a:gd name="connsiteY1" fmla="*/ 438684 h 3898091"/>
              <a:gd name="connsiteX2" fmla="*/ 7788067 w 7788067"/>
              <a:gd name="connsiteY2" fmla="*/ 0 h 3898091"/>
              <a:gd name="connsiteX3" fmla="*/ 7788067 w 7788067"/>
              <a:gd name="connsiteY3" fmla="*/ 3898091 h 3898091"/>
              <a:gd name="connsiteX4" fmla="*/ 0 w 7788067"/>
              <a:gd name="connsiteY4" fmla="*/ 3898091 h 3898091"/>
              <a:gd name="connsiteX5" fmla="*/ 0 w 7788067"/>
              <a:gd name="connsiteY5" fmla="*/ 0 h 3898091"/>
              <a:gd name="connsiteX0" fmla="*/ 0 w 7788067"/>
              <a:gd name="connsiteY0" fmla="*/ 0 h 3898091"/>
              <a:gd name="connsiteX1" fmla="*/ 635237 w 7788067"/>
              <a:gd name="connsiteY1" fmla="*/ 450079 h 3898091"/>
              <a:gd name="connsiteX2" fmla="*/ 7788067 w 7788067"/>
              <a:gd name="connsiteY2" fmla="*/ 0 h 3898091"/>
              <a:gd name="connsiteX3" fmla="*/ 7788067 w 7788067"/>
              <a:gd name="connsiteY3" fmla="*/ 3898091 h 3898091"/>
              <a:gd name="connsiteX4" fmla="*/ 0 w 7788067"/>
              <a:gd name="connsiteY4" fmla="*/ 3898091 h 3898091"/>
              <a:gd name="connsiteX5" fmla="*/ 0 w 7788067"/>
              <a:gd name="connsiteY5" fmla="*/ 0 h 3898091"/>
              <a:gd name="connsiteX0" fmla="*/ 0 w 7788067"/>
              <a:gd name="connsiteY0" fmla="*/ 0 h 3898091"/>
              <a:gd name="connsiteX1" fmla="*/ 635237 w 7788067"/>
              <a:gd name="connsiteY1" fmla="*/ 450079 h 3898091"/>
              <a:gd name="connsiteX2" fmla="*/ 7788067 w 7788067"/>
              <a:gd name="connsiteY2" fmla="*/ 0 h 3898091"/>
              <a:gd name="connsiteX3" fmla="*/ 7788067 w 7788067"/>
              <a:gd name="connsiteY3" fmla="*/ 3898091 h 3898091"/>
              <a:gd name="connsiteX4" fmla="*/ 0 w 7788067"/>
              <a:gd name="connsiteY4" fmla="*/ 3898091 h 3898091"/>
              <a:gd name="connsiteX5" fmla="*/ 0 w 7788067"/>
              <a:gd name="connsiteY5" fmla="*/ 0 h 3898091"/>
              <a:gd name="connsiteX0" fmla="*/ 0 w 7788067"/>
              <a:gd name="connsiteY0" fmla="*/ 0 h 3898091"/>
              <a:gd name="connsiteX1" fmla="*/ 635237 w 7788067"/>
              <a:gd name="connsiteY1" fmla="*/ 450079 h 3898091"/>
              <a:gd name="connsiteX2" fmla="*/ 7788067 w 7788067"/>
              <a:gd name="connsiteY2" fmla="*/ 0 h 3898091"/>
              <a:gd name="connsiteX3" fmla="*/ 7788067 w 7788067"/>
              <a:gd name="connsiteY3" fmla="*/ 3898091 h 3898091"/>
              <a:gd name="connsiteX4" fmla="*/ 0 w 7788067"/>
              <a:gd name="connsiteY4" fmla="*/ 3898091 h 3898091"/>
              <a:gd name="connsiteX5" fmla="*/ 0 w 7788067"/>
              <a:gd name="connsiteY5" fmla="*/ 0 h 3898091"/>
              <a:gd name="connsiteX0" fmla="*/ 0 w 7788067"/>
              <a:gd name="connsiteY0" fmla="*/ 182261 h 4080352"/>
              <a:gd name="connsiteX1" fmla="*/ 635237 w 7788067"/>
              <a:gd name="connsiteY1" fmla="*/ 632340 h 4080352"/>
              <a:gd name="connsiteX2" fmla="*/ 1804989 w 7788067"/>
              <a:gd name="connsiteY2" fmla="*/ 639906 h 4080352"/>
              <a:gd name="connsiteX3" fmla="*/ 7788067 w 7788067"/>
              <a:gd name="connsiteY3" fmla="*/ 182261 h 4080352"/>
              <a:gd name="connsiteX4" fmla="*/ 7788067 w 7788067"/>
              <a:gd name="connsiteY4" fmla="*/ 4080352 h 4080352"/>
              <a:gd name="connsiteX5" fmla="*/ 0 w 7788067"/>
              <a:gd name="connsiteY5" fmla="*/ 4080352 h 4080352"/>
              <a:gd name="connsiteX6" fmla="*/ 0 w 7788067"/>
              <a:gd name="connsiteY6" fmla="*/ 182261 h 4080352"/>
              <a:gd name="connsiteX0" fmla="*/ 0 w 7788067"/>
              <a:gd name="connsiteY0" fmla="*/ 155932 h 4054023"/>
              <a:gd name="connsiteX1" fmla="*/ 635237 w 7788067"/>
              <a:gd name="connsiteY1" fmla="*/ 606011 h 4054023"/>
              <a:gd name="connsiteX2" fmla="*/ 1885952 w 7788067"/>
              <a:gd name="connsiteY2" fmla="*/ 844558 h 4054023"/>
              <a:gd name="connsiteX3" fmla="*/ 7788067 w 7788067"/>
              <a:gd name="connsiteY3" fmla="*/ 155932 h 4054023"/>
              <a:gd name="connsiteX4" fmla="*/ 7788067 w 7788067"/>
              <a:gd name="connsiteY4" fmla="*/ 4054023 h 4054023"/>
              <a:gd name="connsiteX5" fmla="*/ 0 w 7788067"/>
              <a:gd name="connsiteY5" fmla="*/ 4054023 h 4054023"/>
              <a:gd name="connsiteX6" fmla="*/ 0 w 7788067"/>
              <a:gd name="connsiteY6" fmla="*/ 155932 h 4054023"/>
              <a:gd name="connsiteX0" fmla="*/ 0 w 7788067"/>
              <a:gd name="connsiteY0" fmla="*/ 155932 h 4054023"/>
              <a:gd name="connsiteX1" fmla="*/ 635237 w 7788067"/>
              <a:gd name="connsiteY1" fmla="*/ 606011 h 4054023"/>
              <a:gd name="connsiteX2" fmla="*/ 1885952 w 7788067"/>
              <a:gd name="connsiteY2" fmla="*/ 844558 h 4054023"/>
              <a:gd name="connsiteX3" fmla="*/ 7788067 w 7788067"/>
              <a:gd name="connsiteY3" fmla="*/ 155932 h 4054023"/>
              <a:gd name="connsiteX4" fmla="*/ 7788067 w 7788067"/>
              <a:gd name="connsiteY4" fmla="*/ 4054023 h 4054023"/>
              <a:gd name="connsiteX5" fmla="*/ 0 w 7788067"/>
              <a:gd name="connsiteY5" fmla="*/ 4054023 h 4054023"/>
              <a:gd name="connsiteX6" fmla="*/ 0 w 7788067"/>
              <a:gd name="connsiteY6" fmla="*/ 155932 h 4054023"/>
              <a:gd name="connsiteX0" fmla="*/ 0 w 7788067"/>
              <a:gd name="connsiteY0" fmla="*/ 189681 h 4087772"/>
              <a:gd name="connsiteX1" fmla="*/ 635237 w 7788067"/>
              <a:gd name="connsiteY1" fmla="*/ 639760 h 4087772"/>
              <a:gd name="connsiteX2" fmla="*/ 1885952 w 7788067"/>
              <a:gd name="connsiteY2" fmla="*/ 878307 h 4087772"/>
              <a:gd name="connsiteX3" fmla="*/ 3278982 w 7788067"/>
              <a:gd name="connsiteY3" fmla="*/ 635420 h 4087772"/>
              <a:gd name="connsiteX4" fmla="*/ 7788067 w 7788067"/>
              <a:gd name="connsiteY4" fmla="*/ 189681 h 4087772"/>
              <a:gd name="connsiteX5" fmla="*/ 7788067 w 7788067"/>
              <a:gd name="connsiteY5" fmla="*/ 4087772 h 4087772"/>
              <a:gd name="connsiteX6" fmla="*/ 0 w 7788067"/>
              <a:gd name="connsiteY6" fmla="*/ 4087772 h 4087772"/>
              <a:gd name="connsiteX7" fmla="*/ 0 w 7788067"/>
              <a:gd name="connsiteY7" fmla="*/ 189681 h 4087772"/>
              <a:gd name="connsiteX0" fmla="*/ 0 w 7788067"/>
              <a:gd name="connsiteY0" fmla="*/ 162087 h 4060178"/>
              <a:gd name="connsiteX1" fmla="*/ 635237 w 7788067"/>
              <a:gd name="connsiteY1" fmla="*/ 612166 h 4060178"/>
              <a:gd name="connsiteX2" fmla="*/ 1885952 w 7788067"/>
              <a:gd name="connsiteY2" fmla="*/ 850713 h 4060178"/>
              <a:gd name="connsiteX3" fmla="*/ 3338513 w 7788067"/>
              <a:gd name="connsiteY3" fmla="*/ 834044 h 4060178"/>
              <a:gd name="connsiteX4" fmla="*/ 7788067 w 7788067"/>
              <a:gd name="connsiteY4" fmla="*/ 162087 h 4060178"/>
              <a:gd name="connsiteX5" fmla="*/ 7788067 w 7788067"/>
              <a:gd name="connsiteY5" fmla="*/ 4060178 h 4060178"/>
              <a:gd name="connsiteX6" fmla="*/ 0 w 7788067"/>
              <a:gd name="connsiteY6" fmla="*/ 4060178 h 4060178"/>
              <a:gd name="connsiteX7" fmla="*/ 0 w 7788067"/>
              <a:gd name="connsiteY7" fmla="*/ 162087 h 4060178"/>
              <a:gd name="connsiteX0" fmla="*/ 0 w 7788067"/>
              <a:gd name="connsiteY0" fmla="*/ 162087 h 4060178"/>
              <a:gd name="connsiteX1" fmla="*/ 635237 w 7788067"/>
              <a:gd name="connsiteY1" fmla="*/ 612166 h 4060178"/>
              <a:gd name="connsiteX2" fmla="*/ 1885952 w 7788067"/>
              <a:gd name="connsiteY2" fmla="*/ 850713 h 4060178"/>
              <a:gd name="connsiteX3" fmla="*/ 3338513 w 7788067"/>
              <a:gd name="connsiteY3" fmla="*/ 834044 h 4060178"/>
              <a:gd name="connsiteX4" fmla="*/ 7788067 w 7788067"/>
              <a:gd name="connsiteY4" fmla="*/ 162087 h 4060178"/>
              <a:gd name="connsiteX5" fmla="*/ 7788067 w 7788067"/>
              <a:gd name="connsiteY5" fmla="*/ 4060178 h 4060178"/>
              <a:gd name="connsiteX6" fmla="*/ 0 w 7788067"/>
              <a:gd name="connsiteY6" fmla="*/ 4060178 h 4060178"/>
              <a:gd name="connsiteX7" fmla="*/ 0 w 7788067"/>
              <a:gd name="connsiteY7" fmla="*/ 162087 h 4060178"/>
              <a:gd name="connsiteX0" fmla="*/ 0 w 7788067"/>
              <a:gd name="connsiteY0" fmla="*/ 162087 h 4060178"/>
              <a:gd name="connsiteX1" fmla="*/ 635237 w 7788067"/>
              <a:gd name="connsiteY1" fmla="*/ 612166 h 4060178"/>
              <a:gd name="connsiteX2" fmla="*/ 1885952 w 7788067"/>
              <a:gd name="connsiteY2" fmla="*/ 850713 h 4060178"/>
              <a:gd name="connsiteX3" fmla="*/ 3338513 w 7788067"/>
              <a:gd name="connsiteY3" fmla="*/ 834044 h 4060178"/>
              <a:gd name="connsiteX4" fmla="*/ 7788067 w 7788067"/>
              <a:gd name="connsiteY4" fmla="*/ 162087 h 4060178"/>
              <a:gd name="connsiteX5" fmla="*/ 7788067 w 7788067"/>
              <a:gd name="connsiteY5" fmla="*/ 4060178 h 4060178"/>
              <a:gd name="connsiteX6" fmla="*/ 0 w 7788067"/>
              <a:gd name="connsiteY6" fmla="*/ 4060178 h 4060178"/>
              <a:gd name="connsiteX7" fmla="*/ 0 w 7788067"/>
              <a:gd name="connsiteY7" fmla="*/ 162087 h 4060178"/>
              <a:gd name="connsiteX0" fmla="*/ 0 w 7788067"/>
              <a:gd name="connsiteY0" fmla="*/ 162087 h 4060178"/>
              <a:gd name="connsiteX1" fmla="*/ 635237 w 7788067"/>
              <a:gd name="connsiteY1" fmla="*/ 612166 h 4060178"/>
              <a:gd name="connsiteX2" fmla="*/ 1885952 w 7788067"/>
              <a:gd name="connsiteY2" fmla="*/ 850713 h 4060178"/>
              <a:gd name="connsiteX3" fmla="*/ 3338513 w 7788067"/>
              <a:gd name="connsiteY3" fmla="*/ 834044 h 4060178"/>
              <a:gd name="connsiteX4" fmla="*/ 7788067 w 7788067"/>
              <a:gd name="connsiteY4" fmla="*/ 162087 h 4060178"/>
              <a:gd name="connsiteX5" fmla="*/ 7788067 w 7788067"/>
              <a:gd name="connsiteY5" fmla="*/ 4060178 h 4060178"/>
              <a:gd name="connsiteX6" fmla="*/ 0 w 7788067"/>
              <a:gd name="connsiteY6" fmla="*/ 4060178 h 4060178"/>
              <a:gd name="connsiteX7" fmla="*/ 0 w 7788067"/>
              <a:gd name="connsiteY7" fmla="*/ 162087 h 4060178"/>
              <a:gd name="connsiteX0" fmla="*/ 0 w 7788067"/>
              <a:gd name="connsiteY0" fmla="*/ 162087 h 4060178"/>
              <a:gd name="connsiteX1" fmla="*/ 635237 w 7788067"/>
              <a:gd name="connsiteY1" fmla="*/ 612166 h 4060178"/>
              <a:gd name="connsiteX2" fmla="*/ 1885952 w 7788067"/>
              <a:gd name="connsiteY2" fmla="*/ 850713 h 4060178"/>
              <a:gd name="connsiteX3" fmla="*/ 3338513 w 7788067"/>
              <a:gd name="connsiteY3" fmla="*/ 834044 h 4060178"/>
              <a:gd name="connsiteX4" fmla="*/ 7788067 w 7788067"/>
              <a:gd name="connsiteY4" fmla="*/ 162087 h 4060178"/>
              <a:gd name="connsiteX5" fmla="*/ 7788067 w 7788067"/>
              <a:gd name="connsiteY5" fmla="*/ 4060178 h 4060178"/>
              <a:gd name="connsiteX6" fmla="*/ 0 w 7788067"/>
              <a:gd name="connsiteY6" fmla="*/ 4060178 h 4060178"/>
              <a:gd name="connsiteX7" fmla="*/ 0 w 7788067"/>
              <a:gd name="connsiteY7" fmla="*/ 162087 h 4060178"/>
              <a:gd name="connsiteX0" fmla="*/ 0 w 7788067"/>
              <a:gd name="connsiteY0" fmla="*/ 162087 h 4060178"/>
              <a:gd name="connsiteX1" fmla="*/ 635237 w 7788067"/>
              <a:gd name="connsiteY1" fmla="*/ 612166 h 4060178"/>
              <a:gd name="connsiteX2" fmla="*/ 1885952 w 7788067"/>
              <a:gd name="connsiteY2" fmla="*/ 850713 h 4060178"/>
              <a:gd name="connsiteX3" fmla="*/ 3338513 w 7788067"/>
              <a:gd name="connsiteY3" fmla="*/ 834044 h 4060178"/>
              <a:gd name="connsiteX4" fmla="*/ 7788067 w 7788067"/>
              <a:gd name="connsiteY4" fmla="*/ 162087 h 4060178"/>
              <a:gd name="connsiteX5" fmla="*/ 7788067 w 7788067"/>
              <a:gd name="connsiteY5" fmla="*/ 4060178 h 4060178"/>
              <a:gd name="connsiteX6" fmla="*/ 0 w 7788067"/>
              <a:gd name="connsiteY6" fmla="*/ 4060178 h 4060178"/>
              <a:gd name="connsiteX7" fmla="*/ 0 w 7788067"/>
              <a:gd name="connsiteY7" fmla="*/ 162087 h 4060178"/>
              <a:gd name="connsiteX0" fmla="*/ 0 w 7788067"/>
              <a:gd name="connsiteY0" fmla="*/ 162087 h 4060178"/>
              <a:gd name="connsiteX1" fmla="*/ 635237 w 7788067"/>
              <a:gd name="connsiteY1" fmla="*/ 612166 h 4060178"/>
              <a:gd name="connsiteX2" fmla="*/ 1885952 w 7788067"/>
              <a:gd name="connsiteY2" fmla="*/ 850713 h 4060178"/>
              <a:gd name="connsiteX3" fmla="*/ 3338513 w 7788067"/>
              <a:gd name="connsiteY3" fmla="*/ 834044 h 4060178"/>
              <a:gd name="connsiteX4" fmla="*/ 7788067 w 7788067"/>
              <a:gd name="connsiteY4" fmla="*/ 162087 h 4060178"/>
              <a:gd name="connsiteX5" fmla="*/ 7788067 w 7788067"/>
              <a:gd name="connsiteY5" fmla="*/ 4060178 h 4060178"/>
              <a:gd name="connsiteX6" fmla="*/ 0 w 7788067"/>
              <a:gd name="connsiteY6" fmla="*/ 4060178 h 4060178"/>
              <a:gd name="connsiteX7" fmla="*/ 0 w 7788067"/>
              <a:gd name="connsiteY7" fmla="*/ 162087 h 4060178"/>
              <a:gd name="connsiteX0" fmla="*/ 0 w 7788067"/>
              <a:gd name="connsiteY0" fmla="*/ 202873 h 4100964"/>
              <a:gd name="connsiteX1" fmla="*/ 635237 w 7788067"/>
              <a:gd name="connsiteY1" fmla="*/ 652952 h 4100964"/>
              <a:gd name="connsiteX2" fmla="*/ 1885952 w 7788067"/>
              <a:gd name="connsiteY2" fmla="*/ 891499 h 4100964"/>
              <a:gd name="connsiteX3" fmla="*/ 3338513 w 7788067"/>
              <a:gd name="connsiteY3" fmla="*/ 874830 h 4100964"/>
              <a:gd name="connsiteX4" fmla="*/ 4531520 w 7788067"/>
              <a:gd name="connsiteY4" fmla="*/ 586699 h 4100964"/>
              <a:gd name="connsiteX5" fmla="*/ 7788067 w 7788067"/>
              <a:gd name="connsiteY5" fmla="*/ 202873 h 4100964"/>
              <a:gd name="connsiteX6" fmla="*/ 7788067 w 7788067"/>
              <a:gd name="connsiteY6" fmla="*/ 4100964 h 4100964"/>
              <a:gd name="connsiteX7" fmla="*/ 0 w 7788067"/>
              <a:gd name="connsiteY7" fmla="*/ 4100964 h 4100964"/>
              <a:gd name="connsiteX8" fmla="*/ 0 w 7788067"/>
              <a:gd name="connsiteY8" fmla="*/ 202873 h 4100964"/>
              <a:gd name="connsiteX0" fmla="*/ 0 w 7788067"/>
              <a:gd name="connsiteY0" fmla="*/ 175071 h 4073162"/>
              <a:gd name="connsiteX1" fmla="*/ 635237 w 7788067"/>
              <a:gd name="connsiteY1" fmla="*/ 625150 h 4073162"/>
              <a:gd name="connsiteX2" fmla="*/ 1885952 w 7788067"/>
              <a:gd name="connsiteY2" fmla="*/ 863697 h 4073162"/>
              <a:gd name="connsiteX3" fmla="*/ 3338513 w 7788067"/>
              <a:gd name="connsiteY3" fmla="*/ 847028 h 4073162"/>
              <a:gd name="connsiteX4" fmla="*/ 4781552 w 7788067"/>
              <a:gd name="connsiteY4" fmla="*/ 763685 h 4073162"/>
              <a:gd name="connsiteX5" fmla="*/ 7788067 w 7788067"/>
              <a:gd name="connsiteY5" fmla="*/ 175071 h 4073162"/>
              <a:gd name="connsiteX6" fmla="*/ 7788067 w 7788067"/>
              <a:gd name="connsiteY6" fmla="*/ 4073162 h 4073162"/>
              <a:gd name="connsiteX7" fmla="*/ 0 w 7788067"/>
              <a:gd name="connsiteY7" fmla="*/ 4073162 h 4073162"/>
              <a:gd name="connsiteX8" fmla="*/ 0 w 7788067"/>
              <a:gd name="connsiteY8" fmla="*/ 175071 h 4073162"/>
              <a:gd name="connsiteX0" fmla="*/ 0 w 7788067"/>
              <a:gd name="connsiteY0" fmla="*/ 175071 h 4073162"/>
              <a:gd name="connsiteX1" fmla="*/ 635237 w 7788067"/>
              <a:gd name="connsiteY1" fmla="*/ 625150 h 4073162"/>
              <a:gd name="connsiteX2" fmla="*/ 1885952 w 7788067"/>
              <a:gd name="connsiteY2" fmla="*/ 863697 h 4073162"/>
              <a:gd name="connsiteX3" fmla="*/ 3338513 w 7788067"/>
              <a:gd name="connsiteY3" fmla="*/ 847028 h 4073162"/>
              <a:gd name="connsiteX4" fmla="*/ 4781552 w 7788067"/>
              <a:gd name="connsiteY4" fmla="*/ 763685 h 4073162"/>
              <a:gd name="connsiteX5" fmla="*/ 7788067 w 7788067"/>
              <a:gd name="connsiteY5" fmla="*/ 175071 h 4073162"/>
              <a:gd name="connsiteX6" fmla="*/ 7788067 w 7788067"/>
              <a:gd name="connsiteY6" fmla="*/ 4073162 h 4073162"/>
              <a:gd name="connsiteX7" fmla="*/ 0 w 7788067"/>
              <a:gd name="connsiteY7" fmla="*/ 4073162 h 4073162"/>
              <a:gd name="connsiteX8" fmla="*/ 0 w 7788067"/>
              <a:gd name="connsiteY8" fmla="*/ 175071 h 4073162"/>
              <a:gd name="connsiteX0" fmla="*/ 0 w 7788067"/>
              <a:gd name="connsiteY0" fmla="*/ 175071 h 4073162"/>
              <a:gd name="connsiteX1" fmla="*/ 635237 w 7788067"/>
              <a:gd name="connsiteY1" fmla="*/ 625150 h 4073162"/>
              <a:gd name="connsiteX2" fmla="*/ 1885952 w 7788067"/>
              <a:gd name="connsiteY2" fmla="*/ 863697 h 4073162"/>
              <a:gd name="connsiteX3" fmla="*/ 3338513 w 7788067"/>
              <a:gd name="connsiteY3" fmla="*/ 847028 h 4073162"/>
              <a:gd name="connsiteX4" fmla="*/ 4781552 w 7788067"/>
              <a:gd name="connsiteY4" fmla="*/ 763685 h 4073162"/>
              <a:gd name="connsiteX5" fmla="*/ 7788067 w 7788067"/>
              <a:gd name="connsiteY5" fmla="*/ 175071 h 4073162"/>
              <a:gd name="connsiteX6" fmla="*/ 7788067 w 7788067"/>
              <a:gd name="connsiteY6" fmla="*/ 4073162 h 4073162"/>
              <a:gd name="connsiteX7" fmla="*/ 0 w 7788067"/>
              <a:gd name="connsiteY7" fmla="*/ 4073162 h 4073162"/>
              <a:gd name="connsiteX8" fmla="*/ 0 w 7788067"/>
              <a:gd name="connsiteY8" fmla="*/ 175071 h 4073162"/>
              <a:gd name="connsiteX0" fmla="*/ 0 w 7788067"/>
              <a:gd name="connsiteY0" fmla="*/ 175071 h 4073162"/>
              <a:gd name="connsiteX1" fmla="*/ 635237 w 7788067"/>
              <a:gd name="connsiteY1" fmla="*/ 625150 h 4073162"/>
              <a:gd name="connsiteX2" fmla="*/ 1885952 w 7788067"/>
              <a:gd name="connsiteY2" fmla="*/ 863697 h 4073162"/>
              <a:gd name="connsiteX3" fmla="*/ 3338513 w 7788067"/>
              <a:gd name="connsiteY3" fmla="*/ 847028 h 4073162"/>
              <a:gd name="connsiteX4" fmla="*/ 4781552 w 7788067"/>
              <a:gd name="connsiteY4" fmla="*/ 763685 h 4073162"/>
              <a:gd name="connsiteX5" fmla="*/ 7788067 w 7788067"/>
              <a:gd name="connsiteY5" fmla="*/ 175071 h 4073162"/>
              <a:gd name="connsiteX6" fmla="*/ 7788067 w 7788067"/>
              <a:gd name="connsiteY6" fmla="*/ 4073162 h 4073162"/>
              <a:gd name="connsiteX7" fmla="*/ 0 w 7788067"/>
              <a:gd name="connsiteY7" fmla="*/ 4073162 h 4073162"/>
              <a:gd name="connsiteX8" fmla="*/ 0 w 7788067"/>
              <a:gd name="connsiteY8" fmla="*/ 175071 h 4073162"/>
              <a:gd name="connsiteX0" fmla="*/ 0 w 7788067"/>
              <a:gd name="connsiteY0" fmla="*/ 289790 h 4187881"/>
              <a:gd name="connsiteX1" fmla="*/ 635237 w 7788067"/>
              <a:gd name="connsiteY1" fmla="*/ 739869 h 4187881"/>
              <a:gd name="connsiteX2" fmla="*/ 1885952 w 7788067"/>
              <a:gd name="connsiteY2" fmla="*/ 978416 h 4187881"/>
              <a:gd name="connsiteX3" fmla="*/ 3338513 w 7788067"/>
              <a:gd name="connsiteY3" fmla="*/ 961747 h 4187881"/>
              <a:gd name="connsiteX4" fmla="*/ 4781552 w 7788067"/>
              <a:gd name="connsiteY4" fmla="*/ 878404 h 4187881"/>
              <a:gd name="connsiteX5" fmla="*/ 6279357 w 7788067"/>
              <a:gd name="connsiteY5" fmla="*/ 352148 h 4187881"/>
              <a:gd name="connsiteX6" fmla="*/ 7788067 w 7788067"/>
              <a:gd name="connsiteY6" fmla="*/ 289790 h 4187881"/>
              <a:gd name="connsiteX7" fmla="*/ 7788067 w 7788067"/>
              <a:gd name="connsiteY7" fmla="*/ 4187881 h 4187881"/>
              <a:gd name="connsiteX8" fmla="*/ 0 w 7788067"/>
              <a:gd name="connsiteY8" fmla="*/ 4187881 h 4187881"/>
              <a:gd name="connsiteX9" fmla="*/ 0 w 7788067"/>
              <a:gd name="connsiteY9" fmla="*/ 289790 h 4187881"/>
              <a:gd name="connsiteX0" fmla="*/ 0 w 7788067"/>
              <a:gd name="connsiteY0" fmla="*/ 171293 h 4069384"/>
              <a:gd name="connsiteX1" fmla="*/ 635237 w 7788067"/>
              <a:gd name="connsiteY1" fmla="*/ 621372 h 4069384"/>
              <a:gd name="connsiteX2" fmla="*/ 1885952 w 7788067"/>
              <a:gd name="connsiteY2" fmla="*/ 859919 h 4069384"/>
              <a:gd name="connsiteX3" fmla="*/ 3338513 w 7788067"/>
              <a:gd name="connsiteY3" fmla="*/ 843250 h 4069384"/>
              <a:gd name="connsiteX4" fmla="*/ 4781552 w 7788067"/>
              <a:gd name="connsiteY4" fmla="*/ 759907 h 4069384"/>
              <a:gd name="connsiteX5" fmla="*/ 6281738 w 7788067"/>
              <a:gd name="connsiteY5" fmla="*/ 978982 h 4069384"/>
              <a:gd name="connsiteX6" fmla="*/ 7788067 w 7788067"/>
              <a:gd name="connsiteY6" fmla="*/ 171293 h 4069384"/>
              <a:gd name="connsiteX7" fmla="*/ 7788067 w 7788067"/>
              <a:gd name="connsiteY7" fmla="*/ 4069384 h 4069384"/>
              <a:gd name="connsiteX8" fmla="*/ 0 w 7788067"/>
              <a:gd name="connsiteY8" fmla="*/ 4069384 h 4069384"/>
              <a:gd name="connsiteX9" fmla="*/ 0 w 7788067"/>
              <a:gd name="connsiteY9" fmla="*/ 171293 h 4069384"/>
              <a:gd name="connsiteX0" fmla="*/ 0 w 7788067"/>
              <a:gd name="connsiteY0" fmla="*/ 171293 h 4069384"/>
              <a:gd name="connsiteX1" fmla="*/ 635237 w 7788067"/>
              <a:gd name="connsiteY1" fmla="*/ 621372 h 4069384"/>
              <a:gd name="connsiteX2" fmla="*/ 1885952 w 7788067"/>
              <a:gd name="connsiteY2" fmla="*/ 859919 h 4069384"/>
              <a:gd name="connsiteX3" fmla="*/ 3338513 w 7788067"/>
              <a:gd name="connsiteY3" fmla="*/ 843250 h 4069384"/>
              <a:gd name="connsiteX4" fmla="*/ 4781552 w 7788067"/>
              <a:gd name="connsiteY4" fmla="*/ 759907 h 4069384"/>
              <a:gd name="connsiteX5" fmla="*/ 6281738 w 7788067"/>
              <a:gd name="connsiteY5" fmla="*/ 978982 h 4069384"/>
              <a:gd name="connsiteX6" fmla="*/ 7788067 w 7788067"/>
              <a:gd name="connsiteY6" fmla="*/ 171293 h 4069384"/>
              <a:gd name="connsiteX7" fmla="*/ 7788067 w 7788067"/>
              <a:gd name="connsiteY7" fmla="*/ 4069384 h 4069384"/>
              <a:gd name="connsiteX8" fmla="*/ 0 w 7788067"/>
              <a:gd name="connsiteY8" fmla="*/ 4069384 h 4069384"/>
              <a:gd name="connsiteX9" fmla="*/ 0 w 7788067"/>
              <a:gd name="connsiteY9" fmla="*/ 171293 h 4069384"/>
              <a:gd name="connsiteX0" fmla="*/ 0 w 7788067"/>
              <a:gd name="connsiteY0" fmla="*/ 171293 h 4069384"/>
              <a:gd name="connsiteX1" fmla="*/ 635237 w 7788067"/>
              <a:gd name="connsiteY1" fmla="*/ 621372 h 4069384"/>
              <a:gd name="connsiteX2" fmla="*/ 1885952 w 7788067"/>
              <a:gd name="connsiteY2" fmla="*/ 859919 h 4069384"/>
              <a:gd name="connsiteX3" fmla="*/ 3338513 w 7788067"/>
              <a:gd name="connsiteY3" fmla="*/ 843250 h 4069384"/>
              <a:gd name="connsiteX4" fmla="*/ 4781552 w 7788067"/>
              <a:gd name="connsiteY4" fmla="*/ 759907 h 4069384"/>
              <a:gd name="connsiteX5" fmla="*/ 6281738 w 7788067"/>
              <a:gd name="connsiteY5" fmla="*/ 978982 h 4069384"/>
              <a:gd name="connsiteX6" fmla="*/ 7788067 w 7788067"/>
              <a:gd name="connsiteY6" fmla="*/ 171293 h 4069384"/>
              <a:gd name="connsiteX7" fmla="*/ 7788067 w 7788067"/>
              <a:gd name="connsiteY7" fmla="*/ 4069384 h 4069384"/>
              <a:gd name="connsiteX8" fmla="*/ 0 w 7788067"/>
              <a:gd name="connsiteY8" fmla="*/ 4069384 h 4069384"/>
              <a:gd name="connsiteX9" fmla="*/ 0 w 7788067"/>
              <a:gd name="connsiteY9" fmla="*/ 171293 h 4069384"/>
              <a:gd name="connsiteX0" fmla="*/ 0 w 7788067"/>
              <a:gd name="connsiteY0" fmla="*/ 171293 h 4069384"/>
              <a:gd name="connsiteX1" fmla="*/ 635237 w 7788067"/>
              <a:gd name="connsiteY1" fmla="*/ 621372 h 4069384"/>
              <a:gd name="connsiteX2" fmla="*/ 1885952 w 7788067"/>
              <a:gd name="connsiteY2" fmla="*/ 859919 h 4069384"/>
              <a:gd name="connsiteX3" fmla="*/ 3338513 w 7788067"/>
              <a:gd name="connsiteY3" fmla="*/ 843250 h 4069384"/>
              <a:gd name="connsiteX4" fmla="*/ 4781552 w 7788067"/>
              <a:gd name="connsiteY4" fmla="*/ 759907 h 4069384"/>
              <a:gd name="connsiteX5" fmla="*/ 6288882 w 7788067"/>
              <a:gd name="connsiteY5" fmla="*/ 978982 h 4069384"/>
              <a:gd name="connsiteX6" fmla="*/ 7788067 w 7788067"/>
              <a:gd name="connsiteY6" fmla="*/ 171293 h 4069384"/>
              <a:gd name="connsiteX7" fmla="*/ 7788067 w 7788067"/>
              <a:gd name="connsiteY7" fmla="*/ 4069384 h 4069384"/>
              <a:gd name="connsiteX8" fmla="*/ 0 w 7788067"/>
              <a:gd name="connsiteY8" fmla="*/ 4069384 h 4069384"/>
              <a:gd name="connsiteX9" fmla="*/ 0 w 7788067"/>
              <a:gd name="connsiteY9" fmla="*/ 171293 h 4069384"/>
              <a:gd name="connsiteX0" fmla="*/ 0 w 7788067"/>
              <a:gd name="connsiteY0" fmla="*/ 171293 h 4069384"/>
              <a:gd name="connsiteX1" fmla="*/ 635237 w 7788067"/>
              <a:gd name="connsiteY1" fmla="*/ 621372 h 4069384"/>
              <a:gd name="connsiteX2" fmla="*/ 1885952 w 7788067"/>
              <a:gd name="connsiteY2" fmla="*/ 859919 h 4069384"/>
              <a:gd name="connsiteX3" fmla="*/ 3338513 w 7788067"/>
              <a:gd name="connsiteY3" fmla="*/ 843250 h 4069384"/>
              <a:gd name="connsiteX4" fmla="*/ 4781552 w 7788067"/>
              <a:gd name="connsiteY4" fmla="*/ 759907 h 4069384"/>
              <a:gd name="connsiteX5" fmla="*/ 6288882 w 7788067"/>
              <a:gd name="connsiteY5" fmla="*/ 978982 h 4069384"/>
              <a:gd name="connsiteX6" fmla="*/ 7788067 w 7788067"/>
              <a:gd name="connsiteY6" fmla="*/ 171293 h 4069384"/>
              <a:gd name="connsiteX7" fmla="*/ 7788067 w 7788067"/>
              <a:gd name="connsiteY7" fmla="*/ 4069384 h 4069384"/>
              <a:gd name="connsiteX8" fmla="*/ 0 w 7788067"/>
              <a:gd name="connsiteY8" fmla="*/ 4069384 h 4069384"/>
              <a:gd name="connsiteX9" fmla="*/ 0 w 7788067"/>
              <a:gd name="connsiteY9" fmla="*/ 171293 h 4069384"/>
              <a:gd name="connsiteX0" fmla="*/ 0 w 7788067"/>
              <a:gd name="connsiteY0" fmla="*/ 171293 h 4069384"/>
              <a:gd name="connsiteX1" fmla="*/ 635237 w 7788067"/>
              <a:gd name="connsiteY1" fmla="*/ 621372 h 4069384"/>
              <a:gd name="connsiteX2" fmla="*/ 1885952 w 7788067"/>
              <a:gd name="connsiteY2" fmla="*/ 859919 h 4069384"/>
              <a:gd name="connsiteX3" fmla="*/ 3338513 w 7788067"/>
              <a:gd name="connsiteY3" fmla="*/ 843250 h 4069384"/>
              <a:gd name="connsiteX4" fmla="*/ 4781552 w 7788067"/>
              <a:gd name="connsiteY4" fmla="*/ 759907 h 4069384"/>
              <a:gd name="connsiteX5" fmla="*/ 6288882 w 7788067"/>
              <a:gd name="connsiteY5" fmla="*/ 978982 h 4069384"/>
              <a:gd name="connsiteX6" fmla="*/ 7788067 w 7788067"/>
              <a:gd name="connsiteY6" fmla="*/ 171293 h 4069384"/>
              <a:gd name="connsiteX7" fmla="*/ 7788067 w 7788067"/>
              <a:gd name="connsiteY7" fmla="*/ 4069384 h 4069384"/>
              <a:gd name="connsiteX8" fmla="*/ 0 w 7788067"/>
              <a:gd name="connsiteY8" fmla="*/ 4069384 h 4069384"/>
              <a:gd name="connsiteX9" fmla="*/ 0 w 7788067"/>
              <a:gd name="connsiteY9" fmla="*/ 171293 h 4069384"/>
              <a:gd name="connsiteX0" fmla="*/ 0 w 7788067"/>
              <a:gd name="connsiteY0" fmla="*/ 0 h 3898091"/>
              <a:gd name="connsiteX1" fmla="*/ 635237 w 7788067"/>
              <a:gd name="connsiteY1" fmla="*/ 450079 h 3898091"/>
              <a:gd name="connsiteX2" fmla="*/ 1885952 w 7788067"/>
              <a:gd name="connsiteY2" fmla="*/ 688626 h 3898091"/>
              <a:gd name="connsiteX3" fmla="*/ 3338513 w 7788067"/>
              <a:gd name="connsiteY3" fmla="*/ 671957 h 3898091"/>
              <a:gd name="connsiteX4" fmla="*/ 4781552 w 7788067"/>
              <a:gd name="connsiteY4" fmla="*/ 588614 h 3898091"/>
              <a:gd name="connsiteX5" fmla="*/ 6288882 w 7788067"/>
              <a:gd name="connsiteY5" fmla="*/ 807689 h 3898091"/>
              <a:gd name="connsiteX6" fmla="*/ 7788067 w 7788067"/>
              <a:gd name="connsiteY6" fmla="*/ 2709334 h 3898091"/>
              <a:gd name="connsiteX7" fmla="*/ 7788067 w 7788067"/>
              <a:gd name="connsiteY7" fmla="*/ 3898091 h 3898091"/>
              <a:gd name="connsiteX8" fmla="*/ 0 w 7788067"/>
              <a:gd name="connsiteY8" fmla="*/ 3898091 h 3898091"/>
              <a:gd name="connsiteX9" fmla="*/ 0 w 7788067"/>
              <a:gd name="connsiteY9" fmla="*/ 0 h 3898091"/>
              <a:gd name="connsiteX0" fmla="*/ 0 w 7788067"/>
              <a:gd name="connsiteY0" fmla="*/ 0 h 3898091"/>
              <a:gd name="connsiteX1" fmla="*/ 635237 w 7788067"/>
              <a:gd name="connsiteY1" fmla="*/ 450079 h 3898091"/>
              <a:gd name="connsiteX2" fmla="*/ 1885952 w 7788067"/>
              <a:gd name="connsiteY2" fmla="*/ 688626 h 3898091"/>
              <a:gd name="connsiteX3" fmla="*/ 3338513 w 7788067"/>
              <a:gd name="connsiteY3" fmla="*/ 671957 h 3898091"/>
              <a:gd name="connsiteX4" fmla="*/ 4781552 w 7788067"/>
              <a:gd name="connsiteY4" fmla="*/ 588614 h 3898091"/>
              <a:gd name="connsiteX5" fmla="*/ 6288882 w 7788067"/>
              <a:gd name="connsiteY5" fmla="*/ 807689 h 3898091"/>
              <a:gd name="connsiteX6" fmla="*/ 7788067 w 7788067"/>
              <a:gd name="connsiteY6" fmla="*/ 2803279 h 3898091"/>
              <a:gd name="connsiteX7" fmla="*/ 7788067 w 7788067"/>
              <a:gd name="connsiteY7" fmla="*/ 3898091 h 3898091"/>
              <a:gd name="connsiteX8" fmla="*/ 0 w 7788067"/>
              <a:gd name="connsiteY8" fmla="*/ 3898091 h 3898091"/>
              <a:gd name="connsiteX9" fmla="*/ 0 w 7788067"/>
              <a:gd name="connsiteY9" fmla="*/ 0 h 3898091"/>
              <a:gd name="connsiteX0" fmla="*/ 0 w 7790558"/>
              <a:gd name="connsiteY0" fmla="*/ 0 h 3898091"/>
              <a:gd name="connsiteX1" fmla="*/ 635237 w 7790558"/>
              <a:gd name="connsiteY1" fmla="*/ 450079 h 3898091"/>
              <a:gd name="connsiteX2" fmla="*/ 1885952 w 7790558"/>
              <a:gd name="connsiteY2" fmla="*/ 688626 h 3898091"/>
              <a:gd name="connsiteX3" fmla="*/ 3338513 w 7790558"/>
              <a:gd name="connsiteY3" fmla="*/ 671957 h 3898091"/>
              <a:gd name="connsiteX4" fmla="*/ 4781552 w 7790558"/>
              <a:gd name="connsiteY4" fmla="*/ 588614 h 3898091"/>
              <a:gd name="connsiteX5" fmla="*/ 6288882 w 7790558"/>
              <a:gd name="connsiteY5" fmla="*/ 807689 h 3898091"/>
              <a:gd name="connsiteX6" fmla="*/ 7790558 w 7790558"/>
              <a:gd name="connsiteY6" fmla="*/ 2870551 h 3898091"/>
              <a:gd name="connsiteX7" fmla="*/ 7788067 w 7790558"/>
              <a:gd name="connsiteY7" fmla="*/ 3898091 h 3898091"/>
              <a:gd name="connsiteX8" fmla="*/ 0 w 7790558"/>
              <a:gd name="connsiteY8" fmla="*/ 3898091 h 3898091"/>
              <a:gd name="connsiteX9" fmla="*/ 0 w 7790558"/>
              <a:gd name="connsiteY9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788067 w 7788306"/>
              <a:gd name="connsiteY6" fmla="*/ 2907924 h 3898091"/>
              <a:gd name="connsiteX7" fmla="*/ 7788067 w 7788306"/>
              <a:gd name="connsiteY7" fmla="*/ 3898091 h 3898091"/>
              <a:gd name="connsiteX8" fmla="*/ 0 w 7788306"/>
              <a:gd name="connsiteY8" fmla="*/ 3898091 h 3898091"/>
              <a:gd name="connsiteX9" fmla="*/ 0 w 7788306"/>
              <a:gd name="connsiteY9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150757 w 7788306"/>
              <a:gd name="connsiteY6" fmla="*/ 1612454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335132 w 7788306"/>
              <a:gd name="connsiteY6" fmla="*/ 1522758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335132 w 7788306"/>
              <a:gd name="connsiteY6" fmla="*/ 1522758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335132 w 7788306"/>
              <a:gd name="connsiteY6" fmla="*/ 1522758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335132 w 7788306"/>
              <a:gd name="connsiteY6" fmla="*/ 1522758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335132 w 7788306"/>
              <a:gd name="connsiteY6" fmla="*/ 1522758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335132 w 7788306"/>
              <a:gd name="connsiteY6" fmla="*/ 1522758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335132 w 7788306"/>
              <a:gd name="connsiteY6" fmla="*/ 1522758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335132 w 7788306"/>
              <a:gd name="connsiteY6" fmla="*/ 1522758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335132 w 7788306"/>
              <a:gd name="connsiteY6" fmla="*/ 1522758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  <a:gd name="connsiteX0" fmla="*/ 0 w 7788306"/>
              <a:gd name="connsiteY0" fmla="*/ 0 h 3898091"/>
              <a:gd name="connsiteX1" fmla="*/ 635237 w 7788306"/>
              <a:gd name="connsiteY1" fmla="*/ 450079 h 3898091"/>
              <a:gd name="connsiteX2" fmla="*/ 1885952 w 7788306"/>
              <a:gd name="connsiteY2" fmla="*/ 688626 h 3898091"/>
              <a:gd name="connsiteX3" fmla="*/ 3338513 w 7788306"/>
              <a:gd name="connsiteY3" fmla="*/ 671957 h 3898091"/>
              <a:gd name="connsiteX4" fmla="*/ 4781552 w 7788306"/>
              <a:gd name="connsiteY4" fmla="*/ 588614 h 3898091"/>
              <a:gd name="connsiteX5" fmla="*/ 6288882 w 7788306"/>
              <a:gd name="connsiteY5" fmla="*/ 807689 h 3898091"/>
              <a:gd name="connsiteX6" fmla="*/ 7335132 w 7788306"/>
              <a:gd name="connsiteY6" fmla="*/ 1522758 h 3898091"/>
              <a:gd name="connsiteX7" fmla="*/ 7788067 w 7788306"/>
              <a:gd name="connsiteY7" fmla="*/ 2907924 h 3898091"/>
              <a:gd name="connsiteX8" fmla="*/ 7788067 w 7788306"/>
              <a:gd name="connsiteY8" fmla="*/ 3898091 h 3898091"/>
              <a:gd name="connsiteX9" fmla="*/ 0 w 7788306"/>
              <a:gd name="connsiteY9" fmla="*/ 3898091 h 3898091"/>
              <a:gd name="connsiteX10" fmla="*/ 0 w 7788306"/>
              <a:gd name="connsiteY10" fmla="*/ 0 h 38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306" h="3898091">
                <a:moveTo>
                  <a:pt x="0" y="0"/>
                </a:moveTo>
                <a:cubicBezTo>
                  <a:pt x="86362" y="145620"/>
                  <a:pt x="325674" y="330546"/>
                  <a:pt x="635237" y="450079"/>
                </a:cubicBezTo>
                <a:cubicBezTo>
                  <a:pt x="944800" y="569612"/>
                  <a:pt x="1450091" y="679824"/>
                  <a:pt x="1885952" y="688626"/>
                </a:cubicBezTo>
                <a:cubicBezTo>
                  <a:pt x="2340863" y="704571"/>
                  <a:pt x="2414358" y="727197"/>
                  <a:pt x="3338513" y="671957"/>
                </a:cubicBezTo>
                <a:cubicBezTo>
                  <a:pt x="3819526" y="644176"/>
                  <a:pt x="4300539" y="604489"/>
                  <a:pt x="4781552" y="588614"/>
                </a:cubicBezTo>
                <a:cubicBezTo>
                  <a:pt x="5697936" y="584645"/>
                  <a:pt x="6187845" y="767679"/>
                  <a:pt x="6288882" y="807689"/>
                </a:cubicBezTo>
                <a:cubicBezTo>
                  <a:pt x="6549206" y="893617"/>
                  <a:pt x="7037929" y="1120397"/>
                  <a:pt x="7335132" y="1522758"/>
                </a:cubicBezTo>
                <a:cubicBezTo>
                  <a:pt x="7719539" y="2024782"/>
                  <a:pt x="7756596" y="2467187"/>
                  <a:pt x="7788067" y="2907924"/>
                </a:cubicBezTo>
                <a:cubicBezTo>
                  <a:pt x="7787237" y="3250437"/>
                  <a:pt x="7788897" y="3555578"/>
                  <a:pt x="7788067" y="3898091"/>
                </a:cubicBezTo>
                <a:lnTo>
                  <a:pt x="0" y="38980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tIns="789341"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cxnSp>
        <p:nvCxnSpPr>
          <p:cNvPr id="33" name="Conector recto 12"/>
          <p:cNvCxnSpPr/>
          <p:nvPr userDrawn="1"/>
        </p:nvCxnSpPr>
        <p:spPr>
          <a:xfrm flipH="1">
            <a:off x="8559030" y="2836310"/>
            <a:ext cx="288911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5"/>
          <p:cNvSpPr>
            <a:spLocks noEditPoints="1"/>
          </p:cNvSpPr>
          <p:nvPr userDrawn="1"/>
        </p:nvSpPr>
        <p:spPr bwMode="auto">
          <a:xfrm>
            <a:off x="9448574" y="481878"/>
            <a:ext cx="2047679" cy="268809"/>
          </a:xfrm>
          <a:custGeom>
            <a:avLst/>
            <a:gdLst>
              <a:gd name="T0" fmla="*/ 2581 w 3657"/>
              <a:gd name="T1" fmla="*/ 475 h 480"/>
              <a:gd name="T2" fmla="*/ 2487 w 3657"/>
              <a:gd name="T3" fmla="*/ 398 h 480"/>
              <a:gd name="T4" fmla="*/ 2431 w 3657"/>
              <a:gd name="T5" fmla="*/ 85 h 480"/>
              <a:gd name="T6" fmla="*/ 2596 w 3657"/>
              <a:gd name="T7" fmla="*/ 6 h 480"/>
              <a:gd name="T8" fmla="*/ 2300 w 3657"/>
              <a:gd name="T9" fmla="*/ 457 h 480"/>
              <a:gd name="T10" fmla="*/ 688 w 3657"/>
              <a:gd name="T11" fmla="*/ 13 h 480"/>
              <a:gd name="T12" fmla="*/ 757 w 3657"/>
              <a:gd name="T13" fmla="*/ 396 h 480"/>
              <a:gd name="T14" fmla="*/ 829 w 3657"/>
              <a:gd name="T15" fmla="*/ 421 h 480"/>
              <a:gd name="T16" fmla="*/ 1024 w 3657"/>
              <a:gd name="T17" fmla="*/ 1 h 480"/>
              <a:gd name="T18" fmla="*/ 293 w 3657"/>
              <a:gd name="T19" fmla="*/ 373 h 480"/>
              <a:gd name="T20" fmla="*/ 129 w 3657"/>
              <a:gd name="T21" fmla="*/ 389 h 480"/>
              <a:gd name="T22" fmla="*/ 106 w 3657"/>
              <a:gd name="T23" fmla="*/ 310 h 480"/>
              <a:gd name="T24" fmla="*/ 293 w 3657"/>
              <a:gd name="T25" fmla="*/ 373 h 480"/>
              <a:gd name="T26" fmla="*/ 59 w 3657"/>
              <a:gd name="T27" fmla="*/ 114 h 480"/>
              <a:gd name="T28" fmla="*/ 263 w 3657"/>
              <a:gd name="T29" fmla="*/ 100 h 480"/>
              <a:gd name="T30" fmla="*/ 201 w 3657"/>
              <a:gd name="T31" fmla="*/ 197 h 480"/>
              <a:gd name="T32" fmla="*/ 10 w 3657"/>
              <a:gd name="T33" fmla="*/ 288 h 480"/>
              <a:gd name="T34" fmla="*/ 39 w 3657"/>
              <a:gd name="T35" fmla="*/ 442 h 480"/>
              <a:gd name="T36" fmla="*/ 185 w 3657"/>
              <a:gd name="T37" fmla="*/ 478 h 480"/>
              <a:gd name="T38" fmla="*/ 320 w 3657"/>
              <a:gd name="T39" fmla="*/ 453 h 480"/>
              <a:gd name="T40" fmla="*/ 373 w 3657"/>
              <a:gd name="T41" fmla="*/ 51 h 480"/>
              <a:gd name="T42" fmla="*/ 1485 w 3657"/>
              <a:gd name="T43" fmla="*/ 373 h 480"/>
              <a:gd name="T44" fmla="*/ 1315 w 3657"/>
              <a:gd name="T45" fmla="*/ 385 h 480"/>
              <a:gd name="T46" fmla="*/ 1300 w 3657"/>
              <a:gd name="T47" fmla="*/ 305 h 480"/>
              <a:gd name="T48" fmla="*/ 1423 w 3657"/>
              <a:gd name="T49" fmla="*/ 0 h 480"/>
              <a:gd name="T50" fmla="*/ 1263 w 3657"/>
              <a:gd name="T51" fmla="*/ 110 h 480"/>
              <a:gd name="T52" fmla="*/ 1461 w 3657"/>
              <a:gd name="T53" fmla="*/ 105 h 480"/>
              <a:gd name="T54" fmla="*/ 1364 w 3657"/>
              <a:gd name="T55" fmla="*/ 198 h 480"/>
              <a:gd name="T56" fmla="*/ 1198 w 3657"/>
              <a:gd name="T57" fmla="*/ 302 h 480"/>
              <a:gd name="T58" fmla="*/ 1241 w 3657"/>
              <a:gd name="T59" fmla="*/ 450 h 480"/>
              <a:gd name="T60" fmla="*/ 1403 w 3657"/>
              <a:gd name="T61" fmla="*/ 474 h 480"/>
              <a:gd name="T62" fmla="*/ 1524 w 3657"/>
              <a:gd name="T63" fmla="*/ 457 h 480"/>
              <a:gd name="T64" fmla="*/ 1555 w 3657"/>
              <a:gd name="T65" fmla="*/ 40 h 480"/>
              <a:gd name="T66" fmla="*/ 3055 w 3657"/>
              <a:gd name="T67" fmla="*/ 366 h 480"/>
              <a:gd name="T68" fmla="*/ 2900 w 3657"/>
              <a:gd name="T69" fmla="*/ 378 h 480"/>
              <a:gd name="T70" fmla="*/ 2852 w 3657"/>
              <a:gd name="T71" fmla="*/ 5 h 480"/>
              <a:gd name="T72" fmla="*/ 2779 w 3657"/>
              <a:gd name="T73" fmla="*/ 408 h 480"/>
              <a:gd name="T74" fmla="*/ 2940 w 3657"/>
              <a:gd name="T75" fmla="*/ 479 h 480"/>
              <a:gd name="T76" fmla="*/ 3108 w 3657"/>
              <a:gd name="T77" fmla="*/ 452 h 480"/>
              <a:gd name="T78" fmla="*/ 3307 w 3657"/>
              <a:gd name="T79" fmla="*/ 463 h 480"/>
              <a:gd name="T80" fmla="*/ 3529 w 3657"/>
              <a:gd name="T81" fmla="*/ 473 h 480"/>
              <a:gd name="T82" fmla="*/ 3657 w 3657"/>
              <a:gd name="T83" fmla="*/ 337 h 480"/>
              <a:gd name="T84" fmla="*/ 3585 w 3657"/>
              <a:gd name="T85" fmla="*/ 228 h 480"/>
              <a:gd name="T86" fmla="*/ 3420 w 3657"/>
              <a:gd name="T87" fmla="*/ 142 h 480"/>
              <a:gd name="T88" fmla="*/ 3464 w 3657"/>
              <a:gd name="T89" fmla="*/ 85 h 480"/>
              <a:gd name="T90" fmla="*/ 3639 w 3657"/>
              <a:gd name="T91" fmla="*/ 33 h 480"/>
              <a:gd name="T92" fmla="*/ 3421 w 3657"/>
              <a:gd name="T93" fmla="*/ 9 h 480"/>
              <a:gd name="T94" fmla="*/ 3313 w 3657"/>
              <a:gd name="T95" fmla="*/ 137 h 480"/>
              <a:gd name="T96" fmla="*/ 3402 w 3657"/>
              <a:gd name="T97" fmla="*/ 257 h 480"/>
              <a:gd name="T98" fmla="*/ 3551 w 3657"/>
              <a:gd name="T99" fmla="*/ 337 h 480"/>
              <a:gd name="T100" fmla="*/ 3505 w 3657"/>
              <a:gd name="T101" fmla="*/ 392 h 480"/>
              <a:gd name="T102" fmla="*/ 1845 w 3657"/>
              <a:gd name="T103" fmla="*/ 90 h 480"/>
              <a:gd name="T104" fmla="*/ 2015 w 3657"/>
              <a:gd name="T105" fmla="*/ 108 h 480"/>
              <a:gd name="T106" fmla="*/ 2063 w 3657"/>
              <a:gd name="T107" fmla="*/ 275 h 480"/>
              <a:gd name="T108" fmla="*/ 1958 w 3657"/>
              <a:gd name="T109" fmla="*/ 396 h 480"/>
              <a:gd name="T110" fmla="*/ 1860 w 3657"/>
              <a:gd name="T111" fmla="*/ 5 h 480"/>
              <a:gd name="T112" fmla="*/ 1915 w 3657"/>
              <a:gd name="T113" fmla="*/ 480 h 480"/>
              <a:gd name="T114" fmla="*/ 2122 w 3657"/>
              <a:gd name="T115" fmla="*/ 414 h 480"/>
              <a:gd name="T116" fmla="*/ 2173 w 3657"/>
              <a:gd name="T117" fmla="*/ 210 h 480"/>
              <a:gd name="T118" fmla="*/ 2011 w 3657"/>
              <a:gd name="T119" fmla="*/ 9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57" h="480">
                <a:moveTo>
                  <a:pt x="2300" y="457"/>
                </a:moveTo>
                <a:lnTo>
                  <a:pt x="2300" y="457"/>
                </a:lnTo>
                <a:lnTo>
                  <a:pt x="2313" y="460"/>
                </a:lnTo>
                <a:lnTo>
                  <a:pt x="2352" y="468"/>
                </a:lnTo>
                <a:lnTo>
                  <a:pt x="2379" y="472"/>
                </a:lnTo>
                <a:lnTo>
                  <a:pt x="2410" y="477"/>
                </a:lnTo>
                <a:lnTo>
                  <a:pt x="2445" y="479"/>
                </a:lnTo>
                <a:lnTo>
                  <a:pt x="2482" y="480"/>
                </a:lnTo>
                <a:lnTo>
                  <a:pt x="2482" y="480"/>
                </a:lnTo>
                <a:lnTo>
                  <a:pt x="2520" y="479"/>
                </a:lnTo>
                <a:lnTo>
                  <a:pt x="2554" y="478"/>
                </a:lnTo>
                <a:lnTo>
                  <a:pt x="2581" y="475"/>
                </a:lnTo>
                <a:lnTo>
                  <a:pt x="2603" y="473"/>
                </a:lnTo>
                <a:lnTo>
                  <a:pt x="2633" y="470"/>
                </a:lnTo>
                <a:lnTo>
                  <a:pt x="2642" y="467"/>
                </a:lnTo>
                <a:lnTo>
                  <a:pt x="2642" y="388"/>
                </a:lnTo>
                <a:lnTo>
                  <a:pt x="2642" y="388"/>
                </a:lnTo>
                <a:lnTo>
                  <a:pt x="2633" y="389"/>
                </a:lnTo>
                <a:lnTo>
                  <a:pt x="2606" y="393"/>
                </a:lnTo>
                <a:lnTo>
                  <a:pt x="2564" y="397"/>
                </a:lnTo>
                <a:lnTo>
                  <a:pt x="2539" y="398"/>
                </a:lnTo>
                <a:lnTo>
                  <a:pt x="2511" y="398"/>
                </a:lnTo>
                <a:lnTo>
                  <a:pt x="2511" y="398"/>
                </a:lnTo>
                <a:lnTo>
                  <a:pt x="2487" y="398"/>
                </a:lnTo>
                <a:lnTo>
                  <a:pt x="2466" y="397"/>
                </a:lnTo>
                <a:lnTo>
                  <a:pt x="2432" y="393"/>
                </a:lnTo>
                <a:lnTo>
                  <a:pt x="2411" y="391"/>
                </a:lnTo>
                <a:lnTo>
                  <a:pt x="2403" y="390"/>
                </a:lnTo>
                <a:lnTo>
                  <a:pt x="2403" y="277"/>
                </a:lnTo>
                <a:lnTo>
                  <a:pt x="2610" y="277"/>
                </a:lnTo>
                <a:lnTo>
                  <a:pt x="2610" y="196"/>
                </a:lnTo>
                <a:lnTo>
                  <a:pt x="2403" y="196"/>
                </a:lnTo>
                <a:lnTo>
                  <a:pt x="2403" y="89"/>
                </a:lnTo>
                <a:lnTo>
                  <a:pt x="2403" y="89"/>
                </a:lnTo>
                <a:lnTo>
                  <a:pt x="2411" y="88"/>
                </a:lnTo>
                <a:lnTo>
                  <a:pt x="2431" y="85"/>
                </a:lnTo>
                <a:lnTo>
                  <a:pt x="2463" y="83"/>
                </a:lnTo>
                <a:lnTo>
                  <a:pt x="2504" y="82"/>
                </a:lnTo>
                <a:lnTo>
                  <a:pt x="2504" y="82"/>
                </a:lnTo>
                <a:lnTo>
                  <a:pt x="2530" y="82"/>
                </a:lnTo>
                <a:lnTo>
                  <a:pt x="2554" y="83"/>
                </a:lnTo>
                <a:lnTo>
                  <a:pt x="2595" y="87"/>
                </a:lnTo>
                <a:lnTo>
                  <a:pt x="2624" y="90"/>
                </a:lnTo>
                <a:lnTo>
                  <a:pt x="2634" y="92"/>
                </a:lnTo>
                <a:lnTo>
                  <a:pt x="2634" y="12"/>
                </a:lnTo>
                <a:lnTo>
                  <a:pt x="2634" y="12"/>
                </a:lnTo>
                <a:lnTo>
                  <a:pt x="2624" y="10"/>
                </a:lnTo>
                <a:lnTo>
                  <a:pt x="2596" y="6"/>
                </a:lnTo>
                <a:lnTo>
                  <a:pt x="2552" y="2"/>
                </a:lnTo>
                <a:lnTo>
                  <a:pt x="2524" y="1"/>
                </a:lnTo>
                <a:lnTo>
                  <a:pt x="2493" y="0"/>
                </a:lnTo>
                <a:lnTo>
                  <a:pt x="2493" y="0"/>
                </a:lnTo>
                <a:lnTo>
                  <a:pt x="2450" y="1"/>
                </a:lnTo>
                <a:lnTo>
                  <a:pt x="2413" y="3"/>
                </a:lnTo>
                <a:lnTo>
                  <a:pt x="2380" y="7"/>
                </a:lnTo>
                <a:lnTo>
                  <a:pt x="2352" y="10"/>
                </a:lnTo>
                <a:lnTo>
                  <a:pt x="2329" y="15"/>
                </a:lnTo>
                <a:lnTo>
                  <a:pt x="2313" y="17"/>
                </a:lnTo>
                <a:lnTo>
                  <a:pt x="2300" y="21"/>
                </a:lnTo>
                <a:lnTo>
                  <a:pt x="2300" y="457"/>
                </a:lnTo>
                <a:close/>
                <a:moveTo>
                  <a:pt x="818" y="276"/>
                </a:moveTo>
                <a:lnTo>
                  <a:pt x="818" y="276"/>
                </a:lnTo>
                <a:lnTo>
                  <a:pt x="813" y="288"/>
                </a:lnTo>
                <a:lnTo>
                  <a:pt x="810" y="302"/>
                </a:lnTo>
                <a:lnTo>
                  <a:pt x="810" y="302"/>
                </a:lnTo>
                <a:lnTo>
                  <a:pt x="805" y="288"/>
                </a:lnTo>
                <a:lnTo>
                  <a:pt x="802" y="276"/>
                </a:lnTo>
                <a:lnTo>
                  <a:pt x="710" y="44"/>
                </a:lnTo>
                <a:lnTo>
                  <a:pt x="710" y="44"/>
                </a:lnTo>
                <a:lnTo>
                  <a:pt x="703" y="31"/>
                </a:lnTo>
                <a:lnTo>
                  <a:pt x="696" y="21"/>
                </a:lnTo>
                <a:lnTo>
                  <a:pt x="688" y="13"/>
                </a:lnTo>
                <a:lnTo>
                  <a:pt x="679" y="8"/>
                </a:lnTo>
                <a:lnTo>
                  <a:pt x="667" y="3"/>
                </a:lnTo>
                <a:lnTo>
                  <a:pt x="655" y="1"/>
                </a:lnTo>
                <a:lnTo>
                  <a:pt x="641" y="1"/>
                </a:lnTo>
                <a:lnTo>
                  <a:pt x="625" y="0"/>
                </a:lnTo>
                <a:lnTo>
                  <a:pt x="625" y="0"/>
                </a:lnTo>
                <a:lnTo>
                  <a:pt x="596" y="1"/>
                </a:lnTo>
                <a:lnTo>
                  <a:pt x="577" y="2"/>
                </a:lnTo>
                <a:lnTo>
                  <a:pt x="530" y="473"/>
                </a:lnTo>
                <a:lnTo>
                  <a:pt x="635" y="473"/>
                </a:lnTo>
                <a:lnTo>
                  <a:pt x="658" y="157"/>
                </a:lnTo>
                <a:lnTo>
                  <a:pt x="757" y="396"/>
                </a:lnTo>
                <a:lnTo>
                  <a:pt x="757" y="396"/>
                </a:lnTo>
                <a:lnTo>
                  <a:pt x="760" y="403"/>
                </a:lnTo>
                <a:lnTo>
                  <a:pt x="765" y="408"/>
                </a:lnTo>
                <a:lnTo>
                  <a:pt x="770" y="413"/>
                </a:lnTo>
                <a:lnTo>
                  <a:pt x="775" y="417"/>
                </a:lnTo>
                <a:lnTo>
                  <a:pt x="782" y="419"/>
                </a:lnTo>
                <a:lnTo>
                  <a:pt x="790" y="421"/>
                </a:lnTo>
                <a:lnTo>
                  <a:pt x="800" y="422"/>
                </a:lnTo>
                <a:lnTo>
                  <a:pt x="810" y="422"/>
                </a:lnTo>
                <a:lnTo>
                  <a:pt x="810" y="422"/>
                </a:lnTo>
                <a:lnTo>
                  <a:pt x="820" y="422"/>
                </a:lnTo>
                <a:lnTo>
                  <a:pt x="829" y="421"/>
                </a:lnTo>
                <a:lnTo>
                  <a:pt x="837" y="419"/>
                </a:lnTo>
                <a:lnTo>
                  <a:pt x="844" y="417"/>
                </a:lnTo>
                <a:lnTo>
                  <a:pt x="850" y="413"/>
                </a:lnTo>
                <a:lnTo>
                  <a:pt x="855" y="408"/>
                </a:lnTo>
                <a:lnTo>
                  <a:pt x="858" y="403"/>
                </a:lnTo>
                <a:lnTo>
                  <a:pt x="862" y="396"/>
                </a:lnTo>
                <a:lnTo>
                  <a:pt x="961" y="157"/>
                </a:lnTo>
                <a:lnTo>
                  <a:pt x="984" y="473"/>
                </a:lnTo>
                <a:lnTo>
                  <a:pt x="1088" y="473"/>
                </a:lnTo>
                <a:lnTo>
                  <a:pt x="1041" y="2"/>
                </a:lnTo>
                <a:lnTo>
                  <a:pt x="1041" y="2"/>
                </a:lnTo>
                <a:lnTo>
                  <a:pt x="1024" y="1"/>
                </a:lnTo>
                <a:lnTo>
                  <a:pt x="994" y="0"/>
                </a:lnTo>
                <a:lnTo>
                  <a:pt x="994" y="0"/>
                </a:lnTo>
                <a:lnTo>
                  <a:pt x="978" y="1"/>
                </a:lnTo>
                <a:lnTo>
                  <a:pt x="964" y="1"/>
                </a:lnTo>
                <a:lnTo>
                  <a:pt x="951" y="3"/>
                </a:lnTo>
                <a:lnTo>
                  <a:pt x="941" y="8"/>
                </a:lnTo>
                <a:lnTo>
                  <a:pt x="931" y="13"/>
                </a:lnTo>
                <a:lnTo>
                  <a:pt x="923" y="21"/>
                </a:lnTo>
                <a:lnTo>
                  <a:pt x="916" y="31"/>
                </a:lnTo>
                <a:lnTo>
                  <a:pt x="910" y="44"/>
                </a:lnTo>
                <a:lnTo>
                  <a:pt x="818" y="276"/>
                </a:lnTo>
                <a:close/>
                <a:moveTo>
                  <a:pt x="293" y="373"/>
                </a:moveTo>
                <a:lnTo>
                  <a:pt x="293" y="373"/>
                </a:lnTo>
                <a:lnTo>
                  <a:pt x="271" y="380"/>
                </a:lnTo>
                <a:lnTo>
                  <a:pt x="242" y="389"/>
                </a:lnTo>
                <a:lnTo>
                  <a:pt x="225" y="392"/>
                </a:lnTo>
                <a:lnTo>
                  <a:pt x="209" y="396"/>
                </a:lnTo>
                <a:lnTo>
                  <a:pt x="193" y="398"/>
                </a:lnTo>
                <a:lnTo>
                  <a:pt x="177" y="398"/>
                </a:lnTo>
                <a:lnTo>
                  <a:pt x="177" y="398"/>
                </a:lnTo>
                <a:lnTo>
                  <a:pt x="162" y="398"/>
                </a:lnTo>
                <a:lnTo>
                  <a:pt x="147" y="396"/>
                </a:lnTo>
                <a:lnTo>
                  <a:pt x="135" y="391"/>
                </a:lnTo>
                <a:lnTo>
                  <a:pt x="129" y="389"/>
                </a:lnTo>
                <a:lnTo>
                  <a:pt x="123" y="385"/>
                </a:lnTo>
                <a:lnTo>
                  <a:pt x="118" y="381"/>
                </a:lnTo>
                <a:lnTo>
                  <a:pt x="114" y="377"/>
                </a:lnTo>
                <a:lnTo>
                  <a:pt x="110" y="372"/>
                </a:lnTo>
                <a:lnTo>
                  <a:pt x="107" y="366"/>
                </a:lnTo>
                <a:lnTo>
                  <a:pt x="105" y="360"/>
                </a:lnTo>
                <a:lnTo>
                  <a:pt x="104" y="353"/>
                </a:lnTo>
                <a:lnTo>
                  <a:pt x="102" y="345"/>
                </a:lnTo>
                <a:lnTo>
                  <a:pt x="101" y="337"/>
                </a:lnTo>
                <a:lnTo>
                  <a:pt x="101" y="337"/>
                </a:lnTo>
                <a:lnTo>
                  <a:pt x="102" y="323"/>
                </a:lnTo>
                <a:lnTo>
                  <a:pt x="106" y="310"/>
                </a:lnTo>
                <a:lnTo>
                  <a:pt x="108" y="305"/>
                </a:lnTo>
                <a:lnTo>
                  <a:pt x="112" y="299"/>
                </a:lnTo>
                <a:lnTo>
                  <a:pt x="116" y="294"/>
                </a:lnTo>
                <a:lnTo>
                  <a:pt x="120" y="290"/>
                </a:lnTo>
                <a:lnTo>
                  <a:pt x="125" y="286"/>
                </a:lnTo>
                <a:lnTo>
                  <a:pt x="131" y="283"/>
                </a:lnTo>
                <a:lnTo>
                  <a:pt x="138" y="279"/>
                </a:lnTo>
                <a:lnTo>
                  <a:pt x="145" y="277"/>
                </a:lnTo>
                <a:lnTo>
                  <a:pt x="163" y="273"/>
                </a:lnTo>
                <a:lnTo>
                  <a:pt x="183" y="271"/>
                </a:lnTo>
                <a:lnTo>
                  <a:pt x="293" y="268"/>
                </a:lnTo>
                <a:lnTo>
                  <a:pt x="293" y="373"/>
                </a:lnTo>
                <a:close/>
                <a:moveTo>
                  <a:pt x="231" y="0"/>
                </a:moveTo>
                <a:lnTo>
                  <a:pt x="231" y="0"/>
                </a:lnTo>
                <a:lnTo>
                  <a:pt x="198" y="1"/>
                </a:lnTo>
                <a:lnTo>
                  <a:pt x="166" y="5"/>
                </a:lnTo>
                <a:lnTo>
                  <a:pt x="136" y="8"/>
                </a:lnTo>
                <a:lnTo>
                  <a:pt x="109" y="14"/>
                </a:lnTo>
                <a:lnTo>
                  <a:pt x="86" y="20"/>
                </a:lnTo>
                <a:lnTo>
                  <a:pt x="66" y="25"/>
                </a:lnTo>
                <a:lnTo>
                  <a:pt x="49" y="31"/>
                </a:lnTo>
                <a:lnTo>
                  <a:pt x="37" y="37"/>
                </a:lnTo>
                <a:lnTo>
                  <a:pt x="59" y="114"/>
                </a:lnTo>
                <a:lnTo>
                  <a:pt x="59" y="114"/>
                </a:lnTo>
                <a:lnTo>
                  <a:pt x="71" y="110"/>
                </a:lnTo>
                <a:lnTo>
                  <a:pt x="104" y="102"/>
                </a:lnTo>
                <a:lnTo>
                  <a:pt x="125" y="97"/>
                </a:lnTo>
                <a:lnTo>
                  <a:pt x="150" y="92"/>
                </a:lnTo>
                <a:lnTo>
                  <a:pt x="175" y="90"/>
                </a:lnTo>
                <a:lnTo>
                  <a:pt x="201" y="89"/>
                </a:lnTo>
                <a:lnTo>
                  <a:pt x="201" y="89"/>
                </a:lnTo>
                <a:lnTo>
                  <a:pt x="222" y="90"/>
                </a:lnTo>
                <a:lnTo>
                  <a:pt x="240" y="92"/>
                </a:lnTo>
                <a:lnTo>
                  <a:pt x="248" y="95"/>
                </a:lnTo>
                <a:lnTo>
                  <a:pt x="257" y="97"/>
                </a:lnTo>
                <a:lnTo>
                  <a:pt x="263" y="100"/>
                </a:lnTo>
                <a:lnTo>
                  <a:pt x="269" y="105"/>
                </a:lnTo>
                <a:lnTo>
                  <a:pt x="275" y="110"/>
                </a:lnTo>
                <a:lnTo>
                  <a:pt x="280" y="114"/>
                </a:lnTo>
                <a:lnTo>
                  <a:pt x="283" y="121"/>
                </a:lnTo>
                <a:lnTo>
                  <a:pt x="286" y="128"/>
                </a:lnTo>
                <a:lnTo>
                  <a:pt x="289" y="135"/>
                </a:lnTo>
                <a:lnTo>
                  <a:pt x="291" y="144"/>
                </a:lnTo>
                <a:lnTo>
                  <a:pt x="292" y="153"/>
                </a:lnTo>
                <a:lnTo>
                  <a:pt x="292" y="164"/>
                </a:lnTo>
                <a:lnTo>
                  <a:pt x="292" y="197"/>
                </a:lnTo>
                <a:lnTo>
                  <a:pt x="201" y="197"/>
                </a:lnTo>
                <a:lnTo>
                  <a:pt x="201" y="197"/>
                </a:lnTo>
                <a:lnTo>
                  <a:pt x="174" y="198"/>
                </a:lnTo>
                <a:lnTo>
                  <a:pt x="148" y="201"/>
                </a:lnTo>
                <a:lnTo>
                  <a:pt x="125" y="204"/>
                </a:lnTo>
                <a:lnTo>
                  <a:pt x="105" y="210"/>
                </a:lnTo>
                <a:lnTo>
                  <a:pt x="86" y="216"/>
                </a:lnTo>
                <a:lnTo>
                  <a:pt x="69" y="224"/>
                </a:lnTo>
                <a:lnTo>
                  <a:pt x="55" y="232"/>
                </a:lnTo>
                <a:lnTo>
                  <a:pt x="43" y="242"/>
                </a:lnTo>
                <a:lnTo>
                  <a:pt x="32" y="253"/>
                </a:lnTo>
                <a:lnTo>
                  <a:pt x="23" y="264"/>
                </a:lnTo>
                <a:lnTo>
                  <a:pt x="16" y="276"/>
                </a:lnTo>
                <a:lnTo>
                  <a:pt x="10" y="288"/>
                </a:lnTo>
                <a:lnTo>
                  <a:pt x="6" y="302"/>
                </a:lnTo>
                <a:lnTo>
                  <a:pt x="2" y="316"/>
                </a:lnTo>
                <a:lnTo>
                  <a:pt x="1" y="330"/>
                </a:lnTo>
                <a:lnTo>
                  <a:pt x="0" y="344"/>
                </a:lnTo>
                <a:lnTo>
                  <a:pt x="0" y="344"/>
                </a:lnTo>
                <a:lnTo>
                  <a:pt x="1" y="362"/>
                </a:lnTo>
                <a:lnTo>
                  <a:pt x="3" y="380"/>
                </a:lnTo>
                <a:lnTo>
                  <a:pt x="8" y="395"/>
                </a:lnTo>
                <a:lnTo>
                  <a:pt x="14" y="408"/>
                </a:lnTo>
                <a:lnTo>
                  <a:pt x="22" y="421"/>
                </a:lnTo>
                <a:lnTo>
                  <a:pt x="30" y="433"/>
                </a:lnTo>
                <a:lnTo>
                  <a:pt x="39" y="442"/>
                </a:lnTo>
                <a:lnTo>
                  <a:pt x="51" y="450"/>
                </a:lnTo>
                <a:lnTo>
                  <a:pt x="61" y="458"/>
                </a:lnTo>
                <a:lnTo>
                  <a:pt x="74" y="464"/>
                </a:lnTo>
                <a:lnTo>
                  <a:pt x="86" y="468"/>
                </a:lnTo>
                <a:lnTo>
                  <a:pt x="100" y="473"/>
                </a:lnTo>
                <a:lnTo>
                  <a:pt x="114" y="475"/>
                </a:lnTo>
                <a:lnTo>
                  <a:pt x="128" y="478"/>
                </a:lnTo>
                <a:lnTo>
                  <a:pt x="141" y="479"/>
                </a:lnTo>
                <a:lnTo>
                  <a:pt x="155" y="480"/>
                </a:lnTo>
                <a:lnTo>
                  <a:pt x="155" y="480"/>
                </a:lnTo>
                <a:lnTo>
                  <a:pt x="170" y="479"/>
                </a:lnTo>
                <a:lnTo>
                  <a:pt x="185" y="478"/>
                </a:lnTo>
                <a:lnTo>
                  <a:pt x="213" y="474"/>
                </a:lnTo>
                <a:lnTo>
                  <a:pt x="236" y="468"/>
                </a:lnTo>
                <a:lnTo>
                  <a:pt x="255" y="462"/>
                </a:lnTo>
                <a:lnTo>
                  <a:pt x="271" y="456"/>
                </a:lnTo>
                <a:lnTo>
                  <a:pt x="284" y="450"/>
                </a:lnTo>
                <a:lnTo>
                  <a:pt x="292" y="445"/>
                </a:lnTo>
                <a:lnTo>
                  <a:pt x="297" y="444"/>
                </a:lnTo>
                <a:lnTo>
                  <a:pt x="297" y="444"/>
                </a:lnTo>
                <a:lnTo>
                  <a:pt x="299" y="445"/>
                </a:lnTo>
                <a:lnTo>
                  <a:pt x="304" y="447"/>
                </a:lnTo>
                <a:lnTo>
                  <a:pt x="311" y="450"/>
                </a:lnTo>
                <a:lnTo>
                  <a:pt x="320" y="453"/>
                </a:lnTo>
                <a:lnTo>
                  <a:pt x="332" y="457"/>
                </a:lnTo>
                <a:lnTo>
                  <a:pt x="350" y="460"/>
                </a:lnTo>
                <a:lnTo>
                  <a:pt x="370" y="462"/>
                </a:lnTo>
                <a:lnTo>
                  <a:pt x="397" y="463"/>
                </a:lnTo>
                <a:lnTo>
                  <a:pt x="397" y="137"/>
                </a:lnTo>
                <a:lnTo>
                  <a:pt x="397" y="137"/>
                </a:lnTo>
                <a:lnTo>
                  <a:pt x="397" y="119"/>
                </a:lnTo>
                <a:lnTo>
                  <a:pt x="395" y="103"/>
                </a:lnTo>
                <a:lnTo>
                  <a:pt x="391" y="88"/>
                </a:lnTo>
                <a:lnTo>
                  <a:pt x="387" y="74"/>
                </a:lnTo>
                <a:lnTo>
                  <a:pt x="380" y="62"/>
                </a:lnTo>
                <a:lnTo>
                  <a:pt x="373" y="51"/>
                </a:lnTo>
                <a:lnTo>
                  <a:pt x="364" y="40"/>
                </a:lnTo>
                <a:lnTo>
                  <a:pt x="353" y="32"/>
                </a:lnTo>
                <a:lnTo>
                  <a:pt x="343" y="24"/>
                </a:lnTo>
                <a:lnTo>
                  <a:pt x="330" y="17"/>
                </a:lnTo>
                <a:lnTo>
                  <a:pt x="316" y="13"/>
                </a:lnTo>
                <a:lnTo>
                  <a:pt x="301" y="8"/>
                </a:lnTo>
                <a:lnTo>
                  <a:pt x="285" y="5"/>
                </a:lnTo>
                <a:lnTo>
                  <a:pt x="268" y="2"/>
                </a:lnTo>
                <a:lnTo>
                  <a:pt x="251" y="1"/>
                </a:lnTo>
                <a:lnTo>
                  <a:pt x="231" y="0"/>
                </a:lnTo>
                <a:close/>
                <a:moveTo>
                  <a:pt x="1485" y="373"/>
                </a:moveTo>
                <a:lnTo>
                  <a:pt x="1485" y="373"/>
                </a:lnTo>
                <a:lnTo>
                  <a:pt x="1463" y="380"/>
                </a:lnTo>
                <a:lnTo>
                  <a:pt x="1433" y="389"/>
                </a:lnTo>
                <a:lnTo>
                  <a:pt x="1417" y="392"/>
                </a:lnTo>
                <a:lnTo>
                  <a:pt x="1400" y="396"/>
                </a:lnTo>
                <a:lnTo>
                  <a:pt x="1384" y="398"/>
                </a:lnTo>
                <a:lnTo>
                  <a:pt x="1369" y="398"/>
                </a:lnTo>
                <a:lnTo>
                  <a:pt x="1369" y="398"/>
                </a:lnTo>
                <a:lnTo>
                  <a:pt x="1353" y="398"/>
                </a:lnTo>
                <a:lnTo>
                  <a:pt x="1339" y="396"/>
                </a:lnTo>
                <a:lnTo>
                  <a:pt x="1325" y="391"/>
                </a:lnTo>
                <a:lnTo>
                  <a:pt x="1319" y="389"/>
                </a:lnTo>
                <a:lnTo>
                  <a:pt x="1315" y="385"/>
                </a:lnTo>
                <a:lnTo>
                  <a:pt x="1310" y="381"/>
                </a:lnTo>
                <a:lnTo>
                  <a:pt x="1306" y="377"/>
                </a:lnTo>
                <a:lnTo>
                  <a:pt x="1302" y="372"/>
                </a:lnTo>
                <a:lnTo>
                  <a:pt x="1299" y="366"/>
                </a:lnTo>
                <a:lnTo>
                  <a:pt x="1296" y="360"/>
                </a:lnTo>
                <a:lnTo>
                  <a:pt x="1294" y="353"/>
                </a:lnTo>
                <a:lnTo>
                  <a:pt x="1293" y="345"/>
                </a:lnTo>
                <a:lnTo>
                  <a:pt x="1293" y="337"/>
                </a:lnTo>
                <a:lnTo>
                  <a:pt x="1293" y="337"/>
                </a:lnTo>
                <a:lnTo>
                  <a:pt x="1294" y="323"/>
                </a:lnTo>
                <a:lnTo>
                  <a:pt x="1298" y="310"/>
                </a:lnTo>
                <a:lnTo>
                  <a:pt x="1300" y="305"/>
                </a:lnTo>
                <a:lnTo>
                  <a:pt x="1303" y="299"/>
                </a:lnTo>
                <a:lnTo>
                  <a:pt x="1307" y="294"/>
                </a:lnTo>
                <a:lnTo>
                  <a:pt x="1311" y="290"/>
                </a:lnTo>
                <a:lnTo>
                  <a:pt x="1317" y="286"/>
                </a:lnTo>
                <a:lnTo>
                  <a:pt x="1323" y="283"/>
                </a:lnTo>
                <a:lnTo>
                  <a:pt x="1330" y="279"/>
                </a:lnTo>
                <a:lnTo>
                  <a:pt x="1337" y="277"/>
                </a:lnTo>
                <a:lnTo>
                  <a:pt x="1354" y="273"/>
                </a:lnTo>
                <a:lnTo>
                  <a:pt x="1375" y="271"/>
                </a:lnTo>
                <a:lnTo>
                  <a:pt x="1485" y="268"/>
                </a:lnTo>
                <a:lnTo>
                  <a:pt x="1485" y="373"/>
                </a:lnTo>
                <a:close/>
                <a:moveTo>
                  <a:pt x="1423" y="0"/>
                </a:moveTo>
                <a:lnTo>
                  <a:pt x="1423" y="0"/>
                </a:lnTo>
                <a:lnTo>
                  <a:pt x="1388" y="1"/>
                </a:lnTo>
                <a:lnTo>
                  <a:pt x="1357" y="5"/>
                </a:lnTo>
                <a:lnTo>
                  <a:pt x="1328" y="8"/>
                </a:lnTo>
                <a:lnTo>
                  <a:pt x="1301" y="14"/>
                </a:lnTo>
                <a:lnTo>
                  <a:pt x="1278" y="20"/>
                </a:lnTo>
                <a:lnTo>
                  <a:pt x="1257" y="25"/>
                </a:lnTo>
                <a:lnTo>
                  <a:pt x="1241" y="31"/>
                </a:lnTo>
                <a:lnTo>
                  <a:pt x="1229" y="37"/>
                </a:lnTo>
                <a:lnTo>
                  <a:pt x="1250" y="114"/>
                </a:lnTo>
                <a:lnTo>
                  <a:pt x="1250" y="114"/>
                </a:lnTo>
                <a:lnTo>
                  <a:pt x="1263" y="110"/>
                </a:lnTo>
                <a:lnTo>
                  <a:pt x="1295" y="102"/>
                </a:lnTo>
                <a:lnTo>
                  <a:pt x="1316" y="97"/>
                </a:lnTo>
                <a:lnTo>
                  <a:pt x="1340" y="92"/>
                </a:lnTo>
                <a:lnTo>
                  <a:pt x="1365" y="90"/>
                </a:lnTo>
                <a:lnTo>
                  <a:pt x="1392" y="89"/>
                </a:lnTo>
                <a:lnTo>
                  <a:pt x="1392" y="89"/>
                </a:lnTo>
                <a:lnTo>
                  <a:pt x="1414" y="90"/>
                </a:lnTo>
                <a:lnTo>
                  <a:pt x="1432" y="92"/>
                </a:lnTo>
                <a:lnTo>
                  <a:pt x="1440" y="95"/>
                </a:lnTo>
                <a:lnTo>
                  <a:pt x="1447" y="97"/>
                </a:lnTo>
                <a:lnTo>
                  <a:pt x="1454" y="100"/>
                </a:lnTo>
                <a:lnTo>
                  <a:pt x="1461" y="105"/>
                </a:lnTo>
                <a:lnTo>
                  <a:pt x="1466" y="110"/>
                </a:lnTo>
                <a:lnTo>
                  <a:pt x="1470" y="114"/>
                </a:lnTo>
                <a:lnTo>
                  <a:pt x="1475" y="121"/>
                </a:lnTo>
                <a:lnTo>
                  <a:pt x="1478" y="128"/>
                </a:lnTo>
                <a:lnTo>
                  <a:pt x="1481" y="135"/>
                </a:lnTo>
                <a:lnTo>
                  <a:pt x="1482" y="144"/>
                </a:lnTo>
                <a:lnTo>
                  <a:pt x="1483" y="153"/>
                </a:lnTo>
                <a:lnTo>
                  <a:pt x="1484" y="164"/>
                </a:lnTo>
                <a:lnTo>
                  <a:pt x="1484" y="197"/>
                </a:lnTo>
                <a:lnTo>
                  <a:pt x="1392" y="197"/>
                </a:lnTo>
                <a:lnTo>
                  <a:pt x="1392" y="197"/>
                </a:lnTo>
                <a:lnTo>
                  <a:pt x="1364" y="198"/>
                </a:lnTo>
                <a:lnTo>
                  <a:pt x="1339" y="201"/>
                </a:lnTo>
                <a:lnTo>
                  <a:pt x="1316" y="204"/>
                </a:lnTo>
                <a:lnTo>
                  <a:pt x="1295" y="210"/>
                </a:lnTo>
                <a:lnTo>
                  <a:pt x="1277" y="216"/>
                </a:lnTo>
                <a:lnTo>
                  <a:pt x="1261" y="224"/>
                </a:lnTo>
                <a:lnTo>
                  <a:pt x="1247" y="232"/>
                </a:lnTo>
                <a:lnTo>
                  <a:pt x="1234" y="242"/>
                </a:lnTo>
                <a:lnTo>
                  <a:pt x="1223" y="253"/>
                </a:lnTo>
                <a:lnTo>
                  <a:pt x="1215" y="264"/>
                </a:lnTo>
                <a:lnTo>
                  <a:pt x="1207" y="276"/>
                </a:lnTo>
                <a:lnTo>
                  <a:pt x="1201" y="288"/>
                </a:lnTo>
                <a:lnTo>
                  <a:pt x="1198" y="302"/>
                </a:lnTo>
                <a:lnTo>
                  <a:pt x="1194" y="316"/>
                </a:lnTo>
                <a:lnTo>
                  <a:pt x="1192" y="330"/>
                </a:lnTo>
                <a:lnTo>
                  <a:pt x="1192" y="344"/>
                </a:lnTo>
                <a:lnTo>
                  <a:pt x="1192" y="344"/>
                </a:lnTo>
                <a:lnTo>
                  <a:pt x="1193" y="362"/>
                </a:lnTo>
                <a:lnTo>
                  <a:pt x="1195" y="380"/>
                </a:lnTo>
                <a:lnTo>
                  <a:pt x="1200" y="395"/>
                </a:lnTo>
                <a:lnTo>
                  <a:pt x="1206" y="408"/>
                </a:lnTo>
                <a:lnTo>
                  <a:pt x="1212" y="421"/>
                </a:lnTo>
                <a:lnTo>
                  <a:pt x="1222" y="433"/>
                </a:lnTo>
                <a:lnTo>
                  <a:pt x="1231" y="442"/>
                </a:lnTo>
                <a:lnTo>
                  <a:pt x="1241" y="450"/>
                </a:lnTo>
                <a:lnTo>
                  <a:pt x="1253" y="458"/>
                </a:lnTo>
                <a:lnTo>
                  <a:pt x="1265" y="464"/>
                </a:lnTo>
                <a:lnTo>
                  <a:pt x="1278" y="468"/>
                </a:lnTo>
                <a:lnTo>
                  <a:pt x="1291" y="473"/>
                </a:lnTo>
                <a:lnTo>
                  <a:pt x="1305" y="475"/>
                </a:lnTo>
                <a:lnTo>
                  <a:pt x="1318" y="478"/>
                </a:lnTo>
                <a:lnTo>
                  <a:pt x="1332" y="479"/>
                </a:lnTo>
                <a:lnTo>
                  <a:pt x="1346" y="480"/>
                </a:lnTo>
                <a:lnTo>
                  <a:pt x="1346" y="480"/>
                </a:lnTo>
                <a:lnTo>
                  <a:pt x="1362" y="479"/>
                </a:lnTo>
                <a:lnTo>
                  <a:pt x="1377" y="478"/>
                </a:lnTo>
                <a:lnTo>
                  <a:pt x="1403" y="474"/>
                </a:lnTo>
                <a:lnTo>
                  <a:pt x="1428" y="468"/>
                </a:lnTo>
                <a:lnTo>
                  <a:pt x="1447" y="462"/>
                </a:lnTo>
                <a:lnTo>
                  <a:pt x="1463" y="456"/>
                </a:lnTo>
                <a:lnTo>
                  <a:pt x="1476" y="450"/>
                </a:lnTo>
                <a:lnTo>
                  <a:pt x="1484" y="445"/>
                </a:lnTo>
                <a:lnTo>
                  <a:pt x="1489" y="444"/>
                </a:lnTo>
                <a:lnTo>
                  <a:pt x="1489" y="444"/>
                </a:lnTo>
                <a:lnTo>
                  <a:pt x="1491" y="445"/>
                </a:lnTo>
                <a:lnTo>
                  <a:pt x="1494" y="447"/>
                </a:lnTo>
                <a:lnTo>
                  <a:pt x="1501" y="450"/>
                </a:lnTo>
                <a:lnTo>
                  <a:pt x="1510" y="453"/>
                </a:lnTo>
                <a:lnTo>
                  <a:pt x="1524" y="457"/>
                </a:lnTo>
                <a:lnTo>
                  <a:pt x="1540" y="460"/>
                </a:lnTo>
                <a:lnTo>
                  <a:pt x="1562" y="462"/>
                </a:lnTo>
                <a:lnTo>
                  <a:pt x="1589" y="463"/>
                </a:lnTo>
                <a:lnTo>
                  <a:pt x="1589" y="137"/>
                </a:lnTo>
                <a:lnTo>
                  <a:pt x="1589" y="137"/>
                </a:lnTo>
                <a:lnTo>
                  <a:pt x="1589" y="119"/>
                </a:lnTo>
                <a:lnTo>
                  <a:pt x="1586" y="103"/>
                </a:lnTo>
                <a:lnTo>
                  <a:pt x="1583" y="88"/>
                </a:lnTo>
                <a:lnTo>
                  <a:pt x="1577" y="74"/>
                </a:lnTo>
                <a:lnTo>
                  <a:pt x="1571" y="62"/>
                </a:lnTo>
                <a:lnTo>
                  <a:pt x="1563" y="51"/>
                </a:lnTo>
                <a:lnTo>
                  <a:pt x="1555" y="40"/>
                </a:lnTo>
                <a:lnTo>
                  <a:pt x="1545" y="32"/>
                </a:lnTo>
                <a:lnTo>
                  <a:pt x="1533" y="24"/>
                </a:lnTo>
                <a:lnTo>
                  <a:pt x="1521" y="17"/>
                </a:lnTo>
                <a:lnTo>
                  <a:pt x="1508" y="13"/>
                </a:lnTo>
                <a:lnTo>
                  <a:pt x="1493" y="8"/>
                </a:lnTo>
                <a:lnTo>
                  <a:pt x="1477" y="5"/>
                </a:lnTo>
                <a:lnTo>
                  <a:pt x="1460" y="2"/>
                </a:lnTo>
                <a:lnTo>
                  <a:pt x="1441" y="1"/>
                </a:lnTo>
                <a:lnTo>
                  <a:pt x="1423" y="0"/>
                </a:lnTo>
                <a:close/>
                <a:moveTo>
                  <a:pt x="3080" y="355"/>
                </a:moveTo>
                <a:lnTo>
                  <a:pt x="3080" y="355"/>
                </a:lnTo>
                <a:lnTo>
                  <a:pt x="3055" y="366"/>
                </a:lnTo>
                <a:lnTo>
                  <a:pt x="3040" y="372"/>
                </a:lnTo>
                <a:lnTo>
                  <a:pt x="3024" y="376"/>
                </a:lnTo>
                <a:lnTo>
                  <a:pt x="3007" y="381"/>
                </a:lnTo>
                <a:lnTo>
                  <a:pt x="2989" y="384"/>
                </a:lnTo>
                <a:lnTo>
                  <a:pt x="2970" y="387"/>
                </a:lnTo>
                <a:lnTo>
                  <a:pt x="2951" y="388"/>
                </a:lnTo>
                <a:lnTo>
                  <a:pt x="2951" y="388"/>
                </a:lnTo>
                <a:lnTo>
                  <a:pt x="2938" y="388"/>
                </a:lnTo>
                <a:lnTo>
                  <a:pt x="2927" y="387"/>
                </a:lnTo>
                <a:lnTo>
                  <a:pt x="2916" y="384"/>
                </a:lnTo>
                <a:lnTo>
                  <a:pt x="2908" y="382"/>
                </a:lnTo>
                <a:lnTo>
                  <a:pt x="2900" y="378"/>
                </a:lnTo>
                <a:lnTo>
                  <a:pt x="2893" y="374"/>
                </a:lnTo>
                <a:lnTo>
                  <a:pt x="2887" y="368"/>
                </a:lnTo>
                <a:lnTo>
                  <a:pt x="2883" y="362"/>
                </a:lnTo>
                <a:lnTo>
                  <a:pt x="2878" y="355"/>
                </a:lnTo>
                <a:lnTo>
                  <a:pt x="2875" y="348"/>
                </a:lnTo>
                <a:lnTo>
                  <a:pt x="2872" y="339"/>
                </a:lnTo>
                <a:lnTo>
                  <a:pt x="2870" y="330"/>
                </a:lnTo>
                <a:lnTo>
                  <a:pt x="2868" y="308"/>
                </a:lnTo>
                <a:lnTo>
                  <a:pt x="2868" y="283"/>
                </a:lnTo>
                <a:lnTo>
                  <a:pt x="2868" y="5"/>
                </a:lnTo>
                <a:lnTo>
                  <a:pt x="2852" y="5"/>
                </a:lnTo>
                <a:lnTo>
                  <a:pt x="2852" y="5"/>
                </a:lnTo>
                <a:lnTo>
                  <a:pt x="2830" y="5"/>
                </a:lnTo>
                <a:lnTo>
                  <a:pt x="2803" y="7"/>
                </a:lnTo>
                <a:lnTo>
                  <a:pt x="2778" y="9"/>
                </a:lnTo>
                <a:lnTo>
                  <a:pt x="2763" y="12"/>
                </a:lnTo>
                <a:lnTo>
                  <a:pt x="2763" y="295"/>
                </a:lnTo>
                <a:lnTo>
                  <a:pt x="2763" y="295"/>
                </a:lnTo>
                <a:lnTo>
                  <a:pt x="2763" y="318"/>
                </a:lnTo>
                <a:lnTo>
                  <a:pt x="2764" y="339"/>
                </a:lnTo>
                <a:lnTo>
                  <a:pt x="2767" y="359"/>
                </a:lnTo>
                <a:lnTo>
                  <a:pt x="2769" y="377"/>
                </a:lnTo>
                <a:lnTo>
                  <a:pt x="2774" y="393"/>
                </a:lnTo>
                <a:lnTo>
                  <a:pt x="2779" y="408"/>
                </a:lnTo>
                <a:lnTo>
                  <a:pt x="2786" y="422"/>
                </a:lnTo>
                <a:lnTo>
                  <a:pt x="2794" y="434"/>
                </a:lnTo>
                <a:lnTo>
                  <a:pt x="2803" y="445"/>
                </a:lnTo>
                <a:lnTo>
                  <a:pt x="2815" y="455"/>
                </a:lnTo>
                <a:lnTo>
                  <a:pt x="2829" y="462"/>
                </a:lnTo>
                <a:lnTo>
                  <a:pt x="2843" y="468"/>
                </a:lnTo>
                <a:lnTo>
                  <a:pt x="2860" y="473"/>
                </a:lnTo>
                <a:lnTo>
                  <a:pt x="2878" y="477"/>
                </a:lnTo>
                <a:lnTo>
                  <a:pt x="2899" y="479"/>
                </a:lnTo>
                <a:lnTo>
                  <a:pt x="2922" y="480"/>
                </a:lnTo>
                <a:lnTo>
                  <a:pt x="2922" y="480"/>
                </a:lnTo>
                <a:lnTo>
                  <a:pt x="2940" y="479"/>
                </a:lnTo>
                <a:lnTo>
                  <a:pt x="2956" y="478"/>
                </a:lnTo>
                <a:lnTo>
                  <a:pt x="2973" y="477"/>
                </a:lnTo>
                <a:lnTo>
                  <a:pt x="2987" y="473"/>
                </a:lnTo>
                <a:lnTo>
                  <a:pt x="3014" y="467"/>
                </a:lnTo>
                <a:lnTo>
                  <a:pt x="3037" y="460"/>
                </a:lnTo>
                <a:lnTo>
                  <a:pt x="3055" y="453"/>
                </a:lnTo>
                <a:lnTo>
                  <a:pt x="3068" y="448"/>
                </a:lnTo>
                <a:lnTo>
                  <a:pt x="3082" y="442"/>
                </a:lnTo>
                <a:lnTo>
                  <a:pt x="3082" y="442"/>
                </a:lnTo>
                <a:lnTo>
                  <a:pt x="3089" y="445"/>
                </a:lnTo>
                <a:lnTo>
                  <a:pt x="3097" y="449"/>
                </a:lnTo>
                <a:lnTo>
                  <a:pt x="3108" y="452"/>
                </a:lnTo>
                <a:lnTo>
                  <a:pt x="3122" y="456"/>
                </a:lnTo>
                <a:lnTo>
                  <a:pt x="3139" y="459"/>
                </a:lnTo>
                <a:lnTo>
                  <a:pt x="3160" y="462"/>
                </a:lnTo>
                <a:lnTo>
                  <a:pt x="3184" y="463"/>
                </a:lnTo>
                <a:lnTo>
                  <a:pt x="3184" y="12"/>
                </a:lnTo>
                <a:lnTo>
                  <a:pt x="3184" y="12"/>
                </a:lnTo>
                <a:lnTo>
                  <a:pt x="3149" y="7"/>
                </a:lnTo>
                <a:lnTo>
                  <a:pt x="3123" y="6"/>
                </a:lnTo>
                <a:lnTo>
                  <a:pt x="3100" y="5"/>
                </a:lnTo>
                <a:lnTo>
                  <a:pt x="3080" y="5"/>
                </a:lnTo>
                <a:lnTo>
                  <a:pt x="3080" y="355"/>
                </a:lnTo>
                <a:close/>
                <a:moveTo>
                  <a:pt x="3307" y="463"/>
                </a:moveTo>
                <a:lnTo>
                  <a:pt x="3307" y="463"/>
                </a:lnTo>
                <a:lnTo>
                  <a:pt x="3319" y="465"/>
                </a:lnTo>
                <a:lnTo>
                  <a:pt x="3351" y="471"/>
                </a:lnTo>
                <a:lnTo>
                  <a:pt x="3374" y="474"/>
                </a:lnTo>
                <a:lnTo>
                  <a:pt x="3400" y="477"/>
                </a:lnTo>
                <a:lnTo>
                  <a:pt x="3430" y="479"/>
                </a:lnTo>
                <a:lnTo>
                  <a:pt x="3463" y="480"/>
                </a:lnTo>
                <a:lnTo>
                  <a:pt x="3463" y="480"/>
                </a:lnTo>
                <a:lnTo>
                  <a:pt x="3480" y="479"/>
                </a:lnTo>
                <a:lnTo>
                  <a:pt x="3496" y="478"/>
                </a:lnTo>
                <a:lnTo>
                  <a:pt x="3513" y="477"/>
                </a:lnTo>
                <a:lnTo>
                  <a:pt x="3529" y="473"/>
                </a:lnTo>
                <a:lnTo>
                  <a:pt x="3547" y="470"/>
                </a:lnTo>
                <a:lnTo>
                  <a:pt x="3563" y="464"/>
                </a:lnTo>
                <a:lnTo>
                  <a:pt x="3578" y="458"/>
                </a:lnTo>
                <a:lnTo>
                  <a:pt x="3593" y="451"/>
                </a:lnTo>
                <a:lnTo>
                  <a:pt x="3605" y="442"/>
                </a:lnTo>
                <a:lnTo>
                  <a:pt x="3618" y="432"/>
                </a:lnTo>
                <a:lnTo>
                  <a:pt x="3629" y="420"/>
                </a:lnTo>
                <a:lnTo>
                  <a:pt x="3639" y="407"/>
                </a:lnTo>
                <a:lnTo>
                  <a:pt x="3647" y="392"/>
                </a:lnTo>
                <a:lnTo>
                  <a:pt x="3652" y="375"/>
                </a:lnTo>
                <a:lnTo>
                  <a:pt x="3656" y="357"/>
                </a:lnTo>
                <a:lnTo>
                  <a:pt x="3657" y="337"/>
                </a:lnTo>
                <a:lnTo>
                  <a:pt x="3657" y="337"/>
                </a:lnTo>
                <a:lnTo>
                  <a:pt x="3656" y="323"/>
                </a:lnTo>
                <a:lnTo>
                  <a:pt x="3655" y="310"/>
                </a:lnTo>
                <a:lnTo>
                  <a:pt x="3651" y="299"/>
                </a:lnTo>
                <a:lnTo>
                  <a:pt x="3647" y="287"/>
                </a:lnTo>
                <a:lnTo>
                  <a:pt x="3641" y="278"/>
                </a:lnTo>
                <a:lnTo>
                  <a:pt x="3634" y="268"/>
                </a:lnTo>
                <a:lnTo>
                  <a:pt x="3626" y="260"/>
                </a:lnTo>
                <a:lnTo>
                  <a:pt x="3618" y="252"/>
                </a:lnTo>
                <a:lnTo>
                  <a:pt x="3608" y="243"/>
                </a:lnTo>
                <a:lnTo>
                  <a:pt x="3596" y="237"/>
                </a:lnTo>
                <a:lnTo>
                  <a:pt x="3585" y="228"/>
                </a:lnTo>
                <a:lnTo>
                  <a:pt x="3571" y="223"/>
                </a:lnTo>
                <a:lnTo>
                  <a:pt x="3542" y="210"/>
                </a:lnTo>
                <a:lnTo>
                  <a:pt x="3510" y="197"/>
                </a:lnTo>
                <a:lnTo>
                  <a:pt x="3510" y="197"/>
                </a:lnTo>
                <a:lnTo>
                  <a:pt x="3474" y="183"/>
                </a:lnTo>
                <a:lnTo>
                  <a:pt x="3459" y="177"/>
                </a:lnTo>
                <a:lnTo>
                  <a:pt x="3445" y="170"/>
                </a:lnTo>
                <a:lnTo>
                  <a:pt x="3434" y="162"/>
                </a:lnTo>
                <a:lnTo>
                  <a:pt x="3429" y="157"/>
                </a:lnTo>
                <a:lnTo>
                  <a:pt x="3426" y="152"/>
                </a:lnTo>
                <a:lnTo>
                  <a:pt x="3422" y="148"/>
                </a:lnTo>
                <a:lnTo>
                  <a:pt x="3420" y="142"/>
                </a:lnTo>
                <a:lnTo>
                  <a:pt x="3419" y="136"/>
                </a:lnTo>
                <a:lnTo>
                  <a:pt x="3419" y="130"/>
                </a:lnTo>
                <a:lnTo>
                  <a:pt x="3419" y="130"/>
                </a:lnTo>
                <a:lnTo>
                  <a:pt x="3419" y="123"/>
                </a:lnTo>
                <a:lnTo>
                  <a:pt x="3421" y="117"/>
                </a:lnTo>
                <a:lnTo>
                  <a:pt x="3426" y="108"/>
                </a:lnTo>
                <a:lnTo>
                  <a:pt x="3433" y="100"/>
                </a:lnTo>
                <a:lnTo>
                  <a:pt x="3437" y="97"/>
                </a:lnTo>
                <a:lnTo>
                  <a:pt x="3442" y="93"/>
                </a:lnTo>
                <a:lnTo>
                  <a:pt x="3449" y="91"/>
                </a:lnTo>
                <a:lnTo>
                  <a:pt x="3456" y="88"/>
                </a:lnTo>
                <a:lnTo>
                  <a:pt x="3464" y="85"/>
                </a:lnTo>
                <a:lnTo>
                  <a:pt x="3472" y="84"/>
                </a:lnTo>
                <a:lnTo>
                  <a:pt x="3482" y="83"/>
                </a:lnTo>
                <a:lnTo>
                  <a:pt x="3494" y="83"/>
                </a:lnTo>
                <a:lnTo>
                  <a:pt x="3494" y="83"/>
                </a:lnTo>
                <a:lnTo>
                  <a:pt x="3516" y="84"/>
                </a:lnTo>
                <a:lnTo>
                  <a:pt x="3537" y="87"/>
                </a:lnTo>
                <a:lnTo>
                  <a:pt x="3557" y="91"/>
                </a:lnTo>
                <a:lnTo>
                  <a:pt x="3575" y="96"/>
                </a:lnTo>
                <a:lnTo>
                  <a:pt x="3602" y="105"/>
                </a:lnTo>
                <a:lnTo>
                  <a:pt x="3612" y="110"/>
                </a:lnTo>
                <a:lnTo>
                  <a:pt x="3639" y="33"/>
                </a:lnTo>
                <a:lnTo>
                  <a:pt x="3639" y="33"/>
                </a:lnTo>
                <a:lnTo>
                  <a:pt x="3618" y="24"/>
                </a:lnTo>
                <a:lnTo>
                  <a:pt x="3603" y="18"/>
                </a:lnTo>
                <a:lnTo>
                  <a:pt x="3585" y="14"/>
                </a:lnTo>
                <a:lnTo>
                  <a:pt x="3564" y="8"/>
                </a:lnTo>
                <a:lnTo>
                  <a:pt x="3540" y="5"/>
                </a:lnTo>
                <a:lnTo>
                  <a:pt x="3513" y="1"/>
                </a:lnTo>
                <a:lnTo>
                  <a:pt x="3484" y="0"/>
                </a:lnTo>
                <a:lnTo>
                  <a:pt x="3484" y="0"/>
                </a:lnTo>
                <a:lnTo>
                  <a:pt x="3468" y="1"/>
                </a:lnTo>
                <a:lnTo>
                  <a:pt x="3452" y="2"/>
                </a:lnTo>
                <a:lnTo>
                  <a:pt x="3436" y="5"/>
                </a:lnTo>
                <a:lnTo>
                  <a:pt x="3421" y="9"/>
                </a:lnTo>
                <a:lnTo>
                  <a:pt x="3406" y="14"/>
                </a:lnTo>
                <a:lnTo>
                  <a:pt x="3392" y="20"/>
                </a:lnTo>
                <a:lnTo>
                  <a:pt x="3379" y="27"/>
                </a:lnTo>
                <a:lnTo>
                  <a:pt x="3366" y="35"/>
                </a:lnTo>
                <a:lnTo>
                  <a:pt x="3354" y="44"/>
                </a:lnTo>
                <a:lnTo>
                  <a:pt x="3344" y="53"/>
                </a:lnTo>
                <a:lnTo>
                  <a:pt x="3335" y="65"/>
                </a:lnTo>
                <a:lnTo>
                  <a:pt x="3328" y="77"/>
                </a:lnTo>
                <a:lnTo>
                  <a:pt x="3321" y="90"/>
                </a:lnTo>
                <a:lnTo>
                  <a:pt x="3316" y="105"/>
                </a:lnTo>
                <a:lnTo>
                  <a:pt x="3314" y="120"/>
                </a:lnTo>
                <a:lnTo>
                  <a:pt x="3313" y="137"/>
                </a:lnTo>
                <a:lnTo>
                  <a:pt x="3313" y="137"/>
                </a:lnTo>
                <a:lnTo>
                  <a:pt x="3314" y="153"/>
                </a:lnTo>
                <a:lnTo>
                  <a:pt x="3316" y="168"/>
                </a:lnTo>
                <a:lnTo>
                  <a:pt x="3321" y="183"/>
                </a:lnTo>
                <a:lnTo>
                  <a:pt x="3328" y="196"/>
                </a:lnTo>
                <a:lnTo>
                  <a:pt x="3335" y="208"/>
                </a:lnTo>
                <a:lnTo>
                  <a:pt x="3344" y="218"/>
                </a:lnTo>
                <a:lnTo>
                  <a:pt x="3354" y="227"/>
                </a:lnTo>
                <a:lnTo>
                  <a:pt x="3365" y="235"/>
                </a:lnTo>
                <a:lnTo>
                  <a:pt x="3376" y="243"/>
                </a:lnTo>
                <a:lnTo>
                  <a:pt x="3389" y="250"/>
                </a:lnTo>
                <a:lnTo>
                  <a:pt x="3402" y="257"/>
                </a:lnTo>
                <a:lnTo>
                  <a:pt x="3414" y="263"/>
                </a:lnTo>
                <a:lnTo>
                  <a:pt x="3441" y="272"/>
                </a:lnTo>
                <a:lnTo>
                  <a:pt x="3467" y="282"/>
                </a:lnTo>
                <a:lnTo>
                  <a:pt x="3467" y="282"/>
                </a:lnTo>
                <a:lnTo>
                  <a:pt x="3499" y="293"/>
                </a:lnTo>
                <a:lnTo>
                  <a:pt x="3514" y="299"/>
                </a:lnTo>
                <a:lnTo>
                  <a:pt x="3527" y="306"/>
                </a:lnTo>
                <a:lnTo>
                  <a:pt x="3537" y="314"/>
                </a:lnTo>
                <a:lnTo>
                  <a:pt x="3544" y="322"/>
                </a:lnTo>
                <a:lnTo>
                  <a:pt x="3548" y="327"/>
                </a:lnTo>
                <a:lnTo>
                  <a:pt x="3550" y="332"/>
                </a:lnTo>
                <a:lnTo>
                  <a:pt x="3551" y="337"/>
                </a:lnTo>
                <a:lnTo>
                  <a:pt x="3551" y="343"/>
                </a:lnTo>
                <a:lnTo>
                  <a:pt x="3551" y="343"/>
                </a:lnTo>
                <a:lnTo>
                  <a:pt x="3551" y="353"/>
                </a:lnTo>
                <a:lnTo>
                  <a:pt x="3548" y="363"/>
                </a:lnTo>
                <a:lnTo>
                  <a:pt x="3545" y="368"/>
                </a:lnTo>
                <a:lnTo>
                  <a:pt x="3542" y="373"/>
                </a:lnTo>
                <a:lnTo>
                  <a:pt x="3539" y="376"/>
                </a:lnTo>
                <a:lnTo>
                  <a:pt x="3534" y="381"/>
                </a:lnTo>
                <a:lnTo>
                  <a:pt x="3528" y="384"/>
                </a:lnTo>
                <a:lnTo>
                  <a:pt x="3521" y="388"/>
                </a:lnTo>
                <a:lnTo>
                  <a:pt x="3514" y="390"/>
                </a:lnTo>
                <a:lnTo>
                  <a:pt x="3505" y="392"/>
                </a:lnTo>
                <a:lnTo>
                  <a:pt x="3495" y="395"/>
                </a:lnTo>
                <a:lnTo>
                  <a:pt x="3484" y="396"/>
                </a:lnTo>
                <a:lnTo>
                  <a:pt x="3458" y="397"/>
                </a:lnTo>
                <a:lnTo>
                  <a:pt x="3458" y="397"/>
                </a:lnTo>
                <a:lnTo>
                  <a:pt x="3434" y="397"/>
                </a:lnTo>
                <a:lnTo>
                  <a:pt x="3411" y="395"/>
                </a:lnTo>
                <a:lnTo>
                  <a:pt x="3368" y="390"/>
                </a:lnTo>
                <a:lnTo>
                  <a:pt x="3338" y="385"/>
                </a:lnTo>
                <a:lnTo>
                  <a:pt x="3327" y="383"/>
                </a:lnTo>
                <a:lnTo>
                  <a:pt x="3307" y="463"/>
                </a:lnTo>
                <a:close/>
                <a:moveTo>
                  <a:pt x="1845" y="90"/>
                </a:moveTo>
                <a:lnTo>
                  <a:pt x="1845" y="90"/>
                </a:lnTo>
                <a:lnTo>
                  <a:pt x="1861" y="87"/>
                </a:lnTo>
                <a:lnTo>
                  <a:pt x="1881" y="84"/>
                </a:lnTo>
                <a:lnTo>
                  <a:pt x="1904" y="82"/>
                </a:lnTo>
                <a:lnTo>
                  <a:pt x="1928" y="82"/>
                </a:lnTo>
                <a:lnTo>
                  <a:pt x="1928" y="82"/>
                </a:lnTo>
                <a:lnTo>
                  <a:pt x="1943" y="82"/>
                </a:lnTo>
                <a:lnTo>
                  <a:pt x="1956" y="83"/>
                </a:lnTo>
                <a:lnTo>
                  <a:pt x="1969" y="87"/>
                </a:lnTo>
                <a:lnTo>
                  <a:pt x="1982" y="90"/>
                </a:lnTo>
                <a:lnTo>
                  <a:pt x="1994" y="95"/>
                </a:lnTo>
                <a:lnTo>
                  <a:pt x="2004" y="100"/>
                </a:lnTo>
                <a:lnTo>
                  <a:pt x="2015" y="108"/>
                </a:lnTo>
                <a:lnTo>
                  <a:pt x="2025" y="117"/>
                </a:lnTo>
                <a:lnTo>
                  <a:pt x="2033" y="127"/>
                </a:lnTo>
                <a:lnTo>
                  <a:pt x="2041" y="137"/>
                </a:lnTo>
                <a:lnTo>
                  <a:pt x="2048" y="150"/>
                </a:lnTo>
                <a:lnTo>
                  <a:pt x="2053" y="165"/>
                </a:lnTo>
                <a:lnTo>
                  <a:pt x="2058" y="180"/>
                </a:lnTo>
                <a:lnTo>
                  <a:pt x="2061" y="197"/>
                </a:lnTo>
                <a:lnTo>
                  <a:pt x="2063" y="216"/>
                </a:lnTo>
                <a:lnTo>
                  <a:pt x="2064" y="237"/>
                </a:lnTo>
                <a:lnTo>
                  <a:pt x="2064" y="237"/>
                </a:lnTo>
                <a:lnTo>
                  <a:pt x="2064" y="256"/>
                </a:lnTo>
                <a:lnTo>
                  <a:pt x="2063" y="275"/>
                </a:lnTo>
                <a:lnTo>
                  <a:pt x="2060" y="292"/>
                </a:lnTo>
                <a:lnTo>
                  <a:pt x="2057" y="308"/>
                </a:lnTo>
                <a:lnTo>
                  <a:pt x="2053" y="323"/>
                </a:lnTo>
                <a:lnTo>
                  <a:pt x="2049" y="336"/>
                </a:lnTo>
                <a:lnTo>
                  <a:pt x="2042" y="348"/>
                </a:lnTo>
                <a:lnTo>
                  <a:pt x="2035" y="359"/>
                </a:lnTo>
                <a:lnTo>
                  <a:pt x="2026" y="368"/>
                </a:lnTo>
                <a:lnTo>
                  <a:pt x="2015" y="376"/>
                </a:lnTo>
                <a:lnTo>
                  <a:pt x="2004" y="383"/>
                </a:lnTo>
                <a:lnTo>
                  <a:pt x="1990" y="389"/>
                </a:lnTo>
                <a:lnTo>
                  <a:pt x="1975" y="392"/>
                </a:lnTo>
                <a:lnTo>
                  <a:pt x="1958" y="396"/>
                </a:lnTo>
                <a:lnTo>
                  <a:pt x="1940" y="398"/>
                </a:lnTo>
                <a:lnTo>
                  <a:pt x="1919" y="398"/>
                </a:lnTo>
                <a:lnTo>
                  <a:pt x="1919" y="398"/>
                </a:lnTo>
                <a:lnTo>
                  <a:pt x="1892" y="397"/>
                </a:lnTo>
                <a:lnTo>
                  <a:pt x="1868" y="396"/>
                </a:lnTo>
                <a:lnTo>
                  <a:pt x="1845" y="393"/>
                </a:lnTo>
                <a:lnTo>
                  <a:pt x="1845" y="90"/>
                </a:lnTo>
                <a:close/>
                <a:moveTo>
                  <a:pt x="1934" y="0"/>
                </a:moveTo>
                <a:lnTo>
                  <a:pt x="1934" y="0"/>
                </a:lnTo>
                <a:lnTo>
                  <a:pt x="1910" y="1"/>
                </a:lnTo>
                <a:lnTo>
                  <a:pt x="1885" y="2"/>
                </a:lnTo>
                <a:lnTo>
                  <a:pt x="1860" y="5"/>
                </a:lnTo>
                <a:lnTo>
                  <a:pt x="1834" y="8"/>
                </a:lnTo>
                <a:lnTo>
                  <a:pt x="1808" y="12"/>
                </a:lnTo>
                <a:lnTo>
                  <a:pt x="1784" y="16"/>
                </a:lnTo>
                <a:lnTo>
                  <a:pt x="1761" y="22"/>
                </a:lnTo>
                <a:lnTo>
                  <a:pt x="1740" y="29"/>
                </a:lnTo>
                <a:lnTo>
                  <a:pt x="1740" y="465"/>
                </a:lnTo>
                <a:lnTo>
                  <a:pt x="1740" y="465"/>
                </a:lnTo>
                <a:lnTo>
                  <a:pt x="1758" y="468"/>
                </a:lnTo>
                <a:lnTo>
                  <a:pt x="1778" y="471"/>
                </a:lnTo>
                <a:lnTo>
                  <a:pt x="1823" y="475"/>
                </a:lnTo>
                <a:lnTo>
                  <a:pt x="1872" y="479"/>
                </a:lnTo>
                <a:lnTo>
                  <a:pt x="1915" y="480"/>
                </a:lnTo>
                <a:lnTo>
                  <a:pt x="1915" y="480"/>
                </a:lnTo>
                <a:lnTo>
                  <a:pt x="1950" y="479"/>
                </a:lnTo>
                <a:lnTo>
                  <a:pt x="1980" y="477"/>
                </a:lnTo>
                <a:lnTo>
                  <a:pt x="2009" y="472"/>
                </a:lnTo>
                <a:lnTo>
                  <a:pt x="2035" y="465"/>
                </a:lnTo>
                <a:lnTo>
                  <a:pt x="2058" y="458"/>
                </a:lnTo>
                <a:lnTo>
                  <a:pt x="2080" y="448"/>
                </a:lnTo>
                <a:lnTo>
                  <a:pt x="2089" y="442"/>
                </a:lnTo>
                <a:lnTo>
                  <a:pt x="2098" y="436"/>
                </a:lnTo>
                <a:lnTo>
                  <a:pt x="2107" y="429"/>
                </a:lnTo>
                <a:lnTo>
                  <a:pt x="2116" y="422"/>
                </a:lnTo>
                <a:lnTo>
                  <a:pt x="2122" y="414"/>
                </a:lnTo>
                <a:lnTo>
                  <a:pt x="2129" y="406"/>
                </a:lnTo>
                <a:lnTo>
                  <a:pt x="2136" y="398"/>
                </a:lnTo>
                <a:lnTo>
                  <a:pt x="2142" y="389"/>
                </a:lnTo>
                <a:lnTo>
                  <a:pt x="2147" y="378"/>
                </a:lnTo>
                <a:lnTo>
                  <a:pt x="2152" y="369"/>
                </a:lnTo>
                <a:lnTo>
                  <a:pt x="2160" y="346"/>
                </a:lnTo>
                <a:lnTo>
                  <a:pt x="2166" y="322"/>
                </a:lnTo>
                <a:lnTo>
                  <a:pt x="2171" y="297"/>
                </a:lnTo>
                <a:lnTo>
                  <a:pt x="2173" y="268"/>
                </a:lnTo>
                <a:lnTo>
                  <a:pt x="2174" y="237"/>
                </a:lnTo>
                <a:lnTo>
                  <a:pt x="2174" y="237"/>
                </a:lnTo>
                <a:lnTo>
                  <a:pt x="2173" y="210"/>
                </a:lnTo>
                <a:lnTo>
                  <a:pt x="2170" y="183"/>
                </a:lnTo>
                <a:lnTo>
                  <a:pt x="2165" y="160"/>
                </a:lnTo>
                <a:lnTo>
                  <a:pt x="2158" y="137"/>
                </a:lnTo>
                <a:lnTo>
                  <a:pt x="2149" y="117"/>
                </a:lnTo>
                <a:lnTo>
                  <a:pt x="2137" y="97"/>
                </a:lnTo>
                <a:lnTo>
                  <a:pt x="2125" y="80"/>
                </a:lnTo>
                <a:lnTo>
                  <a:pt x="2110" y="63"/>
                </a:lnTo>
                <a:lnTo>
                  <a:pt x="2094" y="48"/>
                </a:lnTo>
                <a:lnTo>
                  <a:pt x="2075" y="36"/>
                </a:lnTo>
                <a:lnTo>
                  <a:pt x="2056" y="25"/>
                </a:lnTo>
                <a:lnTo>
                  <a:pt x="2034" y="16"/>
                </a:lnTo>
                <a:lnTo>
                  <a:pt x="2011" y="9"/>
                </a:lnTo>
                <a:lnTo>
                  <a:pt x="1987" y="5"/>
                </a:lnTo>
                <a:lnTo>
                  <a:pt x="1960" y="1"/>
                </a:lnTo>
                <a:lnTo>
                  <a:pt x="19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0245" tIns="50125" rIns="100245" bIns="50125" numCol="1" anchor="t" anchorCtr="0" compatLnSpc="1">
            <a:prstTxWarp prst="textNoShape">
              <a:avLst/>
            </a:prstTxWarp>
          </a:bodyPr>
          <a:lstStyle/>
          <a:p>
            <a:pPr defTabSz="1002468"/>
            <a:endParaRPr lang="en-GB" sz="1800" dirty="0">
              <a:solidFill>
                <a:srgbClr val="005EB8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286715" y="6401049"/>
            <a:ext cx="1517997" cy="30482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292" tIns="50146" rIns="100292" bIns="50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02468"/>
            <a:endParaRPr lang="fr-FR" sz="22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74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1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5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2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06354C8-5119-425E-B6BC-6153AFF08B8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r="5102"/>
          <a:stretch/>
        </p:blipFill>
        <p:spPr>
          <a:xfrm>
            <a:off x="1591" y="9"/>
            <a:ext cx="12188825" cy="6924181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1137295" y="3527084"/>
            <a:ext cx="9430603" cy="3299021"/>
          </a:xfrm>
          <a:prstGeom prst="flowChartDecision">
            <a:avLst/>
          </a:prstGeom>
          <a:solidFill>
            <a:srgbClr val="66FF33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bn-BD" sz="36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চারপীর আউলিয়া</a:t>
            </a:r>
            <a:r>
              <a:rPr lang="en-US" sz="36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অনলাইন  মাদরাসায় </a:t>
            </a:r>
            <a:r>
              <a:rPr lang="bn-BD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3600" kern="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CC52E-CE39-446E-8743-BF30EEE9A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129981"/>
            <a:ext cx="8795369" cy="32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91A21-D316-4BCA-96EB-2A09EA3D6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591"/>
            <a:ext cx="5825376" cy="3333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0C3B7-400E-4E60-A837-8634B94BE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092"/>
            <a:ext cx="5825375" cy="3354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A98887-F5A2-4321-9D92-7F10F7F54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76" y="-21093"/>
            <a:ext cx="6366624" cy="68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11844-89C7-4D79-88A1-0073514AE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07"/>
            <a:ext cx="12194538" cy="65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27875-41F2-403F-A6A4-AC9350847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668" cy="2875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67634-2313-4CFA-8FBD-83640DE6B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2" y="3176457"/>
            <a:ext cx="5138726" cy="2875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6D3686-C169-45FD-85BF-C6576EA50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06" y="0"/>
            <a:ext cx="765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3F631-8957-4B5E-AFAE-DDC918699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162232"/>
            <a:ext cx="6000751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F93D5-65E5-4E17-AF3E-A99181C5E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6" y="3726134"/>
            <a:ext cx="5889523" cy="3131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3CC5CF-AE41-48D2-8355-DCBB80AA2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17" y="162231"/>
            <a:ext cx="6858014" cy="669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0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83F8A-3A36-4A44-90BE-B24D8C20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28"/>
            <a:ext cx="12409117" cy="67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1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E0BBF5-E327-4580-8101-1E76D84F4863}"/>
              </a:ext>
            </a:extLst>
          </p:cNvPr>
          <p:cNvSpPr txBox="1"/>
          <p:nvPr/>
        </p:nvSpPr>
        <p:spPr>
          <a:xfrm>
            <a:off x="4079631" y="324465"/>
            <a:ext cx="379827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DAD78-6C2E-451A-BB10-A22FE8C25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3" y="1519084"/>
            <a:ext cx="11666214" cy="47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1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EF8BF2-C6ED-4115-B168-B6CEE3A6C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0" y="0"/>
            <a:ext cx="587969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27A5F-0EBB-47F3-AF4E-40456C93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231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2150EC-C0A5-4596-8747-7FA0E9B61AF4}"/>
              </a:ext>
            </a:extLst>
          </p:cNvPr>
          <p:cNvSpPr txBox="1"/>
          <p:nvPr/>
        </p:nvSpPr>
        <p:spPr>
          <a:xfrm>
            <a:off x="4208207" y="2687837"/>
            <a:ext cx="4316815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4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1786" y="4085699"/>
            <a:ext cx="4121728" cy="41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0"/>
            <a:ext cx="3307211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4519" y="332179"/>
            <a:ext cx="3308072" cy="2643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61293" y="4213592"/>
            <a:ext cx="3307211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99846" y="3932779"/>
            <a:ext cx="3308072" cy="2643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800" y="0"/>
            <a:ext cx="418629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6051" y="6436343"/>
            <a:ext cx="418629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951" y="6449407"/>
            <a:ext cx="4101689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349" y="20782"/>
            <a:ext cx="3973717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1063" y="3114162"/>
            <a:ext cx="3893128" cy="387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7738" y="461062"/>
            <a:ext cx="3916528" cy="12954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99280" y="3725900"/>
            <a:ext cx="4663591" cy="711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2606" y="750181"/>
            <a:ext cx="2485952" cy="76943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7127" y="3227736"/>
            <a:ext cx="5475575" cy="3585595"/>
          </a:xfrm>
          <a:prstGeom prst="rect">
            <a:avLst/>
          </a:prstGeom>
          <a:solidFill>
            <a:srgbClr val="00B0F0"/>
          </a:solidFill>
        </p:spPr>
        <p:txBody>
          <a:bodyPr wrap="square" lIns="91436" tIns="45719" rIns="91436" bIns="45719">
            <a:spAutoFit/>
          </a:bodyPr>
          <a:lstStyle/>
          <a:p>
            <a:pPr lvl="0" algn="ctr"/>
            <a:r>
              <a:rPr lang="bn-BD" sz="4700" b="1" dirty="0">
                <a:ln w="0"/>
                <a:solidFill>
                  <a:srgbClr val="CE04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 আহমদ</a:t>
            </a:r>
            <a:r>
              <a:rPr lang="bn-IN" sz="4700" b="1" dirty="0">
                <a:ln w="0"/>
                <a:solidFill>
                  <a:srgbClr val="CE04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 w="0"/>
              <a:solidFill>
                <a:srgbClr val="CE04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বখতিয়ার পাড়া চারপীর আউলিয়া আলিম মাদ্রাসা।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আনোয়ারা,চট্টগ্রাম।</a:t>
            </a:r>
            <a:endParaRPr lang="bn-IN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C:\Users\EliteBook\Desktop\89658554_2624039954494861_7893866490925940736_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17" y="583584"/>
            <a:ext cx="2493016" cy="2526878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95" y="1714259"/>
            <a:ext cx="3620168" cy="346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932248" y="5182767"/>
            <a:ext cx="3228894" cy="1569658"/>
          </a:xfrm>
          <a:prstGeom prst="rect">
            <a:avLst/>
          </a:prstGeom>
          <a:solidFill>
            <a:srgbClr val="92D050"/>
          </a:solidFill>
        </p:spPr>
        <p:txBody>
          <a:bodyPr wrap="square" lIns="91436" tIns="45719" rIns="91436" bIns="45719">
            <a:spAutoFit/>
          </a:bodyPr>
          <a:lstStyle/>
          <a:p>
            <a:pPr lvl="0"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54266" y="640735"/>
            <a:ext cx="3708058" cy="769439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pPr lvl="0"/>
            <a:r>
              <a:rPr lang="en-US" sz="4400" b="1" u="sng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54D64-DB8F-4BF9-B0AE-D69874DE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39" y="-58072"/>
            <a:ext cx="12295238" cy="6916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970670-C577-46C2-8FC8-6A1C34E1C080}"/>
              </a:ext>
            </a:extLst>
          </p:cNvPr>
          <p:cNvSpPr txBox="1"/>
          <p:nvPr/>
        </p:nvSpPr>
        <p:spPr>
          <a:xfrm>
            <a:off x="4200832" y="0"/>
            <a:ext cx="379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ছবিতে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দেখছো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001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0176" y="3237418"/>
            <a:ext cx="7368805" cy="2269331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স্বদেশ </a:t>
            </a:r>
          </a:p>
          <a:p>
            <a:pPr>
              <a:defRPr/>
            </a:pPr>
            <a:endParaRPr lang="bn-IN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আহসান হাবীব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06580" y="1428908"/>
            <a:ext cx="7772400" cy="1125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54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0" y="1"/>
            <a:ext cx="9112608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42E2F1-926E-4DA0-805E-B00FCE219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486697"/>
            <a:ext cx="12066265" cy="616482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11492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9A8813-B429-493F-8E44-41E3A3812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471948"/>
            <a:ext cx="11970639" cy="60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33E08E-3970-47A0-984D-F1AF6ECE783A}"/>
              </a:ext>
            </a:extLst>
          </p:cNvPr>
          <p:cNvSpPr txBox="1"/>
          <p:nvPr/>
        </p:nvSpPr>
        <p:spPr>
          <a:xfrm>
            <a:off x="7123471" y="840658"/>
            <a:ext cx="4380271" cy="233910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</a:t>
            </a:r>
          </a:p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ও ৫১   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DA63D-C1ED-4160-9844-4D7CEE612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7" y="177263"/>
            <a:ext cx="6597854" cy="66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9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98C0F-1A3E-415C-B729-1B1DAE1E0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792929" cy="6827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9346B-D685-4179-B95B-0765E772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65" y="30538"/>
            <a:ext cx="6381135" cy="68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7EA1E-0A7B-44DD-8056-F0AE3613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98310" cy="6914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E28FE-F573-49C8-82B6-81E0C87B9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87" y="0"/>
            <a:ext cx="5673213" cy="69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9880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186</TotalTime>
  <Words>54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 Hossen</dc:creator>
  <cp:lastModifiedBy>MIMTAZ</cp:lastModifiedBy>
  <cp:revision>27</cp:revision>
  <dcterms:created xsi:type="dcterms:W3CDTF">2020-09-22T00:19:59Z</dcterms:created>
  <dcterms:modified xsi:type="dcterms:W3CDTF">2021-07-31T16:00:49Z</dcterms:modified>
</cp:coreProperties>
</file>