
<file path=[Content_Types].xml><?xml version="1.0" encoding="utf-8"?>
<Types xmlns="http://schemas.openxmlformats.org/package/2006/content-types">
  <Default Extension="png" ContentType="image/png"/>
  <Default Extension="jfif" ContentType="image/jpe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8" r:id="rId10"/>
    <p:sldId id="265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70" r:id="rId20"/>
    <p:sldId id="285" r:id="rId21"/>
    <p:sldId id="287" r:id="rId22"/>
    <p:sldId id="286" r:id="rId23"/>
    <p:sldId id="272" r:id="rId24"/>
    <p:sldId id="274" r:id="rId25"/>
    <p:sldId id="275" r:id="rId26"/>
    <p:sldId id="273" r:id="rId27"/>
    <p:sldId id="276" r:id="rId28"/>
    <p:sldId id="278" r:id="rId29"/>
    <p:sldId id="277" r:id="rId30"/>
    <p:sldId id="27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80" autoAdjust="0"/>
    <p:restoredTop sz="94660"/>
  </p:normalViewPr>
  <p:slideViewPr>
    <p:cSldViewPr snapToGrid="0">
      <p:cViewPr varScale="1">
        <p:scale>
          <a:sx n="68" d="100"/>
          <a:sy n="68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5EEFE8-038B-496D-8C9D-DA8B38454E79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B0AD6C-7354-4B0A-A60B-C0B6771BB7CB}">
      <dgm:prSet phldrT="[Text]"/>
      <dgm:spPr/>
      <dgm:t>
        <a:bodyPr/>
        <a:lstStyle/>
        <a:p>
          <a:r>
            <a:rPr lang="bn-IN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</a:t>
          </a:r>
          <a:endParaRPr lang="en-US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7D56A2D-2E3F-4469-9FA8-FB0F32AE9843}" type="parTrans" cxnId="{8FEDB645-77E5-4E1A-9E74-24A300341AF6}">
      <dgm:prSet/>
      <dgm:spPr/>
      <dgm:t>
        <a:bodyPr/>
        <a:lstStyle/>
        <a:p>
          <a:endParaRPr lang="en-US"/>
        </a:p>
      </dgm:t>
    </dgm:pt>
    <dgm:pt modelId="{8AACF936-2750-4918-BF7B-545F458481CF}" type="sibTrans" cxnId="{8FEDB645-77E5-4E1A-9E74-24A300341AF6}">
      <dgm:prSet/>
      <dgm:spPr/>
      <dgm:t>
        <a:bodyPr/>
        <a:lstStyle/>
        <a:p>
          <a:endParaRPr lang="en-US"/>
        </a:p>
      </dgm:t>
    </dgm:pt>
    <dgm:pt modelId="{49F81641-083D-4583-817D-5231EC10EFA0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bn-IN" sz="4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পেঁপে</a:t>
          </a:r>
          <a:endParaRPr lang="en-US" sz="40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C70ED1D-DD0A-400F-BE39-446BCE18DA7C}" type="parTrans" cxnId="{FDAB8973-F1DA-4E7A-AAC4-8B93EE68B1FE}">
      <dgm:prSet/>
      <dgm:spPr/>
      <dgm:t>
        <a:bodyPr/>
        <a:lstStyle/>
        <a:p>
          <a:endParaRPr lang="en-US"/>
        </a:p>
      </dgm:t>
    </dgm:pt>
    <dgm:pt modelId="{EB36C277-44A3-4181-8FF8-76759F63AFD5}" type="sibTrans" cxnId="{FDAB8973-F1DA-4E7A-AAC4-8B93EE68B1FE}">
      <dgm:prSet/>
      <dgm:spPr/>
      <dgm:t>
        <a:bodyPr/>
        <a:lstStyle/>
        <a:p>
          <a:endParaRPr lang="en-US"/>
        </a:p>
      </dgm:t>
    </dgm:pt>
    <dgm:pt modelId="{E420945C-65A8-4C43-B561-F050388421CF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bn-IN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পুষ্প</a:t>
          </a:r>
          <a:endParaRPr lang="en-US" sz="40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9AD5990-B4CB-43DC-B671-0A5433E3F8E3}" type="parTrans" cxnId="{37B2FBED-6CBC-4D46-A341-8E5F50D74C17}">
      <dgm:prSet/>
      <dgm:spPr/>
      <dgm:t>
        <a:bodyPr/>
        <a:lstStyle/>
        <a:p>
          <a:endParaRPr lang="en-US"/>
        </a:p>
      </dgm:t>
    </dgm:pt>
    <dgm:pt modelId="{47DE0383-0895-4535-9836-58EDAA9077E2}" type="sibTrans" cxnId="{37B2FBED-6CBC-4D46-A341-8E5F50D74C17}">
      <dgm:prSet/>
      <dgm:spPr/>
      <dgm:t>
        <a:bodyPr/>
        <a:lstStyle/>
        <a:p>
          <a:endParaRPr lang="en-US"/>
        </a:p>
      </dgm:t>
    </dgm:pt>
    <dgm:pt modelId="{55C7537B-E704-47E7-B735-4DBEE6E5FF7D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bn-IN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পত্র</a:t>
          </a:r>
          <a:endParaRPr lang="en-US" sz="40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206905E-47FE-45F6-B392-41B1DEACC426}" type="parTrans" cxnId="{061F0CDA-FD98-4B56-A600-3746A1E002ED}">
      <dgm:prSet/>
      <dgm:spPr/>
      <dgm:t>
        <a:bodyPr/>
        <a:lstStyle/>
        <a:p>
          <a:endParaRPr lang="en-US"/>
        </a:p>
      </dgm:t>
    </dgm:pt>
    <dgm:pt modelId="{1859B17A-A4FD-4546-B627-4D8101C0F28C}" type="sibTrans" cxnId="{061F0CDA-FD98-4B56-A600-3746A1E002ED}">
      <dgm:prSet/>
      <dgm:spPr/>
      <dgm:t>
        <a:bodyPr/>
        <a:lstStyle/>
        <a:p>
          <a:endParaRPr lang="en-US"/>
        </a:p>
      </dgm:t>
    </dgm:pt>
    <dgm:pt modelId="{036205FC-2A50-41BE-BD21-3295E18658A7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bn-IN" sz="4000" dirty="0" smtClean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পদ্ম</a:t>
          </a:r>
          <a:endParaRPr lang="en-US" sz="4000" dirty="0">
            <a:solidFill>
              <a:srgbClr val="FF33CC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D062F10-02B6-47F7-A4FD-193837FC348E}" type="parTrans" cxnId="{5E3158ED-F356-4098-B7CA-C46DA52861EA}">
      <dgm:prSet/>
      <dgm:spPr/>
      <dgm:t>
        <a:bodyPr/>
        <a:lstStyle/>
        <a:p>
          <a:endParaRPr lang="en-US"/>
        </a:p>
      </dgm:t>
    </dgm:pt>
    <dgm:pt modelId="{2004DA8D-C1EE-4A89-B29D-210D608EF31A}" type="sibTrans" cxnId="{5E3158ED-F356-4098-B7CA-C46DA52861EA}">
      <dgm:prSet/>
      <dgm:spPr/>
      <dgm:t>
        <a:bodyPr/>
        <a:lstStyle/>
        <a:p>
          <a:endParaRPr lang="en-US"/>
        </a:p>
      </dgm:t>
    </dgm:pt>
    <dgm:pt modelId="{8B770394-03B7-4B84-89F0-14BFECF7F9BF}" type="pres">
      <dgm:prSet presAssocID="{F45EEFE8-038B-496D-8C9D-DA8B38454E7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509CDC-3AD3-41E5-8F55-EF6F0E826318}" type="pres">
      <dgm:prSet presAssocID="{5EB0AD6C-7354-4B0A-A60B-C0B6771BB7CB}" presName="centerShape" presStyleLbl="node0" presStyleIdx="0" presStyleCnt="1"/>
      <dgm:spPr/>
      <dgm:t>
        <a:bodyPr/>
        <a:lstStyle/>
        <a:p>
          <a:endParaRPr lang="en-US"/>
        </a:p>
      </dgm:t>
    </dgm:pt>
    <dgm:pt modelId="{DB811042-4AB0-4617-963F-AB56BC3B3D71}" type="pres">
      <dgm:prSet presAssocID="{7C70ED1D-DD0A-400F-BE39-446BCE18DA7C}" presName="Name9" presStyleLbl="parChTrans1D2" presStyleIdx="0" presStyleCnt="4"/>
      <dgm:spPr/>
      <dgm:t>
        <a:bodyPr/>
        <a:lstStyle/>
        <a:p>
          <a:endParaRPr lang="en-US"/>
        </a:p>
      </dgm:t>
    </dgm:pt>
    <dgm:pt modelId="{E0479208-D2BA-475A-A040-A3826E11CB2D}" type="pres">
      <dgm:prSet presAssocID="{7C70ED1D-DD0A-400F-BE39-446BCE18DA7C}" presName="connTx" presStyleLbl="parChTrans1D2" presStyleIdx="0" presStyleCnt="4"/>
      <dgm:spPr/>
      <dgm:t>
        <a:bodyPr/>
        <a:lstStyle/>
        <a:p>
          <a:endParaRPr lang="en-US"/>
        </a:p>
      </dgm:t>
    </dgm:pt>
    <dgm:pt modelId="{DA51DD80-9583-4757-8674-E11B756DA865}" type="pres">
      <dgm:prSet presAssocID="{49F81641-083D-4583-817D-5231EC10EFA0}" presName="node" presStyleLbl="node1" presStyleIdx="0" presStyleCnt="4" custScaleX="1112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5F4A78-CAF4-4316-9665-0849E6519494}" type="pres">
      <dgm:prSet presAssocID="{F9AD5990-B4CB-43DC-B671-0A5433E3F8E3}" presName="Name9" presStyleLbl="parChTrans1D2" presStyleIdx="1" presStyleCnt="4"/>
      <dgm:spPr/>
      <dgm:t>
        <a:bodyPr/>
        <a:lstStyle/>
        <a:p>
          <a:endParaRPr lang="en-US"/>
        </a:p>
      </dgm:t>
    </dgm:pt>
    <dgm:pt modelId="{4284AD5B-559F-4B86-9B06-364393E70B00}" type="pres">
      <dgm:prSet presAssocID="{F9AD5990-B4CB-43DC-B671-0A5433E3F8E3}" presName="connTx" presStyleLbl="parChTrans1D2" presStyleIdx="1" presStyleCnt="4"/>
      <dgm:spPr/>
      <dgm:t>
        <a:bodyPr/>
        <a:lstStyle/>
        <a:p>
          <a:endParaRPr lang="en-US"/>
        </a:p>
      </dgm:t>
    </dgm:pt>
    <dgm:pt modelId="{DA3C11B2-6300-49D6-95F3-B8C1D61861F5}" type="pres">
      <dgm:prSet presAssocID="{E420945C-65A8-4C43-B561-F050388421C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0A17E1-AFC0-4E0C-8B23-F11BF303AB3C}" type="pres">
      <dgm:prSet presAssocID="{7206905E-47FE-45F6-B392-41B1DEACC426}" presName="Name9" presStyleLbl="parChTrans1D2" presStyleIdx="2" presStyleCnt="4"/>
      <dgm:spPr/>
      <dgm:t>
        <a:bodyPr/>
        <a:lstStyle/>
        <a:p>
          <a:endParaRPr lang="en-US"/>
        </a:p>
      </dgm:t>
    </dgm:pt>
    <dgm:pt modelId="{17339980-D4F4-4C25-A4FF-DEECB9A8B1A7}" type="pres">
      <dgm:prSet presAssocID="{7206905E-47FE-45F6-B392-41B1DEACC426}" presName="connTx" presStyleLbl="parChTrans1D2" presStyleIdx="2" presStyleCnt="4"/>
      <dgm:spPr/>
      <dgm:t>
        <a:bodyPr/>
        <a:lstStyle/>
        <a:p>
          <a:endParaRPr lang="en-US"/>
        </a:p>
      </dgm:t>
    </dgm:pt>
    <dgm:pt modelId="{B4E1F8E8-7040-4760-9AE2-BAF22A7BF8DB}" type="pres">
      <dgm:prSet presAssocID="{55C7537B-E704-47E7-B735-4DBEE6E5FF7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A34655-DD1E-4017-9CA0-AE10290CE459}" type="pres">
      <dgm:prSet presAssocID="{5D062F10-02B6-47F7-A4FD-193837FC348E}" presName="Name9" presStyleLbl="parChTrans1D2" presStyleIdx="3" presStyleCnt="4"/>
      <dgm:spPr/>
      <dgm:t>
        <a:bodyPr/>
        <a:lstStyle/>
        <a:p>
          <a:endParaRPr lang="en-US"/>
        </a:p>
      </dgm:t>
    </dgm:pt>
    <dgm:pt modelId="{2F19BCBB-3BF6-4143-BF59-01B22764AAAF}" type="pres">
      <dgm:prSet presAssocID="{5D062F10-02B6-47F7-A4FD-193837FC348E}" presName="connTx" presStyleLbl="parChTrans1D2" presStyleIdx="3" presStyleCnt="4"/>
      <dgm:spPr/>
      <dgm:t>
        <a:bodyPr/>
        <a:lstStyle/>
        <a:p>
          <a:endParaRPr lang="en-US"/>
        </a:p>
      </dgm:t>
    </dgm:pt>
    <dgm:pt modelId="{6FF6F5CD-7867-4581-8583-C036AD29FBC2}" type="pres">
      <dgm:prSet presAssocID="{036205FC-2A50-41BE-BD21-3295E18658A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649BD1-749E-49DB-8400-A86E2D65C87D}" type="presOf" srcId="{F45EEFE8-038B-496D-8C9D-DA8B38454E79}" destId="{8B770394-03B7-4B84-89F0-14BFECF7F9BF}" srcOrd="0" destOrd="0" presId="urn:microsoft.com/office/officeart/2005/8/layout/radial1"/>
    <dgm:cxn modelId="{FDAB8973-F1DA-4E7A-AAC4-8B93EE68B1FE}" srcId="{5EB0AD6C-7354-4B0A-A60B-C0B6771BB7CB}" destId="{49F81641-083D-4583-817D-5231EC10EFA0}" srcOrd="0" destOrd="0" parTransId="{7C70ED1D-DD0A-400F-BE39-446BCE18DA7C}" sibTransId="{EB36C277-44A3-4181-8FF8-76759F63AFD5}"/>
    <dgm:cxn modelId="{37B2FBED-6CBC-4D46-A341-8E5F50D74C17}" srcId="{5EB0AD6C-7354-4B0A-A60B-C0B6771BB7CB}" destId="{E420945C-65A8-4C43-B561-F050388421CF}" srcOrd="1" destOrd="0" parTransId="{F9AD5990-B4CB-43DC-B671-0A5433E3F8E3}" sibTransId="{47DE0383-0895-4535-9836-58EDAA9077E2}"/>
    <dgm:cxn modelId="{F6397EEF-009B-4F33-9CD1-40907D4307B3}" type="presOf" srcId="{5EB0AD6C-7354-4B0A-A60B-C0B6771BB7CB}" destId="{96509CDC-3AD3-41E5-8F55-EF6F0E826318}" srcOrd="0" destOrd="0" presId="urn:microsoft.com/office/officeart/2005/8/layout/radial1"/>
    <dgm:cxn modelId="{CFE291EB-EDF5-481D-ACB6-EC7E36CDD272}" type="presOf" srcId="{036205FC-2A50-41BE-BD21-3295E18658A7}" destId="{6FF6F5CD-7867-4581-8583-C036AD29FBC2}" srcOrd="0" destOrd="0" presId="urn:microsoft.com/office/officeart/2005/8/layout/radial1"/>
    <dgm:cxn modelId="{061F0CDA-FD98-4B56-A600-3746A1E002ED}" srcId="{5EB0AD6C-7354-4B0A-A60B-C0B6771BB7CB}" destId="{55C7537B-E704-47E7-B735-4DBEE6E5FF7D}" srcOrd="2" destOrd="0" parTransId="{7206905E-47FE-45F6-B392-41B1DEACC426}" sibTransId="{1859B17A-A4FD-4546-B627-4D8101C0F28C}"/>
    <dgm:cxn modelId="{686D2004-46E6-4B36-981B-785D4F0C7AB6}" type="presOf" srcId="{5D062F10-02B6-47F7-A4FD-193837FC348E}" destId="{2F19BCBB-3BF6-4143-BF59-01B22764AAAF}" srcOrd="1" destOrd="0" presId="urn:microsoft.com/office/officeart/2005/8/layout/radial1"/>
    <dgm:cxn modelId="{F2554B83-D02F-40B9-A321-42C265A8D865}" type="presOf" srcId="{7C70ED1D-DD0A-400F-BE39-446BCE18DA7C}" destId="{E0479208-D2BA-475A-A040-A3826E11CB2D}" srcOrd="1" destOrd="0" presId="urn:microsoft.com/office/officeart/2005/8/layout/radial1"/>
    <dgm:cxn modelId="{97F4F969-6011-492E-88E4-B6651E8D6464}" type="presOf" srcId="{E420945C-65A8-4C43-B561-F050388421CF}" destId="{DA3C11B2-6300-49D6-95F3-B8C1D61861F5}" srcOrd="0" destOrd="0" presId="urn:microsoft.com/office/officeart/2005/8/layout/radial1"/>
    <dgm:cxn modelId="{BA87A0AA-512B-4386-96E1-209665F19684}" type="presOf" srcId="{55C7537B-E704-47E7-B735-4DBEE6E5FF7D}" destId="{B4E1F8E8-7040-4760-9AE2-BAF22A7BF8DB}" srcOrd="0" destOrd="0" presId="urn:microsoft.com/office/officeart/2005/8/layout/radial1"/>
    <dgm:cxn modelId="{5E3158ED-F356-4098-B7CA-C46DA52861EA}" srcId="{5EB0AD6C-7354-4B0A-A60B-C0B6771BB7CB}" destId="{036205FC-2A50-41BE-BD21-3295E18658A7}" srcOrd="3" destOrd="0" parTransId="{5D062F10-02B6-47F7-A4FD-193837FC348E}" sibTransId="{2004DA8D-C1EE-4A89-B29D-210D608EF31A}"/>
    <dgm:cxn modelId="{22A21779-AE22-44FC-996C-37EF61BB9329}" type="presOf" srcId="{F9AD5990-B4CB-43DC-B671-0A5433E3F8E3}" destId="{985F4A78-CAF4-4316-9665-0849E6519494}" srcOrd="0" destOrd="0" presId="urn:microsoft.com/office/officeart/2005/8/layout/radial1"/>
    <dgm:cxn modelId="{A7BBCD76-8BFC-409F-A74C-E22C649D304F}" type="presOf" srcId="{49F81641-083D-4583-817D-5231EC10EFA0}" destId="{DA51DD80-9583-4757-8674-E11B756DA865}" srcOrd="0" destOrd="0" presId="urn:microsoft.com/office/officeart/2005/8/layout/radial1"/>
    <dgm:cxn modelId="{8FEDB645-77E5-4E1A-9E74-24A300341AF6}" srcId="{F45EEFE8-038B-496D-8C9D-DA8B38454E79}" destId="{5EB0AD6C-7354-4B0A-A60B-C0B6771BB7CB}" srcOrd="0" destOrd="0" parTransId="{E7D56A2D-2E3F-4469-9FA8-FB0F32AE9843}" sibTransId="{8AACF936-2750-4918-BF7B-545F458481CF}"/>
    <dgm:cxn modelId="{E8D4D701-3069-4173-9ABE-6CA101AF6BF4}" type="presOf" srcId="{5D062F10-02B6-47F7-A4FD-193837FC348E}" destId="{77A34655-DD1E-4017-9CA0-AE10290CE459}" srcOrd="0" destOrd="0" presId="urn:microsoft.com/office/officeart/2005/8/layout/radial1"/>
    <dgm:cxn modelId="{2347FCB7-B991-4133-AEDF-C5EF6F825175}" type="presOf" srcId="{F9AD5990-B4CB-43DC-B671-0A5433E3F8E3}" destId="{4284AD5B-559F-4B86-9B06-364393E70B00}" srcOrd="1" destOrd="0" presId="urn:microsoft.com/office/officeart/2005/8/layout/radial1"/>
    <dgm:cxn modelId="{A57B3DCC-E99E-456B-BA62-850C35688C07}" type="presOf" srcId="{7C70ED1D-DD0A-400F-BE39-446BCE18DA7C}" destId="{DB811042-4AB0-4617-963F-AB56BC3B3D71}" srcOrd="0" destOrd="0" presId="urn:microsoft.com/office/officeart/2005/8/layout/radial1"/>
    <dgm:cxn modelId="{0714BA56-F2F3-4E7A-B823-D1A1FB165A64}" type="presOf" srcId="{7206905E-47FE-45F6-B392-41B1DEACC426}" destId="{17339980-D4F4-4C25-A4FF-DEECB9A8B1A7}" srcOrd="1" destOrd="0" presId="urn:microsoft.com/office/officeart/2005/8/layout/radial1"/>
    <dgm:cxn modelId="{69CA2BF4-D057-4E1C-A811-30450F8F33A0}" type="presOf" srcId="{7206905E-47FE-45F6-B392-41B1DEACC426}" destId="{E50A17E1-AFC0-4E0C-8B23-F11BF303AB3C}" srcOrd="0" destOrd="0" presId="urn:microsoft.com/office/officeart/2005/8/layout/radial1"/>
    <dgm:cxn modelId="{23E5DD7B-0B43-458F-9623-E1647E61B1B1}" type="presParOf" srcId="{8B770394-03B7-4B84-89F0-14BFECF7F9BF}" destId="{96509CDC-3AD3-41E5-8F55-EF6F0E826318}" srcOrd="0" destOrd="0" presId="urn:microsoft.com/office/officeart/2005/8/layout/radial1"/>
    <dgm:cxn modelId="{CE15A805-BAFA-48EE-B853-760B8AFA5024}" type="presParOf" srcId="{8B770394-03B7-4B84-89F0-14BFECF7F9BF}" destId="{DB811042-4AB0-4617-963F-AB56BC3B3D71}" srcOrd="1" destOrd="0" presId="urn:microsoft.com/office/officeart/2005/8/layout/radial1"/>
    <dgm:cxn modelId="{5A1CD0B1-F7E5-45B0-A209-1CABCCF1C2EB}" type="presParOf" srcId="{DB811042-4AB0-4617-963F-AB56BC3B3D71}" destId="{E0479208-D2BA-475A-A040-A3826E11CB2D}" srcOrd="0" destOrd="0" presId="urn:microsoft.com/office/officeart/2005/8/layout/radial1"/>
    <dgm:cxn modelId="{C601D8F6-10AA-4065-BD8E-000BFF5EE7A2}" type="presParOf" srcId="{8B770394-03B7-4B84-89F0-14BFECF7F9BF}" destId="{DA51DD80-9583-4757-8674-E11B756DA865}" srcOrd="2" destOrd="0" presId="urn:microsoft.com/office/officeart/2005/8/layout/radial1"/>
    <dgm:cxn modelId="{B0D28D45-8CBC-4A82-A327-A3C084A5E976}" type="presParOf" srcId="{8B770394-03B7-4B84-89F0-14BFECF7F9BF}" destId="{985F4A78-CAF4-4316-9665-0849E6519494}" srcOrd="3" destOrd="0" presId="urn:microsoft.com/office/officeart/2005/8/layout/radial1"/>
    <dgm:cxn modelId="{1F1714F5-DB81-4F3F-94EA-E97556275B72}" type="presParOf" srcId="{985F4A78-CAF4-4316-9665-0849E6519494}" destId="{4284AD5B-559F-4B86-9B06-364393E70B00}" srcOrd="0" destOrd="0" presId="urn:microsoft.com/office/officeart/2005/8/layout/radial1"/>
    <dgm:cxn modelId="{811148CD-F583-46DB-B0D3-649E4E43AEEE}" type="presParOf" srcId="{8B770394-03B7-4B84-89F0-14BFECF7F9BF}" destId="{DA3C11B2-6300-49D6-95F3-B8C1D61861F5}" srcOrd="4" destOrd="0" presId="urn:microsoft.com/office/officeart/2005/8/layout/radial1"/>
    <dgm:cxn modelId="{9C4A9C3E-F016-4B8C-A827-20F69180D0C3}" type="presParOf" srcId="{8B770394-03B7-4B84-89F0-14BFECF7F9BF}" destId="{E50A17E1-AFC0-4E0C-8B23-F11BF303AB3C}" srcOrd="5" destOrd="0" presId="urn:microsoft.com/office/officeart/2005/8/layout/radial1"/>
    <dgm:cxn modelId="{04EFEE56-E249-45FB-BC16-5B5732F7DC8F}" type="presParOf" srcId="{E50A17E1-AFC0-4E0C-8B23-F11BF303AB3C}" destId="{17339980-D4F4-4C25-A4FF-DEECB9A8B1A7}" srcOrd="0" destOrd="0" presId="urn:microsoft.com/office/officeart/2005/8/layout/radial1"/>
    <dgm:cxn modelId="{697C42F6-09AE-4258-B8B3-528B98ADF88F}" type="presParOf" srcId="{8B770394-03B7-4B84-89F0-14BFECF7F9BF}" destId="{B4E1F8E8-7040-4760-9AE2-BAF22A7BF8DB}" srcOrd="6" destOrd="0" presId="urn:microsoft.com/office/officeart/2005/8/layout/radial1"/>
    <dgm:cxn modelId="{CA6E5D78-7DF9-43E0-87E7-78F302E34C91}" type="presParOf" srcId="{8B770394-03B7-4B84-89F0-14BFECF7F9BF}" destId="{77A34655-DD1E-4017-9CA0-AE10290CE459}" srcOrd="7" destOrd="0" presId="urn:microsoft.com/office/officeart/2005/8/layout/radial1"/>
    <dgm:cxn modelId="{AA2E3D76-3BD9-45D8-A79B-FC58A7A5126E}" type="presParOf" srcId="{77A34655-DD1E-4017-9CA0-AE10290CE459}" destId="{2F19BCBB-3BF6-4143-BF59-01B22764AAAF}" srcOrd="0" destOrd="0" presId="urn:microsoft.com/office/officeart/2005/8/layout/radial1"/>
    <dgm:cxn modelId="{A4A49601-9055-4FA2-B539-DF4A5FE71168}" type="presParOf" srcId="{8B770394-03B7-4B84-89F0-14BFECF7F9BF}" destId="{6FF6F5CD-7867-4581-8583-C036AD29FBC2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5EEFE8-038B-496D-8C9D-DA8B38454E79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B0AD6C-7354-4B0A-A60B-C0B6771BB7CB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bn-IN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ফ</a:t>
          </a:r>
          <a:endParaRPr lang="en-US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7D56A2D-2E3F-4469-9FA8-FB0F32AE9843}" type="parTrans" cxnId="{8FEDB645-77E5-4E1A-9E74-24A300341AF6}">
      <dgm:prSet/>
      <dgm:spPr/>
      <dgm:t>
        <a:bodyPr/>
        <a:lstStyle/>
        <a:p>
          <a:endParaRPr lang="en-US"/>
        </a:p>
      </dgm:t>
    </dgm:pt>
    <dgm:pt modelId="{8AACF936-2750-4918-BF7B-545F458481CF}" type="sibTrans" cxnId="{8FEDB645-77E5-4E1A-9E74-24A300341AF6}">
      <dgm:prSet/>
      <dgm:spPr/>
      <dgm:t>
        <a:bodyPr/>
        <a:lstStyle/>
        <a:p>
          <a:endParaRPr lang="en-US"/>
        </a:p>
      </dgm:t>
    </dgm:pt>
    <dgm:pt modelId="{49F81641-083D-4583-817D-5231EC10EFA0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bn-IN" sz="4000" b="1" dirty="0" smtClean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ফুল</a:t>
          </a:r>
          <a:endParaRPr lang="en-US" sz="4000" b="1" dirty="0">
            <a:solidFill>
              <a:srgbClr val="FF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C70ED1D-DD0A-400F-BE39-446BCE18DA7C}" type="parTrans" cxnId="{FDAB8973-F1DA-4E7A-AAC4-8B93EE68B1FE}">
      <dgm:prSet/>
      <dgm:spPr/>
      <dgm:t>
        <a:bodyPr/>
        <a:lstStyle/>
        <a:p>
          <a:endParaRPr lang="en-US"/>
        </a:p>
      </dgm:t>
    </dgm:pt>
    <dgm:pt modelId="{EB36C277-44A3-4181-8FF8-76759F63AFD5}" type="sibTrans" cxnId="{FDAB8973-F1DA-4E7A-AAC4-8B93EE68B1FE}">
      <dgm:prSet/>
      <dgm:spPr/>
      <dgm:t>
        <a:bodyPr/>
        <a:lstStyle/>
        <a:p>
          <a:endParaRPr lang="en-US"/>
        </a:p>
      </dgm:t>
    </dgm:pt>
    <dgm:pt modelId="{E420945C-65A8-4C43-B561-F050388421CF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bn-IN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ফড়িং</a:t>
          </a:r>
          <a:endParaRPr lang="en-US" sz="4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9AD5990-B4CB-43DC-B671-0A5433E3F8E3}" type="parTrans" cxnId="{37B2FBED-6CBC-4D46-A341-8E5F50D74C17}">
      <dgm:prSet/>
      <dgm:spPr/>
      <dgm:t>
        <a:bodyPr/>
        <a:lstStyle/>
        <a:p>
          <a:endParaRPr lang="en-US"/>
        </a:p>
      </dgm:t>
    </dgm:pt>
    <dgm:pt modelId="{47DE0383-0895-4535-9836-58EDAA9077E2}" type="sibTrans" cxnId="{37B2FBED-6CBC-4D46-A341-8E5F50D74C17}">
      <dgm:prSet/>
      <dgm:spPr/>
      <dgm:t>
        <a:bodyPr/>
        <a:lstStyle/>
        <a:p>
          <a:endParaRPr lang="en-US"/>
        </a:p>
      </dgm:t>
    </dgm:pt>
    <dgm:pt modelId="{55C7537B-E704-47E7-B735-4DBEE6E5FF7D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bn-IN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ফনি</a:t>
          </a:r>
          <a:endParaRPr lang="en-US" sz="40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206905E-47FE-45F6-B392-41B1DEACC426}" type="parTrans" cxnId="{061F0CDA-FD98-4B56-A600-3746A1E002ED}">
      <dgm:prSet/>
      <dgm:spPr/>
      <dgm:t>
        <a:bodyPr/>
        <a:lstStyle/>
        <a:p>
          <a:endParaRPr lang="en-US"/>
        </a:p>
      </dgm:t>
    </dgm:pt>
    <dgm:pt modelId="{1859B17A-A4FD-4546-B627-4D8101C0F28C}" type="sibTrans" cxnId="{061F0CDA-FD98-4B56-A600-3746A1E002ED}">
      <dgm:prSet/>
      <dgm:spPr/>
      <dgm:t>
        <a:bodyPr/>
        <a:lstStyle/>
        <a:p>
          <a:endParaRPr lang="en-US"/>
        </a:p>
      </dgm:t>
    </dgm:pt>
    <dgm:pt modelId="{036205FC-2A50-41BE-BD21-3295E18658A7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bn-IN" sz="4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ফসল</a:t>
          </a:r>
          <a:endParaRPr lang="en-US" sz="4000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D062F10-02B6-47F7-A4FD-193837FC348E}" type="parTrans" cxnId="{5E3158ED-F356-4098-B7CA-C46DA52861EA}">
      <dgm:prSet/>
      <dgm:spPr/>
      <dgm:t>
        <a:bodyPr/>
        <a:lstStyle/>
        <a:p>
          <a:endParaRPr lang="en-US"/>
        </a:p>
      </dgm:t>
    </dgm:pt>
    <dgm:pt modelId="{2004DA8D-C1EE-4A89-B29D-210D608EF31A}" type="sibTrans" cxnId="{5E3158ED-F356-4098-B7CA-C46DA52861EA}">
      <dgm:prSet/>
      <dgm:spPr/>
      <dgm:t>
        <a:bodyPr/>
        <a:lstStyle/>
        <a:p>
          <a:endParaRPr lang="en-US"/>
        </a:p>
      </dgm:t>
    </dgm:pt>
    <dgm:pt modelId="{8B770394-03B7-4B84-89F0-14BFECF7F9BF}" type="pres">
      <dgm:prSet presAssocID="{F45EEFE8-038B-496D-8C9D-DA8B38454E7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509CDC-3AD3-41E5-8F55-EF6F0E826318}" type="pres">
      <dgm:prSet presAssocID="{5EB0AD6C-7354-4B0A-A60B-C0B6771BB7CB}" presName="centerShape" presStyleLbl="node0" presStyleIdx="0" presStyleCnt="1"/>
      <dgm:spPr/>
      <dgm:t>
        <a:bodyPr/>
        <a:lstStyle/>
        <a:p>
          <a:endParaRPr lang="en-US"/>
        </a:p>
      </dgm:t>
    </dgm:pt>
    <dgm:pt modelId="{DB811042-4AB0-4617-963F-AB56BC3B3D71}" type="pres">
      <dgm:prSet presAssocID="{7C70ED1D-DD0A-400F-BE39-446BCE18DA7C}" presName="Name9" presStyleLbl="parChTrans1D2" presStyleIdx="0" presStyleCnt="4"/>
      <dgm:spPr/>
      <dgm:t>
        <a:bodyPr/>
        <a:lstStyle/>
        <a:p>
          <a:endParaRPr lang="en-US"/>
        </a:p>
      </dgm:t>
    </dgm:pt>
    <dgm:pt modelId="{E0479208-D2BA-475A-A040-A3826E11CB2D}" type="pres">
      <dgm:prSet presAssocID="{7C70ED1D-DD0A-400F-BE39-446BCE18DA7C}" presName="connTx" presStyleLbl="parChTrans1D2" presStyleIdx="0" presStyleCnt="4"/>
      <dgm:spPr/>
      <dgm:t>
        <a:bodyPr/>
        <a:lstStyle/>
        <a:p>
          <a:endParaRPr lang="en-US"/>
        </a:p>
      </dgm:t>
    </dgm:pt>
    <dgm:pt modelId="{DA51DD80-9583-4757-8674-E11B756DA865}" type="pres">
      <dgm:prSet presAssocID="{49F81641-083D-4583-817D-5231EC10EFA0}" presName="node" presStyleLbl="node1" presStyleIdx="0" presStyleCnt="4" custScaleX="1112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5F4A78-CAF4-4316-9665-0849E6519494}" type="pres">
      <dgm:prSet presAssocID="{F9AD5990-B4CB-43DC-B671-0A5433E3F8E3}" presName="Name9" presStyleLbl="parChTrans1D2" presStyleIdx="1" presStyleCnt="4"/>
      <dgm:spPr/>
      <dgm:t>
        <a:bodyPr/>
        <a:lstStyle/>
        <a:p>
          <a:endParaRPr lang="en-US"/>
        </a:p>
      </dgm:t>
    </dgm:pt>
    <dgm:pt modelId="{4284AD5B-559F-4B86-9B06-364393E70B00}" type="pres">
      <dgm:prSet presAssocID="{F9AD5990-B4CB-43DC-B671-0A5433E3F8E3}" presName="connTx" presStyleLbl="parChTrans1D2" presStyleIdx="1" presStyleCnt="4"/>
      <dgm:spPr/>
      <dgm:t>
        <a:bodyPr/>
        <a:lstStyle/>
        <a:p>
          <a:endParaRPr lang="en-US"/>
        </a:p>
      </dgm:t>
    </dgm:pt>
    <dgm:pt modelId="{DA3C11B2-6300-49D6-95F3-B8C1D61861F5}" type="pres">
      <dgm:prSet presAssocID="{E420945C-65A8-4C43-B561-F050388421CF}" presName="node" presStyleLbl="node1" presStyleIdx="1" presStyleCnt="4" custScaleX="1212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0A17E1-AFC0-4E0C-8B23-F11BF303AB3C}" type="pres">
      <dgm:prSet presAssocID="{7206905E-47FE-45F6-B392-41B1DEACC426}" presName="Name9" presStyleLbl="parChTrans1D2" presStyleIdx="2" presStyleCnt="4"/>
      <dgm:spPr/>
      <dgm:t>
        <a:bodyPr/>
        <a:lstStyle/>
        <a:p>
          <a:endParaRPr lang="en-US"/>
        </a:p>
      </dgm:t>
    </dgm:pt>
    <dgm:pt modelId="{17339980-D4F4-4C25-A4FF-DEECB9A8B1A7}" type="pres">
      <dgm:prSet presAssocID="{7206905E-47FE-45F6-B392-41B1DEACC426}" presName="connTx" presStyleLbl="parChTrans1D2" presStyleIdx="2" presStyleCnt="4"/>
      <dgm:spPr/>
      <dgm:t>
        <a:bodyPr/>
        <a:lstStyle/>
        <a:p>
          <a:endParaRPr lang="en-US"/>
        </a:p>
      </dgm:t>
    </dgm:pt>
    <dgm:pt modelId="{B4E1F8E8-7040-4760-9AE2-BAF22A7BF8DB}" type="pres">
      <dgm:prSet presAssocID="{55C7537B-E704-47E7-B735-4DBEE6E5FF7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A34655-DD1E-4017-9CA0-AE10290CE459}" type="pres">
      <dgm:prSet presAssocID="{5D062F10-02B6-47F7-A4FD-193837FC348E}" presName="Name9" presStyleLbl="parChTrans1D2" presStyleIdx="3" presStyleCnt="4"/>
      <dgm:spPr/>
      <dgm:t>
        <a:bodyPr/>
        <a:lstStyle/>
        <a:p>
          <a:endParaRPr lang="en-US"/>
        </a:p>
      </dgm:t>
    </dgm:pt>
    <dgm:pt modelId="{2F19BCBB-3BF6-4143-BF59-01B22764AAAF}" type="pres">
      <dgm:prSet presAssocID="{5D062F10-02B6-47F7-A4FD-193837FC348E}" presName="connTx" presStyleLbl="parChTrans1D2" presStyleIdx="3" presStyleCnt="4"/>
      <dgm:spPr/>
      <dgm:t>
        <a:bodyPr/>
        <a:lstStyle/>
        <a:p>
          <a:endParaRPr lang="en-US"/>
        </a:p>
      </dgm:t>
    </dgm:pt>
    <dgm:pt modelId="{6FF6F5CD-7867-4581-8583-C036AD29FBC2}" type="pres">
      <dgm:prSet presAssocID="{036205FC-2A50-41BE-BD21-3295E18658A7}" presName="node" presStyleLbl="node1" presStyleIdx="3" presStyleCnt="4" custScaleX="1162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649BD1-749E-49DB-8400-A86E2D65C87D}" type="presOf" srcId="{F45EEFE8-038B-496D-8C9D-DA8B38454E79}" destId="{8B770394-03B7-4B84-89F0-14BFECF7F9BF}" srcOrd="0" destOrd="0" presId="urn:microsoft.com/office/officeart/2005/8/layout/radial1"/>
    <dgm:cxn modelId="{FDAB8973-F1DA-4E7A-AAC4-8B93EE68B1FE}" srcId="{5EB0AD6C-7354-4B0A-A60B-C0B6771BB7CB}" destId="{49F81641-083D-4583-817D-5231EC10EFA0}" srcOrd="0" destOrd="0" parTransId="{7C70ED1D-DD0A-400F-BE39-446BCE18DA7C}" sibTransId="{EB36C277-44A3-4181-8FF8-76759F63AFD5}"/>
    <dgm:cxn modelId="{37B2FBED-6CBC-4D46-A341-8E5F50D74C17}" srcId="{5EB0AD6C-7354-4B0A-A60B-C0B6771BB7CB}" destId="{E420945C-65A8-4C43-B561-F050388421CF}" srcOrd="1" destOrd="0" parTransId="{F9AD5990-B4CB-43DC-B671-0A5433E3F8E3}" sibTransId="{47DE0383-0895-4535-9836-58EDAA9077E2}"/>
    <dgm:cxn modelId="{F6397EEF-009B-4F33-9CD1-40907D4307B3}" type="presOf" srcId="{5EB0AD6C-7354-4B0A-A60B-C0B6771BB7CB}" destId="{96509CDC-3AD3-41E5-8F55-EF6F0E826318}" srcOrd="0" destOrd="0" presId="urn:microsoft.com/office/officeart/2005/8/layout/radial1"/>
    <dgm:cxn modelId="{CFE291EB-EDF5-481D-ACB6-EC7E36CDD272}" type="presOf" srcId="{036205FC-2A50-41BE-BD21-3295E18658A7}" destId="{6FF6F5CD-7867-4581-8583-C036AD29FBC2}" srcOrd="0" destOrd="0" presId="urn:microsoft.com/office/officeart/2005/8/layout/radial1"/>
    <dgm:cxn modelId="{061F0CDA-FD98-4B56-A600-3746A1E002ED}" srcId="{5EB0AD6C-7354-4B0A-A60B-C0B6771BB7CB}" destId="{55C7537B-E704-47E7-B735-4DBEE6E5FF7D}" srcOrd="2" destOrd="0" parTransId="{7206905E-47FE-45F6-B392-41B1DEACC426}" sibTransId="{1859B17A-A4FD-4546-B627-4D8101C0F28C}"/>
    <dgm:cxn modelId="{686D2004-46E6-4B36-981B-785D4F0C7AB6}" type="presOf" srcId="{5D062F10-02B6-47F7-A4FD-193837FC348E}" destId="{2F19BCBB-3BF6-4143-BF59-01B22764AAAF}" srcOrd="1" destOrd="0" presId="urn:microsoft.com/office/officeart/2005/8/layout/radial1"/>
    <dgm:cxn modelId="{F2554B83-D02F-40B9-A321-42C265A8D865}" type="presOf" srcId="{7C70ED1D-DD0A-400F-BE39-446BCE18DA7C}" destId="{E0479208-D2BA-475A-A040-A3826E11CB2D}" srcOrd="1" destOrd="0" presId="urn:microsoft.com/office/officeart/2005/8/layout/radial1"/>
    <dgm:cxn modelId="{97F4F969-6011-492E-88E4-B6651E8D6464}" type="presOf" srcId="{E420945C-65A8-4C43-B561-F050388421CF}" destId="{DA3C11B2-6300-49D6-95F3-B8C1D61861F5}" srcOrd="0" destOrd="0" presId="urn:microsoft.com/office/officeart/2005/8/layout/radial1"/>
    <dgm:cxn modelId="{BA87A0AA-512B-4386-96E1-209665F19684}" type="presOf" srcId="{55C7537B-E704-47E7-B735-4DBEE6E5FF7D}" destId="{B4E1F8E8-7040-4760-9AE2-BAF22A7BF8DB}" srcOrd="0" destOrd="0" presId="urn:microsoft.com/office/officeart/2005/8/layout/radial1"/>
    <dgm:cxn modelId="{5E3158ED-F356-4098-B7CA-C46DA52861EA}" srcId="{5EB0AD6C-7354-4B0A-A60B-C0B6771BB7CB}" destId="{036205FC-2A50-41BE-BD21-3295E18658A7}" srcOrd="3" destOrd="0" parTransId="{5D062F10-02B6-47F7-A4FD-193837FC348E}" sibTransId="{2004DA8D-C1EE-4A89-B29D-210D608EF31A}"/>
    <dgm:cxn modelId="{22A21779-AE22-44FC-996C-37EF61BB9329}" type="presOf" srcId="{F9AD5990-B4CB-43DC-B671-0A5433E3F8E3}" destId="{985F4A78-CAF4-4316-9665-0849E6519494}" srcOrd="0" destOrd="0" presId="urn:microsoft.com/office/officeart/2005/8/layout/radial1"/>
    <dgm:cxn modelId="{A7BBCD76-8BFC-409F-A74C-E22C649D304F}" type="presOf" srcId="{49F81641-083D-4583-817D-5231EC10EFA0}" destId="{DA51DD80-9583-4757-8674-E11B756DA865}" srcOrd="0" destOrd="0" presId="urn:microsoft.com/office/officeart/2005/8/layout/radial1"/>
    <dgm:cxn modelId="{8FEDB645-77E5-4E1A-9E74-24A300341AF6}" srcId="{F45EEFE8-038B-496D-8C9D-DA8B38454E79}" destId="{5EB0AD6C-7354-4B0A-A60B-C0B6771BB7CB}" srcOrd="0" destOrd="0" parTransId="{E7D56A2D-2E3F-4469-9FA8-FB0F32AE9843}" sibTransId="{8AACF936-2750-4918-BF7B-545F458481CF}"/>
    <dgm:cxn modelId="{E8D4D701-3069-4173-9ABE-6CA101AF6BF4}" type="presOf" srcId="{5D062F10-02B6-47F7-A4FD-193837FC348E}" destId="{77A34655-DD1E-4017-9CA0-AE10290CE459}" srcOrd="0" destOrd="0" presId="urn:microsoft.com/office/officeart/2005/8/layout/radial1"/>
    <dgm:cxn modelId="{2347FCB7-B991-4133-AEDF-C5EF6F825175}" type="presOf" srcId="{F9AD5990-B4CB-43DC-B671-0A5433E3F8E3}" destId="{4284AD5B-559F-4B86-9B06-364393E70B00}" srcOrd="1" destOrd="0" presId="urn:microsoft.com/office/officeart/2005/8/layout/radial1"/>
    <dgm:cxn modelId="{A57B3DCC-E99E-456B-BA62-850C35688C07}" type="presOf" srcId="{7C70ED1D-DD0A-400F-BE39-446BCE18DA7C}" destId="{DB811042-4AB0-4617-963F-AB56BC3B3D71}" srcOrd="0" destOrd="0" presId="urn:microsoft.com/office/officeart/2005/8/layout/radial1"/>
    <dgm:cxn modelId="{0714BA56-F2F3-4E7A-B823-D1A1FB165A64}" type="presOf" srcId="{7206905E-47FE-45F6-B392-41B1DEACC426}" destId="{17339980-D4F4-4C25-A4FF-DEECB9A8B1A7}" srcOrd="1" destOrd="0" presId="urn:microsoft.com/office/officeart/2005/8/layout/radial1"/>
    <dgm:cxn modelId="{69CA2BF4-D057-4E1C-A811-30450F8F33A0}" type="presOf" srcId="{7206905E-47FE-45F6-B392-41B1DEACC426}" destId="{E50A17E1-AFC0-4E0C-8B23-F11BF303AB3C}" srcOrd="0" destOrd="0" presId="urn:microsoft.com/office/officeart/2005/8/layout/radial1"/>
    <dgm:cxn modelId="{23E5DD7B-0B43-458F-9623-E1647E61B1B1}" type="presParOf" srcId="{8B770394-03B7-4B84-89F0-14BFECF7F9BF}" destId="{96509CDC-3AD3-41E5-8F55-EF6F0E826318}" srcOrd="0" destOrd="0" presId="urn:microsoft.com/office/officeart/2005/8/layout/radial1"/>
    <dgm:cxn modelId="{CE15A805-BAFA-48EE-B853-760B8AFA5024}" type="presParOf" srcId="{8B770394-03B7-4B84-89F0-14BFECF7F9BF}" destId="{DB811042-4AB0-4617-963F-AB56BC3B3D71}" srcOrd="1" destOrd="0" presId="urn:microsoft.com/office/officeart/2005/8/layout/radial1"/>
    <dgm:cxn modelId="{5A1CD0B1-F7E5-45B0-A209-1CABCCF1C2EB}" type="presParOf" srcId="{DB811042-4AB0-4617-963F-AB56BC3B3D71}" destId="{E0479208-D2BA-475A-A040-A3826E11CB2D}" srcOrd="0" destOrd="0" presId="urn:microsoft.com/office/officeart/2005/8/layout/radial1"/>
    <dgm:cxn modelId="{C601D8F6-10AA-4065-BD8E-000BFF5EE7A2}" type="presParOf" srcId="{8B770394-03B7-4B84-89F0-14BFECF7F9BF}" destId="{DA51DD80-9583-4757-8674-E11B756DA865}" srcOrd="2" destOrd="0" presId="urn:microsoft.com/office/officeart/2005/8/layout/radial1"/>
    <dgm:cxn modelId="{B0D28D45-8CBC-4A82-A327-A3C084A5E976}" type="presParOf" srcId="{8B770394-03B7-4B84-89F0-14BFECF7F9BF}" destId="{985F4A78-CAF4-4316-9665-0849E6519494}" srcOrd="3" destOrd="0" presId="urn:microsoft.com/office/officeart/2005/8/layout/radial1"/>
    <dgm:cxn modelId="{1F1714F5-DB81-4F3F-94EA-E97556275B72}" type="presParOf" srcId="{985F4A78-CAF4-4316-9665-0849E6519494}" destId="{4284AD5B-559F-4B86-9B06-364393E70B00}" srcOrd="0" destOrd="0" presId="urn:microsoft.com/office/officeart/2005/8/layout/radial1"/>
    <dgm:cxn modelId="{811148CD-F583-46DB-B0D3-649E4E43AEEE}" type="presParOf" srcId="{8B770394-03B7-4B84-89F0-14BFECF7F9BF}" destId="{DA3C11B2-6300-49D6-95F3-B8C1D61861F5}" srcOrd="4" destOrd="0" presId="urn:microsoft.com/office/officeart/2005/8/layout/radial1"/>
    <dgm:cxn modelId="{9C4A9C3E-F016-4B8C-A827-20F69180D0C3}" type="presParOf" srcId="{8B770394-03B7-4B84-89F0-14BFECF7F9BF}" destId="{E50A17E1-AFC0-4E0C-8B23-F11BF303AB3C}" srcOrd="5" destOrd="0" presId="urn:microsoft.com/office/officeart/2005/8/layout/radial1"/>
    <dgm:cxn modelId="{04EFEE56-E249-45FB-BC16-5B5732F7DC8F}" type="presParOf" srcId="{E50A17E1-AFC0-4E0C-8B23-F11BF303AB3C}" destId="{17339980-D4F4-4C25-A4FF-DEECB9A8B1A7}" srcOrd="0" destOrd="0" presId="urn:microsoft.com/office/officeart/2005/8/layout/radial1"/>
    <dgm:cxn modelId="{697C42F6-09AE-4258-B8B3-528B98ADF88F}" type="presParOf" srcId="{8B770394-03B7-4B84-89F0-14BFECF7F9BF}" destId="{B4E1F8E8-7040-4760-9AE2-BAF22A7BF8DB}" srcOrd="6" destOrd="0" presId="urn:microsoft.com/office/officeart/2005/8/layout/radial1"/>
    <dgm:cxn modelId="{CA6E5D78-7DF9-43E0-87E7-78F302E34C91}" type="presParOf" srcId="{8B770394-03B7-4B84-89F0-14BFECF7F9BF}" destId="{77A34655-DD1E-4017-9CA0-AE10290CE459}" srcOrd="7" destOrd="0" presId="urn:microsoft.com/office/officeart/2005/8/layout/radial1"/>
    <dgm:cxn modelId="{AA2E3D76-3BD9-45D8-A79B-FC58A7A5126E}" type="presParOf" srcId="{77A34655-DD1E-4017-9CA0-AE10290CE459}" destId="{2F19BCBB-3BF6-4143-BF59-01B22764AAAF}" srcOrd="0" destOrd="0" presId="urn:microsoft.com/office/officeart/2005/8/layout/radial1"/>
    <dgm:cxn modelId="{A4A49601-9055-4FA2-B539-DF4A5FE71168}" type="presParOf" srcId="{8B770394-03B7-4B84-89F0-14BFECF7F9BF}" destId="{6FF6F5CD-7867-4581-8583-C036AD29FBC2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5EEFE8-038B-496D-8C9D-DA8B38454E79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B0AD6C-7354-4B0A-A60B-C0B6771BB7CB}">
      <dgm:prSet phldrT="[Text]"/>
      <dgm:spPr/>
      <dgm:t>
        <a:bodyPr/>
        <a:lstStyle/>
        <a:p>
          <a:r>
            <a:rPr lang="bn-IN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</a:t>
          </a:r>
          <a:endParaRPr lang="en-US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7D56A2D-2E3F-4469-9FA8-FB0F32AE9843}" type="parTrans" cxnId="{8FEDB645-77E5-4E1A-9E74-24A300341AF6}">
      <dgm:prSet/>
      <dgm:spPr/>
      <dgm:t>
        <a:bodyPr/>
        <a:lstStyle/>
        <a:p>
          <a:endParaRPr lang="en-US"/>
        </a:p>
      </dgm:t>
    </dgm:pt>
    <dgm:pt modelId="{8AACF936-2750-4918-BF7B-545F458481CF}" type="sibTrans" cxnId="{8FEDB645-77E5-4E1A-9E74-24A300341AF6}">
      <dgm:prSet/>
      <dgm:spPr/>
      <dgm:t>
        <a:bodyPr/>
        <a:lstStyle/>
        <a:p>
          <a:endParaRPr lang="en-US"/>
        </a:p>
      </dgm:t>
    </dgm:pt>
    <dgm:pt modelId="{49F81641-083D-4583-817D-5231EC10EFA0}">
      <dgm:prSet phldrT="[Text]" custT="1"/>
      <dgm:spPr>
        <a:solidFill>
          <a:srgbClr val="FFFF00"/>
        </a:solidFill>
      </dgm:spPr>
      <dgm:t>
        <a:bodyPr/>
        <a:lstStyle/>
        <a:p>
          <a:r>
            <a:rPr lang="bn-IN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বই</a:t>
          </a:r>
          <a:endParaRPr lang="en-US" sz="4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C70ED1D-DD0A-400F-BE39-446BCE18DA7C}" type="parTrans" cxnId="{FDAB8973-F1DA-4E7A-AAC4-8B93EE68B1FE}">
      <dgm:prSet/>
      <dgm:spPr/>
      <dgm:t>
        <a:bodyPr/>
        <a:lstStyle/>
        <a:p>
          <a:endParaRPr lang="en-US"/>
        </a:p>
      </dgm:t>
    </dgm:pt>
    <dgm:pt modelId="{EB36C277-44A3-4181-8FF8-76759F63AFD5}" type="sibTrans" cxnId="{FDAB8973-F1DA-4E7A-AAC4-8B93EE68B1FE}">
      <dgm:prSet/>
      <dgm:spPr/>
      <dgm:t>
        <a:bodyPr/>
        <a:lstStyle/>
        <a:p>
          <a:endParaRPr lang="en-US"/>
        </a:p>
      </dgm:t>
    </dgm:pt>
    <dgm:pt modelId="{E420945C-65A8-4C43-B561-F050388421CF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bn-IN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বাবা</a:t>
          </a:r>
          <a:endParaRPr lang="en-US" sz="4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9AD5990-B4CB-43DC-B671-0A5433E3F8E3}" type="parTrans" cxnId="{37B2FBED-6CBC-4D46-A341-8E5F50D74C17}">
      <dgm:prSet/>
      <dgm:spPr/>
      <dgm:t>
        <a:bodyPr/>
        <a:lstStyle/>
        <a:p>
          <a:endParaRPr lang="en-US"/>
        </a:p>
      </dgm:t>
    </dgm:pt>
    <dgm:pt modelId="{47DE0383-0895-4535-9836-58EDAA9077E2}" type="sibTrans" cxnId="{37B2FBED-6CBC-4D46-A341-8E5F50D74C17}">
      <dgm:prSet/>
      <dgm:spPr/>
      <dgm:t>
        <a:bodyPr/>
        <a:lstStyle/>
        <a:p>
          <a:endParaRPr lang="en-US"/>
        </a:p>
      </dgm:t>
    </dgm:pt>
    <dgm:pt modelId="{55C7537B-E704-47E7-B735-4DBEE6E5FF7D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bn-IN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বন্ধু</a:t>
          </a:r>
          <a:endParaRPr lang="en-US" sz="40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206905E-47FE-45F6-B392-41B1DEACC426}" type="parTrans" cxnId="{061F0CDA-FD98-4B56-A600-3746A1E002ED}">
      <dgm:prSet/>
      <dgm:spPr/>
      <dgm:t>
        <a:bodyPr/>
        <a:lstStyle/>
        <a:p>
          <a:endParaRPr lang="en-US"/>
        </a:p>
      </dgm:t>
    </dgm:pt>
    <dgm:pt modelId="{1859B17A-A4FD-4546-B627-4D8101C0F28C}" type="sibTrans" cxnId="{061F0CDA-FD98-4B56-A600-3746A1E002ED}">
      <dgm:prSet/>
      <dgm:spPr/>
      <dgm:t>
        <a:bodyPr/>
        <a:lstStyle/>
        <a:p>
          <a:endParaRPr lang="en-US"/>
        </a:p>
      </dgm:t>
    </dgm:pt>
    <dgm:pt modelId="{036205FC-2A50-41BE-BD21-3295E18658A7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bn-IN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বল</a:t>
          </a:r>
          <a:endParaRPr lang="en-US" sz="4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D062F10-02B6-47F7-A4FD-193837FC348E}" type="parTrans" cxnId="{5E3158ED-F356-4098-B7CA-C46DA52861EA}">
      <dgm:prSet/>
      <dgm:spPr/>
      <dgm:t>
        <a:bodyPr/>
        <a:lstStyle/>
        <a:p>
          <a:endParaRPr lang="en-US"/>
        </a:p>
      </dgm:t>
    </dgm:pt>
    <dgm:pt modelId="{2004DA8D-C1EE-4A89-B29D-210D608EF31A}" type="sibTrans" cxnId="{5E3158ED-F356-4098-B7CA-C46DA52861EA}">
      <dgm:prSet/>
      <dgm:spPr/>
      <dgm:t>
        <a:bodyPr/>
        <a:lstStyle/>
        <a:p>
          <a:endParaRPr lang="en-US"/>
        </a:p>
      </dgm:t>
    </dgm:pt>
    <dgm:pt modelId="{8B770394-03B7-4B84-89F0-14BFECF7F9BF}" type="pres">
      <dgm:prSet presAssocID="{F45EEFE8-038B-496D-8C9D-DA8B38454E7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509CDC-3AD3-41E5-8F55-EF6F0E826318}" type="pres">
      <dgm:prSet presAssocID="{5EB0AD6C-7354-4B0A-A60B-C0B6771BB7CB}" presName="centerShape" presStyleLbl="node0" presStyleIdx="0" presStyleCnt="1"/>
      <dgm:spPr/>
      <dgm:t>
        <a:bodyPr/>
        <a:lstStyle/>
        <a:p>
          <a:endParaRPr lang="en-US"/>
        </a:p>
      </dgm:t>
    </dgm:pt>
    <dgm:pt modelId="{DB811042-4AB0-4617-963F-AB56BC3B3D71}" type="pres">
      <dgm:prSet presAssocID="{7C70ED1D-DD0A-400F-BE39-446BCE18DA7C}" presName="Name9" presStyleLbl="parChTrans1D2" presStyleIdx="0" presStyleCnt="4"/>
      <dgm:spPr/>
      <dgm:t>
        <a:bodyPr/>
        <a:lstStyle/>
        <a:p>
          <a:endParaRPr lang="en-US"/>
        </a:p>
      </dgm:t>
    </dgm:pt>
    <dgm:pt modelId="{E0479208-D2BA-475A-A040-A3826E11CB2D}" type="pres">
      <dgm:prSet presAssocID="{7C70ED1D-DD0A-400F-BE39-446BCE18DA7C}" presName="connTx" presStyleLbl="parChTrans1D2" presStyleIdx="0" presStyleCnt="4"/>
      <dgm:spPr/>
      <dgm:t>
        <a:bodyPr/>
        <a:lstStyle/>
        <a:p>
          <a:endParaRPr lang="en-US"/>
        </a:p>
      </dgm:t>
    </dgm:pt>
    <dgm:pt modelId="{DA51DD80-9583-4757-8674-E11B756DA865}" type="pres">
      <dgm:prSet presAssocID="{49F81641-083D-4583-817D-5231EC10EFA0}" presName="node" presStyleLbl="node1" presStyleIdx="0" presStyleCnt="4" custScaleX="1112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5F4A78-CAF4-4316-9665-0849E6519494}" type="pres">
      <dgm:prSet presAssocID="{F9AD5990-B4CB-43DC-B671-0A5433E3F8E3}" presName="Name9" presStyleLbl="parChTrans1D2" presStyleIdx="1" presStyleCnt="4"/>
      <dgm:spPr/>
      <dgm:t>
        <a:bodyPr/>
        <a:lstStyle/>
        <a:p>
          <a:endParaRPr lang="en-US"/>
        </a:p>
      </dgm:t>
    </dgm:pt>
    <dgm:pt modelId="{4284AD5B-559F-4B86-9B06-364393E70B00}" type="pres">
      <dgm:prSet presAssocID="{F9AD5990-B4CB-43DC-B671-0A5433E3F8E3}" presName="connTx" presStyleLbl="parChTrans1D2" presStyleIdx="1" presStyleCnt="4"/>
      <dgm:spPr/>
      <dgm:t>
        <a:bodyPr/>
        <a:lstStyle/>
        <a:p>
          <a:endParaRPr lang="en-US"/>
        </a:p>
      </dgm:t>
    </dgm:pt>
    <dgm:pt modelId="{DA3C11B2-6300-49D6-95F3-B8C1D61861F5}" type="pres">
      <dgm:prSet presAssocID="{E420945C-65A8-4C43-B561-F050388421C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0A17E1-AFC0-4E0C-8B23-F11BF303AB3C}" type="pres">
      <dgm:prSet presAssocID="{7206905E-47FE-45F6-B392-41B1DEACC426}" presName="Name9" presStyleLbl="parChTrans1D2" presStyleIdx="2" presStyleCnt="4"/>
      <dgm:spPr/>
      <dgm:t>
        <a:bodyPr/>
        <a:lstStyle/>
        <a:p>
          <a:endParaRPr lang="en-US"/>
        </a:p>
      </dgm:t>
    </dgm:pt>
    <dgm:pt modelId="{17339980-D4F4-4C25-A4FF-DEECB9A8B1A7}" type="pres">
      <dgm:prSet presAssocID="{7206905E-47FE-45F6-B392-41B1DEACC426}" presName="connTx" presStyleLbl="parChTrans1D2" presStyleIdx="2" presStyleCnt="4"/>
      <dgm:spPr/>
      <dgm:t>
        <a:bodyPr/>
        <a:lstStyle/>
        <a:p>
          <a:endParaRPr lang="en-US"/>
        </a:p>
      </dgm:t>
    </dgm:pt>
    <dgm:pt modelId="{B4E1F8E8-7040-4760-9AE2-BAF22A7BF8DB}" type="pres">
      <dgm:prSet presAssocID="{55C7537B-E704-47E7-B735-4DBEE6E5FF7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A34655-DD1E-4017-9CA0-AE10290CE459}" type="pres">
      <dgm:prSet presAssocID="{5D062F10-02B6-47F7-A4FD-193837FC348E}" presName="Name9" presStyleLbl="parChTrans1D2" presStyleIdx="3" presStyleCnt="4"/>
      <dgm:spPr/>
      <dgm:t>
        <a:bodyPr/>
        <a:lstStyle/>
        <a:p>
          <a:endParaRPr lang="en-US"/>
        </a:p>
      </dgm:t>
    </dgm:pt>
    <dgm:pt modelId="{2F19BCBB-3BF6-4143-BF59-01B22764AAAF}" type="pres">
      <dgm:prSet presAssocID="{5D062F10-02B6-47F7-A4FD-193837FC348E}" presName="connTx" presStyleLbl="parChTrans1D2" presStyleIdx="3" presStyleCnt="4"/>
      <dgm:spPr/>
      <dgm:t>
        <a:bodyPr/>
        <a:lstStyle/>
        <a:p>
          <a:endParaRPr lang="en-US"/>
        </a:p>
      </dgm:t>
    </dgm:pt>
    <dgm:pt modelId="{6FF6F5CD-7867-4581-8583-C036AD29FBC2}" type="pres">
      <dgm:prSet presAssocID="{036205FC-2A50-41BE-BD21-3295E18658A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649BD1-749E-49DB-8400-A86E2D65C87D}" type="presOf" srcId="{F45EEFE8-038B-496D-8C9D-DA8B38454E79}" destId="{8B770394-03B7-4B84-89F0-14BFECF7F9BF}" srcOrd="0" destOrd="0" presId="urn:microsoft.com/office/officeart/2005/8/layout/radial1"/>
    <dgm:cxn modelId="{FDAB8973-F1DA-4E7A-AAC4-8B93EE68B1FE}" srcId="{5EB0AD6C-7354-4B0A-A60B-C0B6771BB7CB}" destId="{49F81641-083D-4583-817D-5231EC10EFA0}" srcOrd="0" destOrd="0" parTransId="{7C70ED1D-DD0A-400F-BE39-446BCE18DA7C}" sibTransId="{EB36C277-44A3-4181-8FF8-76759F63AFD5}"/>
    <dgm:cxn modelId="{37B2FBED-6CBC-4D46-A341-8E5F50D74C17}" srcId="{5EB0AD6C-7354-4B0A-A60B-C0B6771BB7CB}" destId="{E420945C-65A8-4C43-B561-F050388421CF}" srcOrd="1" destOrd="0" parTransId="{F9AD5990-B4CB-43DC-B671-0A5433E3F8E3}" sibTransId="{47DE0383-0895-4535-9836-58EDAA9077E2}"/>
    <dgm:cxn modelId="{F6397EEF-009B-4F33-9CD1-40907D4307B3}" type="presOf" srcId="{5EB0AD6C-7354-4B0A-A60B-C0B6771BB7CB}" destId="{96509CDC-3AD3-41E5-8F55-EF6F0E826318}" srcOrd="0" destOrd="0" presId="urn:microsoft.com/office/officeart/2005/8/layout/radial1"/>
    <dgm:cxn modelId="{CFE291EB-EDF5-481D-ACB6-EC7E36CDD272}" type="presOf" srcId="{036205FC-2A50-41BE-BD21-3295E18658A7}" destId="{6FF6F5CD-7867-4581-8583-C036AD29FBC2}" srcOrd="0" destOrd="0" presId="urn:microsoft.com/office/officeart/2005/8/layout/radial1"/>
    <dgm:cxn modelId="{061F0CDA-FD98-4B56-A600-3746A1E002ED}" srcId="{5EB0AD6C-7354-4B0A-A60B-C0B6771BB7CB}" destId="{55C7537B-E704-47E7-B735-4DBEE6E5FF7D}" srcOrd="2" destOrd="0" parTransId="{7206905E-47FE-45F6-B392-41B1DEACC426}" sibTransId="{1859B17A-A4FD-4546-B627-4D8101C0F28C}"/>
    <dgm:cxn modelId="{686D2004-46E6-4B36-981B-785D4F0C7AB6}" type="presOf" srcId="{5D062F10-02B6-47F7-A4FD-193837FC348E}" destId="{2F19BCBB-3BF6-4143-BF59-01B22764AAAF}" srcOrd="1" destOrd="0" presId="urn:microsoft.com/office/officeart/2005/8/layout/radial1"/>
    <dgm:cxn modelId="{F2554B83-D02F-40B9-A321-42C265A8D865}" type="presOf" srcId="{7C70ED1D-DD0A-400F-BE39-446BCE18DA7C}" destId="{E0479208-D2BA-475A-A040-A3826E11CB2D}" srcOrd="1" destOrd="0" presId="urn:microsoft.com/office/officeart/2005/8/layout/radial1"/>
    <dgm:cxn modelId="{97F4F969-6011-492E-88E4-B6651E8D6464}" type="presOf" srcId="{E420945C-65A8-4C43-B561-F050388421CF}" destId="{DA3C11B2-6300-49D6-95F3-B8C1D61861F5}" srcOrd="0" destOrd="0" presId="urn:microsoft.com/office/officeart/2005/8/layout/radial1"/>
    <dgm:cxn modelId="{BA87A0AA-512B-4386-96E1-209665F19684}" type="presOf" srcId="{55C7537B-E704-47E7-B735-4DBEE6E5FF7D}" destId="{B4E1F8E8-7040-4760-9AE2-BAF22A7BF8DB}" srcOrd="0" destOrd="0" presId="urn:microsoft.com/office/officeart/2005/8/layout/radial1"/>
    <dgm:cxn modelId="{5E3158ED-F356-4098-B7CA-C46DA52861EA}" srcId="{5EB0AD6C-7354-4B0A-A60B-C0B6771BB7CB}" destId="{036205FC-2A50-41BE-BD21-3295E18658A7}" srcOrd="3" destOrd="0" parTransId="{5D062F10-02B6-47F7-A4FD-193837FC348E}" sibTransId="{2004DA8D-C1EE-4A89-B29D-210D608EF31A}"/>
    <dgm:cxn modelId="{22A21779-AE22-44FC-996C-37EF61BB9329}" type="presOf" srcId="{F9AD5990-B4CB-43DC-B671-0A5433E3F8E3}" destId="{985F4A78-CAF4-4316-9665-0849E6519494}" srcOrd="0" destOrd="0" presId="urn:microsoft.com/office/officeart/2005/8/layout/radial1"/>
    <dgm:cxn modelId="{A7BBCD76-8BFC-409F-A74C-E22C649D304F}" type="presOf" srcId="{49F81641-083D-4583-817D-5231EC10EFA0}" destId="{DA51DD80-9583-4757-8674-E11B756DA865}" srcOrd="0" destOrd="0" presId="urn:microsoft.com/office/officeart/2005/8/layout/radial1"/>
    <dgm:cxn modelId="{8FEDB645-77E5-4E1A-9E74-24A300341AF6}" srcId="{F45EEFE8-038B-496D-8C9D-DA8B38454E79}" destId="{5EB0AD6C-7354-4B0A-A60B-C0B6771BB7CB}" srcOrd="0" destOrd="0" parTransId="{E7D56A2D-2E3F-4469-9FA8-FB0F32AE9843}" sibTransId="{8AACF936-2750-4918-BF7B-545F458481CF}"/>
    <dgm:cxn modelId="{E8D4D701-3069-4173-9ABE-6CA101AF6BF4}" type="presOf" srcId="{5D062F10-02B6-47F7-A4FD-193837FC348E}" destId="{77A34655-DD1E-4017-9CA0-AE10290CE459}" srcOrd="0" destOrd="0" presId="urn:microsoft.com/office/officeart/2005/8/layout/radial1"/>
    <dgm:cxn modelId="{2347FCB7-B991-4133-AEDF-C5EF6F825175}" type="presOf" srcId="{F9AD5990-B4CB-43DC-B671-0A5433E3F8E3}" destId="{4284AD5B-559F-4B86-9B06-364393E70B00}" srcOrd="1" destOrd="0" presId="urn:microsoft.com/office/officeart/2005/8/layout/radial1"/>
    <dgm:cxn modelId="{A57B3DCC-E99E-456B-BA62-850C35688C07}" type="presOf" srcId="{7C70ED1D-DD0A-400F-BE39-446BCE18DA7C}" destId="{DB811042-4AB0-4617-963F-AB56BC3B3D71}" srcOrd="0" destOrd="0" presId="urn:microsoft.com/office/officeart/2005/8/layout/radial1"/>
    <dgm:cxn modelId="{0714BA56-F2F3-4E7A-B823-D1A1FB165A64}" type="presOf" srcId="{7206905E-47FE-45F6-B392-41B1DEACC426}" destId="{17339980-D4F4-4C25-A4FF-DEECB9A8B1A7}" srcOrd="1" destOrd="0" presId="urn:microsoft.com/office/officeart/2005/8/layout/radial1"/>
    <dgm:cxn modelId="{69CA2BF4-D057-4E1C-A811-30450F8F33A0}" type="presOf" srcId="{7206905E-47FE-45F6-B392-41B1DEACC426}" destId="{E50A17E1-AFC0-4E0C-8B23-F11BF303AB3C}" srcOrd="0" destOrd="0" presId="urn:microsoft.com/office/officeart/2005/8/layout/radial1"/>
    <dgm:cxn modelId="{23E5DD7B-0B43-458F-9623-E1647E61B1B1}" type="presParOf" srcId="{8B770394-03B7-4B84-89F0-14BFECF7F9BF}" destId="{96509CDC-3AD3-41E5-8F55-EF6F0E826318}" srcOrd="0" destOrd="0" presId="urn:microsoft.com/office/officeart/2005/8/layout/radial1"/>
    <dgm:cxn modelId="{CE15A805-BAFA-48EE-B853-760B8AFA5024}" type="presParOf" srcId="{8B770394-03B7-4B84-89F0-14BFECF7F9BF}" destId="{DB811042-4AB0-4617-963F-AB56BC3B3D71}" srcOrd="1" destOrd="0" presId="urn:microsoft.com/office/officeart/2005/8/layout/radial1"/>
    <dgm:cxn modelId="{5A1CD0B1-F7E5-45B0-A209-1CABCCF1C2EB}" type="presParOf" srcId="{DB811042-4AB0-4617-963F-AB56BC3B3D71}" destId="{E0479208-D2BA-475A-A040-A3826E11CB2D}" srcOrd="0" destOrd="0" presId="urn:microsoft.com/office/officeart/2005/8/layout/radial1"/>
    <dgm:cxn modelId="{C601D8F6-10AA-4065-BD8E-000BFF5EE7A2}" type="presParOf" srcId="{8B770394-03B7-4B84-89F0-14BFECF7F9BF}" destId="{DA51DD80-9583-4757-8674-E11B756DA865}" srcOrd="2" destOrd="0" presId="urn:microsoft.com/office/officeart/2005/8/layout/radial1"/>
    <dgm:cxn modelId="{B0D28D45-8CBC-4A82-A327-A3C084A5E976}" type="presParOf" srcId="{8B770394-03B7-4B84-89F0-14BFECF7F9BF}" destId="{985F4A78-CAF4-4316-9665-0849E6519494}" srcOrd="3" destOrd="0" presId="urn:microsoft.com/office/officeart/2005/8/layout/radial1"/>
    <dgm:cxn modelId="{1F1714F5-DB81-4F3F-94EA-E97556275B72}" type="presParOf" srcId="{985F4A78-CAF4-4316-9665-0849E6519494}" destId="{4284AD5B-559F-4B86-9B06-364393E70B00}" srcOrd="0" destOrd="0" presId="urn:microsoft.com/office/officeart/2005/8/layout/radial1"/>
    <dgm:cxn modelId="{811148CD-F583-46DB-B0D3-649E4E43AEEE}" type="presParOf" srcId="{8B770394-03B7-4B84-89F0-14BFECF7F9BF}" destId="{DA3C11B2-6300-49D6-95F3-B8C1D61861F5}" srcOrd="4" destOrd="0" presId="urn:microsoft.com/office/officeart/2005/8/layout/radial1"/>
    <dgm:cxn modelId="{9C4A9C3E-F016-4B8C-A827-20F69180D0C3}" type="presParOf" srcId="{8B770394-03B7-4B84-89F0-14BFECF7F9BF}" destId="{E50A17E1-AFC0-4E0C-8B23-F11BF303AB3C}" srcOrd="5" destOrd="0" presId="urn:microsoft.com/office/officeart/2005/8/layout/radial1"/>
    <dgm:cxn modelId="{04EFEE56-E249-45FB-BC16-5B5732F7DC8F}" type="presParOf" srcId="{E50A17E1-AFC0-4E0C-8B23-F11BF303AB3C}" destId="{17339980-D4F4-4C25-A4FF-DEECB9A8B1A7}" srcOrd="0" destOrd="0" presId="urn:microsoft.com/office/officeart/2005/8/layout/radial1"/>
    <dgm:cxn modelId="{697C42F6-09AE-4258-B8B3-528B98ADF88F}" type="presParOf" srcId="{8B770394-03B7-4B84-89F0-14BFECF7F9BF}" destId="{B4E1F8E8-7040-4760-9AE2-BAF22A7BF8DB}" srcOrd="6" destOrd="0" presId="urn:microsoft.com/office/officeart/2005/8/layout/radial1"/>
    <dgm:cxn modelId="{CA6E5D78-7DF9-43E0-87E7-78F302E34C91}" type="presParOf" srcId="{8B770394-03B7-4B84-89F0-14BFECF7F9BF}" destId="{77A34655-DD1E-4017-9CA0-AE10290CE459}" srcOrd="7" destOrd="0" presId="urn:microsoft.com/office/officeart/2005/8/layout/radial1"/>
    <dgm:cxn modelId="{AA2E3D76-3BD9-45D8-A79B-FC58A7A5126E}" type="presParOf" srcId="{77A34655-DD1E-4017-9CA0-AE10290CE459}" destId="{2F19BCBB-3BF6-4143-BF59-01B22764AAAF}" srcOrd="0" destOrd="0" presId="urn:microsoft.com/office/officeart/2005/8/layout/radial1"/>
    <dgm:cxn modelId="{A4A49601-9055-4FA2-B539-DF4A5FE71168}" type="presParOf" srcId="{8B770394-03B7-4B84-89F0-14BFECF7F9BF}" destId="{6FF6F5CD-7867-4581-8583-C036AD29FBC2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5EEFE8-038B-496D-8C9D-DA8B38454E79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B0AD6C-7354-4B0A-A60B-C0B6771BB7CB}">
      <dgm:prSet phldrT="[Text]"/>
      <dgm:spPr/>
      <dgm:t>
        <a:bodyPr/>
        <a:lstStyle/>
        <a:p>
          <a:r>
            <a:rPr lang="bn-IN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ভ</a:t>
          </a:r>
          <a:endParaRPr lang="en-US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7D56A2D-2E3F-4469-9FA8-FB0F32AE9843}" type="parTrans" cxnId="{8FEDB645-77E5-4E1A-9E74-24A300341AF6}">
      <dgm:prSet/>
      <dgm:spPr/>
      <dgm:t>
        <a:bodyPr/>
        <a:lstStyle/>
        <a:p>
          <a:endParaRPr lang="en-US"/>
        </a:p>
      </dgm:t>
    </dgm:pt>
    <dgm:pt modelId="{8AACF936-2750-4918-BF7B-545F458481CF}" type="sibTrans" cxnId="{8FEDB645-77E5-4E1A-9E74-24A300341AF6}">
      <dgm:prSet/>
      <dgm:spPr/>
      <dgm:t>
        <a:bodyPr/>
        <a:lstStyle/>
        <a:p>
          <a:endParaRPr lang="en-US"/>
        </a:p>
      </dgm:t>
    </dgm:pt>
    <dgm:pt modelId="{49F81641-083D-4583-817D-5231EC10EFA0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bn-IN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ভালো</a:t>
          </a:r>
          <a:endParaRPr lang="en-US" sz="40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C70ED1D-DD0A-400F-BE39-446BCE18DA7C}" type="parTrans" cxnId="{FDAB8973-F1DA-4E7A-AAC4-8B93EE68B1FE}">
      <dgm:prSet/>
      <dgm:spPr/>
      <dgm:t>
        <a:bodyPr/>
        <a:lstStyle/>
        <a:p>
          <a:endParaRPr lang="en-US"/>
        </a:p>
      </dgm:t>
    </dgm:pt>
    <dgm:pt modelId="{EB36C277-44A3-4181-8FF8-76759F63AFD5}" type="sibTrans" cxnId="{FDAB8973-F1DA-4E7A-AAC4-8B93EE68B1FE}">
      <dgm:prSet/>
      <dgm:spPr/>
      <dgm:t>
        <a:bodyPr/>
        <a:lstStyle/>
        <a:p>
          <a:endParaRPr lang="en-US"/>
        </a:p>
      </dgm:t>
    </dgm:pt>
    <dgm:pt modelId="{E420945C-65A8-4C43-B561-F050388421CF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bn-IN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ভিমরুল</a:t>
          </a:r>
          <a:endParaRPr lang="en-US" sz="3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9AD5990-B4CB-43DC-B671-0A5433E3F8E3}" type="parTrans" cxnId="{37B2FBED-6CBC-4D46-A341-8E5F50D74C17}">
      <dgm:prSet/>
      <dgm:spPr/>
      <dgm:t>
        <a:bodyPr/>
        <a:lstStyle/>
        <a:p>
          <a:endParaRPr lang="en-US"/>
        </a:p>
      </dgm:t>
    </dgm:pt>
    <dgm:pt modelId="{47DE0383-0895-4535-9836-58EDAA9077E2}" type="sibTrans" cxnId="{37B2FBED-6CBC-4D46-A341-8E5F50D74C17}">
      <dgm:prSet/>
      <dgm:spPr/>
      <dgm:t>
        <a:bodyPr/>
        <a:lstStyle/>
        <a:p>
          <a:endParaRPr lang="en-US"/>
        </a:p>
      </dgm:t>
    </dgm:pt>
    <dgm:pt modelId="{55C7537B-E704-47E7-B735-4DBEE6E5FF7D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bn-IN" sz="4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ভাই</a:t>
          </a:r>
          <a:endParaRPr lang="en-US" sz="4000" b="1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206905E-47FE-45F6-B392-41B1DEACC426}" type="parTrans" cxnId="{061F0CDA-FD98-4B56-A600-3746A1E002ED}">
      <dgm:prSet/>
      <dgm:spPr/>
      <dgm:t>
        <a:bodyPr/>
        <a:lstStyle/>
        <a:p>
          <a:endParaRPr lang="en-US"/>
        </a:p>
      </dgm:t>
    </dgm:pt>
    <dgm:pt modelId="{1859B17A-A4FD-4546-B627-4D8101C0F28C}" type="sibTrans" cxnId="{061F0CDA-FD98-4B56-A600-3746A1E002ED}">
      <dgm:prSet/>
      <dgm:spPr/>
      <dgm:t>
        <a:bodyPr/>
        <a:lstStyle/>
        <a:p>
          <a:endParaRPr lang="en-US"/>
        </a:p>
      </dgm:t>
    </dgm:pt>
    <dgm:pt modelId="{036205FC-2A50-41BE-BD21-3295E18658A7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bn-IN" sz="4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ভয়</a:t>
          </a:r>
          <a:endParaRPr lang="en-US" sz="4000" b="1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D062F10-02B6-47F7-A4FD-193837FC348E}" type="parTrans" cxnId="{5E3158ED-F356-4098-B7CA-C46DA52861EA}">
      <dgm:prSet/>
      <dgm:spPr/>
      <dgm:t>
        <a:bodyPr/>
        <a:lstStyle/>
        <a:p>
          <a:endParaRPr lang="en-US"/>
        </a:p>
      </dgm:t>
    </dgm:pt>
    <dgm:pt modelId="{2004DA8D-C1EE-4A89-B29D-210D608EF31A}" type="sibTrans" cxnId="{5E3158ED-F356-4098-B7CA-C46DA52861EA}">
      <dgm:prSet/>
      <dgm:spPr/>
      <dgm:t>
        <a:bodyPr/>
        <a:lstStyle/>
        <a:p>
          <a:endParaRPr lang="en-US"/>
        </a:p>
      </dgm:t>
    </dgm:pt>
    <dgm:pt modelId="{8B770394-03B7-4B84-89F0-14BFECF7F9BF}" type="pres">
      <dgm:prSet presAssocID="{F45EEFE8-038B-496D-8C9D-DA8B38454E7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509CDC-3AD3-41E5-8F55-EF6F0E826318}" type="pres">
      <dgm:prSet presAssocID="{5EB0AD6C-7354-4B0A-A60B-C0B6771BB7CB}" presName="centerShape" presStyleLbl="node0" presStyleIdx="0" presStyleCnt="1"/>
      <dgm:spPr/>
      <dgm:t>
        <a:bodyPr/>
        <a:lstStyle/>
        <a:p>
          <a:endParaRPr lang="en-US"/>
        </a:p>
      </dgm:t>
    </dgm:pt>
    <dgm:pt modelId="{DB811042-4AB0-4617-963F-AB56BC3B3D71}" type="pres">
      <dgm:prSet presAssocID="{7C70ED1D-DD0A-400F-BE39-446BCE18DA7C}" presName="Name9" presStyleLbl="parChTrans1D2" presStyleIdx="0" presStyleCnt="4"/>
      <dgm:spPr/>
      <dgm:t>
        <a:bodyPr/>
        <a:lstStyle/>
        <a:p>
          <a:endParaRPr lang="en-US"/>
        </a:p>
      </dgm:t>
    </dgm:pt>
    <dgm:pt modelId="{E0479208-D2BA-475A-A040-A3826E11CB2D}" type="pres">
      <dgm:prSet presAssocID="{7C70ED1D-DD0A-400F-BE39-446BCE18DA7C}" presName="connTx" presStyleLbl="parChTrans1D2" presStyleIdx="0" presStyleCnt="4"/>
      <dgm:spPr/>
      <dgm:t>
        <a:bodyPr/>
        <a:lstStyle/>
        <a:p>
          <a:endParaRPr lang="en-US"/>
        </a:p>
      </dgm:t>
    </dgm:pt>
    <dgm:pt modelId="{DA51DD80-9583-4757-8674-E11B756DA865}" type="pres">
      <dgm:prSet presAssocID="{49F81641-083D-4583-817D-5231EC10EFA0}" presName="node" presStyleLbl="node1" presStyleIdx="0" presStyleCnt="4" custScaleX="1398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5F4A78-CAF4-4316-9665-0849E6519494}" type="pres">
      <dgm:prSet presAssocID="{F9AD5990-B4CB-43DC-B671-0A5433E3F8E3}" presName="Name9" presStyleLbl="parChTrans1D2" presStyleIdx="1" presStyleCnt="4"/>
      <dgm:spPr/>
      <dgm:t>
        <a:bodyPr/>
        <a:lstStyle/>
        <a:p>
          <a:endParaRPr lang="en-US"/>
        </a:p>
      </dgm:t>
    </dgm:pt>
    <dgm:pt modelId="{4284AD5B-559F-4B86-9B06-364393E70B00}" type="pres">
      <dgm:prSet presAssocID="{F9AD5990-B4CB-43DC-B671-0A5433E3F8E3}" presName="connTx" presStyleLbl="parChTrans1D2" presStyleIdx="1" presStyleCnt="4"/>
      <dgm:spPr/>
      <dgm:t>
        <a:bodyPr/>
        <a:lstStyle/>
        <a:p>
          <a:endParaRPr lang="en-US"/>
        </a:p>
      </dgm:t>
    </dgm:pt>
    <dgm:pt modelId="{DA3C11B2-6300-49D6-95F3-B8C1D61861F5}" type="pres">
      <dgm:prSet presAssocID="{E420945C-65A8-4C43-B561-F050388421CF}" presName="node" presStyleLbl="node1" presStyleIdx="1" presStyleCnt="4" custScaleX="1351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0A17E1-AFC0-4E0C-8B23-F11BF303AB3C}" type="pres">
      <dgm:prSet presAssocID="{7206905E-47FE-45F6-B392-41B1DEACC426}" presName="Name9" presStyleLbl="parChTrans1D2" presStyleIdx="2" presStyleCnt="4"/>
      <dgm:spPr/>
      <dgm:t>
        <a:bodyPr/>
        <a:lstStyle/>
        <a:p>
          <a:endParaRPr lang="en-US"/>
        </a:p>
      </dgm:t>
    </dgm:pt>
    <dgm:pt modelId="{17339980-D4F4-4C25-A4FF-DEECB9A8B1A7}" type="pres">
      <dgm:prSet presAssocID="{7206905E-47FE-45F6-B392-41B1DEACC426}" presName="connTx" presStyleLbl="parChTrans1D2" presStyleIdx="2" presStyleCnt="4"/>
      <dgm:spPr/>
      <dgm:t>
        <a:bodyPr/>
        <a:lstStyle/>
        <a:p>
          <a:endParaRPr lang="en-US"/>
        </a:p>
      </dgm:t>
    </dgm:pt>
    <dgm:pt modelId="{B4E1F8E8-7040-4760-9AE2-BAF22A7BF8DB}" type="pres">
      <dgm:prSet presAssocID="{55C7537B-E704-47E7-B735-4DBEE6E5FF7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A34655-DD1E-4017-9CA0-AE10290CE459}" type="pres">
      <dgm:prSet presAssocID="{5D062F10-02B6-47F7-A4FD-193837FC348E}" presName="Name9" presStyleLbl="parChTrans1D2" presStyleIdx="3" presStyleCnt="4"/>
      <dgm:spPr/>
      <dgm:t>
        <a:bodyPr/>
        <a:lstStyle/>
        <a:p>
          <a:endParaRPr lang="en-US"/>
        </a:p>
      </dgm:t>
    </dgm:pt>
    <dgm:pt modelId="{2F19BCBB-3BF6-4143-BF59-01B22764AAAF}" type="pres">
      <dgm:prSet presAssocID="{5D062F10-02B6-47F7-A4FD-193837FC348E}" presName="connTx" presStyleLbl="parChTrans1D2" presStyleIdx="3" presStyleCnt="4"/>
      <dgm:spPr/>
      <dgm:t>
        <a:bodyPr/>
        <a:lstStyle/>
        <a:p>
          <a:endParaRPr lang="en-US"/>
        </a:p>
      </dgm:t>
    </dgm:pt>
    <dgm:pt modelId="{6FF6F5CD-7867-4581-8583-C036AD29FBC2}" type="pres">
      <dgm:prSet presAssocID="{036205FC-2A50-41BE-BD21-3295E18658A7}" presName="node" presStyleLbl="node1" presStyleIdx="3" presStyleCnt="4" custScaleX="1199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649BD1-749E-49DB-8400-A86E2D65C87D}" type="presOf" srcId="{F45EEFE8-038B-496D-8C9D-DA8B38454E79}" destId="{8B770394-03B7-4B84-89F0-14BFECF7F9BF}" srcOrd="0" destOrd="0" presId="urn:microsoft.com/office/officeart/2005/8/layout/radial1"/>
    <dgm:cxn modelId="{FDAB8973-F1DA-4E7A-AAC4-8B93EE68B1FE}" srcId="{5EB0AD6C-7354-4B0A-A60B-C0B6771BB7CB}" destId="{49F81641-083D-4583-817D-5231EC10EFA0}" srcOrd="0" destOrd="0" parTransId="{7C70ED1D-DD0A-400F-BE39-446BCE18DA7C}" sibTransId="{EB36C277-44A3-4181-8FF8-76759F63AFD5}"/>
    <dgm:cxn modelId="{37B2FBED-6CBC-4D46-A341-8E5F50D74C17}" srcId="{5EB0AD6C-7354-4B0A-A60B-C0B6771BB7CB}" destId="{E420945C-65A8-4C43-B561-F050388421CF}" srcOrd="1" destOrd="0" parTransId="{F9AD5990-B4CB-43DC-B671-0A5433E3F8E3}" sibTransId="{47DE0383-0895-4535-9836-58EDAA9077E2}"/>
    <dgm:cxn modelId="{F6397EEF-009B-4F33-9CD1-40907D4307B3}" type="presOf" srcId="{5EB0AD6C-7354-4B0A-A60B-C0B6771BB7CB}" destId="{96509CDC-3AD3-41E5-8F55-EF6F0E826318}" srcOrd="0" destOrd="0" presId="urn:microsoft.com/office/officeart/2005/8/layout/radial1"/>
    <dgm:cxn modelId="{CFE291EB-EDF5-481D-ACB6-EC7E36CDD272}" type="presOf" srcId="{036205FC-2A50-41BE-BD21-3295E18658A7}" destId="{6FF6F5CD-7867-4581-8583-C036AD29FBC2}" srcOrd="0" destOrd="0" presId="urn:microsoft.com/office/officeart/2005/8/layout/radial1"/>
    <dgm:cxn modelId="{061F0CDA-FD98-4B56-A600-3746A1E002ED}" srcId="{5EB0AD6C-7354-4B0A-A60B-C0B6771BB7CB}" destId="{55C7537B-E704-47E7-B735-4DBEE6E5FF7D}" srcOrd="2" destOrd="0" parTransId="{7206905E-47FE-45F6-B392-41B1DEACC426}" sibTransId="{1859B17A-A4FD-4546-B627-4D8101C0F28C}"/>
    <dgm:cxn modelId="{686D2004-46E6-4B36-981B-785D4F0C7AB6}" type="presOf" srcId="{5D062F10-02B6-47F7-A4FD-193837FC348E}" destId="{2F19BCBB-3BF6-4143-BF59-01B22764AAAF}" srcOrd="1" destOrd="0" presId="urn:microsoft.com/office/officeart/2005/8/layout/radial1"/>
    <dgm:cxn modelId="{F2554B83-D02F-40B9-A321-42C265A8D865}" type="presOf" srcId="{7C70ED1D-DD0A-400F-BE39-446BCE18DA7C}" destId="{E0479208-D2BA-475A-A040-A3826E11CB2D}" srcOrd="1" destOrd="0" presId="urn:microsoft.com/office/officeart/2005/8/layout/radial1"/>
    <dgm:cxn modelId="{97F4F969-6011-492E-88E4-B6651E8D6464}" type="presOf" srcId="{E420945C-65A8-4C43-B561-F050388421CF}" destId="{DA3C11B2-6300-49D6-95F3-B8C1D61861F5}" srcOrd="0" destOrd="0" presId="urn:microsoft.com/office/officeart/2005/8/layout/radial1"/>
    <dgm:cxn modelId="{BA87A0AA-512B-4386-96E1-209665F19684}" type="presOf" srcId="{55C7537B-E704-47E7-B735-4DBEE6E5FF7D}" destId="{B4E1F8E8-7040-4760-9AE2-BAF22A7BF8DB}" srcOrd="0" destOrd="0" presId="urn:microsoft.com/office/officeart/2005/8/layout/radial1"/>
    <dgm:cxn modelId="{5E3158ED-F356-4098-B7CA-C46DA52861EA}" srcId="{5EB0AD6C-7354-4B0A-A60B-C0B6771BB7CB}" destId="{036205FC-2A50-41BE-BD21-3295E18658A7}" srcOrd="3" destOrd="0" parTransId="{5D062F10-02B6-47F7-A4FD-193837FC348E}" sibTransId="{2004DA8D-C1EE-4A89-B29D-210D608EF31A}"/>
    <dgm:cxn modelId="{22A21779-AE22-44FC-996C-37EF61BB9329}" type="presOf" srcId="{F9AD5990-B4CB-43DC-B671-0A5433E3F8E3}" destId="{985F4A78-CAF4-4316-9665-0849E6519494}" srcOrd="0" destOrd="0" presId="urn:microsoft.com/office/officeart/2005/8/layout/radial1"/>
    <dgm:cxn modelId="{A7BBCD76-8BFC-409F-A74C-E22C649D304F}" type="presOf" srcId="{49F81641-083D-4583-817D-5231EC10EFA0}" destId="{DA51DD80-9583-4757-8674-E11B756DA865}" srcOrd="0" destOrd="0" presId="urn:microsoft.com/office/officeart/2005/8/layout/radial1"/>
    <dgm:cxn modelId="{8FEDB645-77E5-4E1A-9E74-24A300341AF6}" srcId="{F45EEFE8-038B-496D-8C9D-DA8B38454E79}" destId="{5EB0AD6C-7354-4B0A-A60B-C0B6771BB7CB}" srcOrd="0" destOrd="0" parTransId="{E7D56A2D-2E3F-4469-9FA8-FB0F32AE9843}" sibTransId="{8AACF936-2750-4918-BF7B-545F458481CF}"/>
    <dgm:cxn modelId="{E8D4D701-3069-4173-9ABE-6CA101AF6BF4}" type="presOf" srcId="{5D062F10-02B6-47F7-A4FD-193837FC348E}" destId="{77A34655-DD1E-4017-9CA0-AE10290CE459}" srcOrd="0" destOrd="0" presId="urn:microsoft.com/office/officeart/2005/8/layout/radial1"/>
    <dgm:cxn modelId="{2347FCB7-B991-4133-AEDF-C5EF6F825175}" type="presOf" srcId="{F9AD5990-B4CB-43DC-B671-0A5433E3F8E3}" destId="{4284AD5B-559F-4B86-9B06-364393E70B00}" srcOrd="1" destOrd="0" presId="urn:microsoft.com/office/officeart/2005/8/layout/radial1"/>
    <dgm:cxn modelId="{A57B3DCC-E99E-456B-BA62-850C35688C07}" type="presOf" srcId="{7C70ED1D-DD0A-400F-BE39-446BCE18DA7C}" destId="{DB811042-4AB0-4617-963F-AB56BC3B3D71}" srcOrd="0" destOrd="0" presId="urn:microsoft.com/office/officeart/2005/8/layout/radial1"/>
    <dgm:cxn modelId="{0714BA56-F2F3-4E7A-B823-D1A1FB165A64}" type="presOf" srcId="{7206905E-47FE-45F6-B392-41B1DEACC426}" destId="{17339980-D4F4-4C25-A4FF-DEECB9A8B1A7}" srcOrd="1" destOrd="0" presId="urn:microsoft.com/office/officeart/2005/8/layout/radial1"/>
    <dgm:cxn modelId="{69CA2BF4-D057-4E1C-A811-30450F8F33A0}" type="presOf" srcId="{7206905E-47FE-45F6-B392-41B1DEACC426}" destId="{E50A17E1-AFC0-4E0C-8B23-F11BF303AB3C}" srcOrd="0" destOrd="0" presId="urn:microsoft.com/office/officeart/2005/8/layout/radial1"/>
    <dgm:cxn modelId="{23E5DD7B-0B43-458F-9623-E1647E61B1B1}" type="presParOf" srcId="{8B770394-03B7-4B84-89F0-14BFECF7F9BF}" destId="{96509CDC-3AD3-41E5-8F55-EF6F0E826318}" srcOrd="0" destOrd="0" presId="urn:microsoft.com/office/officeart/2005/8/layout/radial1"/>
    <dgm:cxn modelId="{CE15A805-BAFA-48EE-B853-760B8AFA5024}" type="presParOf" srcId="{8B770394-03B7-4B84-89F0-14BFECF7F9BF}" destId="{DB811042-4AB0-4617-963F-AB56BC3B3D71}" srcOrd="1" destOrd="0" presId="urn:microsoft.com/office/officeart/2005/8/layout/radial1"/>
    <dgm:cxn modelId="{5A1CD0B1-F7E5-45B0-A209-1CABCCF1C2EB}" type="presParOf" srcId="{DB811042-4AB0-4617-963F-AB56BC3B3D71}" destId="{E0479208-D2BA-475A-A040-A3826E11CB2D}" srcOrd="0" destOrd="0" presId="urn:microsoft.com/office/officeart/2005/8/layout/radial1"/>
    <dgm:cxn modelId="{C601D8F6-10AA-4065-BD8E-000BFF5EE7A2}" type="presParOf" srcId="{8B770394-03B7-4B84-89F0-14BFECF7F9BF}" destId="{DA51DD80-9583-4757-8674-E11B756DA865}" srcOrd="2" destOrd="0" presId="urn:microsoft.com/office/officeart/2005/8/layout/radial1"/>
    <dgm:cxn modelId="{B0D28D45-8CBC-4A82-A327-A3C084A5E976}" type="presParOf" srcId="{8B770394-03B7-4B84-89F0-14BFECF7F9BF}" destId="{985F4A78-CAF4-4316-9665-0849E6519494}" srcOrd="3" destOrd="0" presId="urn:microsoft.com/office/officeart/2005/8/layout/radial1"/>
    <dgm:cxn modelId="{1F1714F5-DB81-4F3F-94EA-E97556275B72}" type="presParOf" srcId="{985F4A78-CAF4-4316-9665-0849E6519494}" destId="{4284AD5B-559F-4B86-9B06-364393E70B00}" srcOrd="0" destOrd="0" presId="urn:microsoft.com/office/officeart/2005/8/layout/radial1"/>
    <dgm:cxn modelId="{811148CD-F583-46DB-B0D3-649E4E43AEEE}" type="presParOf" srcId="{8B770394-03B7-4B84-89F0-14BFECF7F9BF}" destId="{DA3C11B2-6300-49D6-95F3-B8C1D61861F5}" srcOrd="4" destOrd="0" presId="urn:microsoft.com/office/officeart/2005/8/layout/radial1"/>
    <dgm:cxn modelId="{9C4A9C3E-F016-4B8C-A827-20F69180D0C3}" type="presParOf" srcId="{8B770394-03B7-4B84-89F0-14BFECF7F9BF}" destId="{E50A17E1-AFC0-4E0C-8B23-F11BF303AB3C}" srcOrd="5" destOrd="0" presId="urn:microsoft.com/office/officeart/2005/8/layout/radial1"/>
    <dgm:cxn modelId="{04EFEE56-E249-45FB-BC16-5B5732F7DC8F}" type="presParOf" srcId="{E50A17E1-AFC0-4E0C-8B23-F11BF303AB3C}" destId="{17339980-D4F4-4C25-A4FF-DEECB9A8B1A7}" srcOrd="0" destOrd="0" presId="urn:microsoft.com/office/officeart/2005/8/layout/radial1"/>
    <dgm:cxn modelId="{697C42F6-09AE-4258-B8B3-528B98ADF88F}" type="presParOf" srcId="{8B770394-03B7-4B84-89F0-14BFECF7F9BF}" destId="{B4E1F8E8-7040-4760-9AE2-BAF22A7BF8DB}" srcOrd="6" destOrd="0" presId="urn:microsoft.com/office/officeart/2005/8/layout/radial1"/>
    <dgm:cxn modelId="{CA6E5D78-7DF9-43E0-87E7-78F302E34C91}" type="presParOf" srcId="{8B770394-03B7-4B84-89F0-14BFECF7F9BF}" destId="{77A34655-DD1E-4017-9CA0-AE10290CE459}" srcOrd="7" destOrd="0" presId="urn:microsoft.com/office/officeart/2005/8/layout/radial1"/>
    <dgm:cxn modelId="{AA2E3D76-3BD9-45D8-A79B-FC58A7A5126E}" type="presParOf" srcId="{77A34655-DD1E-4017-9CA0-AE10290CE459}" destId="{2F19BCBB-3BF6-4143-BF59-01B22764AAAF}" srcOrd="0" destOrd="0" presId="urn:microsoft.com/office/officeart/2005/8/layout/radial1"/>
    <dgm:cxn modelId="{A4A49601-9055-4FA2-B539-DF4A5FE71168}" type="presParOf" srcId="{8B770394-03B7-4B84-89F0-14BFECF7F9BF}" destId="{6FF6F5CD-7867-4581-8583-C036AD29FBC2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5EEFE8-038B-496D-8C9D-DA8B38454E79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B0AD6C-7354-4B0A-A60B-C0B6771BB7CB}">
      <dgm:prSet phldrT="[Text]"/>
      <dgm:spPr/>
      <dgm:t>
        <a:bodyPr/>
        <a:lstStyle/>
        <a:p>
          <a:r>
            <a:rPr lang="bn-IN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</a:t>
          </a:r>
          <a:endParaRPr lang="en-US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7D56A2D-2E3F-4469-9FA8-FB0F32AE9843}" type="parTrans" cxnId="{8FEDB645-77E5-4E1A-9E74-24A300341AF6}">
      <dgm:prSet/>
      <dgm:spPr/>
      <dgm:t>
        <a:bodyPr/>
        <a:lstStyle/>
        <a:p>
          <a:endParaRPr lang="en-US"/>
        </a:p>
      </dgm:t>
    </dgm:pt>
    <dgm:pt modelId="{8AACF936-2750-4918-BF7B-545F458481CF}" type="sibTrans" cxnId="{8FEDB645-77E5-4E1A-9E74-24A300341AF6}">
      <dgm:prSet/>
      <dgm:spPr/>
      <dgm:t>
        <a:bodyPr/>
        <a:lstStyle/>
        <a:p>
          <a:endParaRPr lang="en-US"/>
        </a:p>
      </dgm:t>
    </dgm:pt>
    <dgm:pt modelId="{49F81641-083D-4583-817D-5231EC10EFA0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bn-IN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</a:t>
          </a:r>
          <a:endParaRPr lang="en-US" sz="40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C70ED1D-DD0A-400F-BE39-446BCE18DA7C}" type="parTrans" cxnId="{FDAB8973-F1DA-4E7A-AAC4-8B93EE68B1FE}">
      <dgm:prSet/>
      <dgm:spPr/>
      <dgm:t>
        <a:bodyPr/>
        <a:lstStyle/>
        <a:p>
          <a:endParaRPr lang="en-US"/>
        </a:p>
      </dgm:t>
    </dgm:pt>
    <dgm:pt modelId="{EB36C277-44A3-4181-8FF8-76759F63AFD5}" type="sibTrans" cxnId="{FDAB8973-F1DA-4E7A-AAC4-8B93EE68B1FE}">
      <dgm:prSet/>
      <dgm:spPr/>
      <dgm:t>
        <a:bodyPr/>
        <a:lstStyle/>
        <a:p>
          <a:endParaRPr lang="en-US"/>
        </a:p>
      </dgm:t>
    </dgm:pt>
    <dgm:pt modelId="{E420945C-65A8-4C43-B561-F050388421CF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bn-IN" sz="4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মামা</a:t>
          </a:r>
          <a:endParaRPr lang="en-US" sz="4000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9AD5990-B4CB-43DC-B671-0A5433E3F8E3}" type="parTrans" cxnId="{37B2FBED-6CBC-4D46-A341-8E5F50D74C17}">
      <dgm:prSet/>
      <dgm:spPr/>
      <dgm:t>
        <a:bodyPr/>
        <a:lstStyle/>
        <a:p>
          <a:endParaRPr lang="en-US"/>
        </a:p>
      </dgm:t>
    </dgm:pt>
    <dgm:pt modelId="{47DE0383-0895-4535-9836-58EDAA9077E2}" type="sibTrans" cxnId="{37B2FBED-6CBC-4D46-A341-8E5F50D74C17}">
      <dgm:prSet/>
      <dgm:spPr/>
      <dgm:t>
        <a:bodyPr/>
        <a:lstStyle/>
        <a:p>
          <a:endParaRPr lang="en-US"/>
        </a:p>
      </dgm:t>
    </dgm:pt>
    <dgm:pt modelId="{55C7537B-E704-47E7-B735-4DBEE6E5FF7D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bn-IN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মই</a:t>
          </a:r>
          <a:endParaRPr lang="en-US" sz="40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206905E-47FE-45F6-B392-41B1DEACC426}" type="parTrans" cxnId="{061F0CDA-FD98-4B56-A600-3746A1E002ED}">
      <dgm:prSet/>
      <dgm:spPr/>
      <dgm:t>
        <a:bodyPr/>
        <a:lstStyle/>
        <a:p>
          <a:endParaRPr lang="en-US"/>
        </a:p>
      </dgm:t>
    </dgm:pt>
    <dgm:pt modelId="{1859B17A-A4FD-4546-B627-4D8101C0F28C}" type="sibTrans" cxnId="{061F0CDA-FD98-4B56-A600-3746A1E002ED}">
      <dgm:prSet/>
      <dgm:spPr/>
      <dgm:t>
        <a:bodyPr/>
        <a:lstStyle/>
        <a:p>
          <a:endParaRPr lang="en-US"/>
        </a:p>
      </dgm:t>
    </dgm:pt>
    <dgm:pt modelId="{036205FC-2A50-41BE-BD21-3295E18658A7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bn-IN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মাছ</a:t>
          </a:r>
          <a:endParaRPr lang="en-US" sz="4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D062F10-02B6-47F7-A4FD-193837FC348E}" type="parTrans" cxnId="{5E3158ED-F356-4098-B7CA-C46DA52861EA}">
      <dgm:prSet/>
      <dgm:spPr/>
      <dgm:t>
        <a:bodyPr/>
        <a:lstStyle/>
        <a:p>
          <a:endParaRPr lang="en-US"/>
        </a:p>
      </dgm:t>
    </dgm:pt>
    <dgm:pt modelId="{2004DA8D-C1EE-4A89-B29D-210D608EF31A}" type="sibTrans" cxnId="{5E3158ED-F356-4098-B7CA-C46DA52861EA}">
      <dgm:prSet/>
      <dgm:spPr/>
      <dgm:t>
        <a:bodyPr/>
        <a:lstStyle/>
        <a:p>
          <a:endParaRPr lang="en-US"/>
        </a:p>
      </dgm:t>
    </dgm:pt>
    <dgm:pt modelId="{8B770394-03B7-4B84-89F0-14BFECF7F9BF}" type="pres">
      <dgm:prSet presAssocID="{F45EEFE8-038B-496D-8C9D-DA8B38454E7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509CDC-3AD3-41E5-8F55-EF6F0E826318}" type="pres">
      <dgm:prSet presAssocID="{5EB0AD6C-7354-4B0A-A60B-C0B6771BB7CB}" presName="centerShape" presStyleLbl="node0" presStyleIdx="0" presStyleCnt="1"/>
      <dgm:spPr/>
      <dgm:t>
        <a:bodyPr/>
        <a:lstStyle/>
        <a:p>
          <a:endParaRPr lang="en-US"/>
        </a:p>
      </dgm:t>
    </dgm:pt>
    <dgm:pt modelId="{DB811042-4AB0-4617-963F-AB56BC3B3D71}" type="pres">
      <dgm:prSet presAssocID="{7C70ED1D-DD0A-400F-BE39-446BCE18DA7C}" presName="Name9" presStyleLbl="parChTrans1D2" presStyleIdx="0" presStyleCnt="4"/>
      <dgm:spPr/>
      <dgm:t>
        <a:bodyPr/>
        <a:lstStyle/>
        <a:p>
          <a:endParaRPr lang="en-US"/>
        </a:p>
      </dgm:t>
    </dgm:pt>
    <dgm:pt modelId="{E0479208-D2BA-475A-A040-A3826E11CB2D}" type="pres">
      <dgm:prSet presAssocID="{7C70ED1D-DD0A-400F-BE39-446BCE18DA7C}" presName="connTx" presStyleLbl="parChTrans1D2" presStyleIdx="0" presStyleCnt="4"/>
      <dgm:spPr/>
      <dgm:t>
        <a:bodyPr/>
        <a:lstStyle/>
        <a:p>
          <a:endParaRPr lang="en-US"/>
        </a:p>
      </dgm:t>
    </dgm:pt>
    <dgm:pt modelId="{DA51DD80-9583-4757-8674-E11B756DA865}" type="pres">
      <dgm:prSet presAssocID="{49F81641-083D-4583-817D-5231EC10EFA0}" presName="node" presStyleLbl="node1" presStyleIdx="0" presStyleCnt="4" custScaleX="1112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5F4A78-CAF4-4316-9665-0849E6519494}" type="pres">
      <dgm:prSet presAssocID="{F9AD5990-B4CB-43DC-B671-0A5433E3F8E3}" presName="Name9" presStyleLbl="parChTrans1D2" presStyleIdx="1" presStyleCnt="4"/>
      <dgm:spPr/>
      <dgm:t>
        <a:bodyPr/>
        <a:lstStyle/>
        <a:p>
          <a:endParaRPr lang="en-US"/>
        </a:p>
      </dgm:t>
    </dgm:pt>
    <dgm:pt modelId="{4284AD5B-559F-4B86-9B06-364393E70B00}" type="pres">
      <dgm:prSet presAssocID="{F9AD5990-B4CB-43DC-B671-0A5433E3F8E3}" presName="connTx" presStyleLbl="parChTrans1D2" presStyleIdx="1" presStyleCnt="4"/>
      <dgm:spPr/>
      <dgm:t>
        <a:bodyPr/>
        <a:lstStyle/>
        <a:p>
          <a:endParaRPr lang="en-US"/>
        </a:p>
      </dgm:t>
    </dgm:pt>
    <dgm:pt modelId="{DA3C11B2-6300-49D6-95F3-B8C1D61861F5}" type="pres">
      <dgm:prSet presAssocID="{E420945C-65A8-4C43-B561-F050388421C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0A17E1-AFC0-4E0C-8B23-F11BF303AB3C}" type="pres">
      <dgm:prSet presAssocID="{7206905E-47FE-45F6-B392-41B1DEACC426}" presName="Name9" presStyleLbl="parChTrans1D2" presStyleIdx="2" presStyleCnt="4"/>
      <dgm:spPr/>
      <dgm:t>
        <a:bodyPr/>
        <a:lstStyle/>
        <a:p>
          <a:endParaRPr lang="en-US"/>
        </a:p>
      </dgm:t>
    </dgm:pt>
    <dgm:pt modelId="{17339980-D4F4-4C25-A4FF-DEECB9A8B1A7}" type="pres">
      <dgm:prSet presAssocID="{7206905E-47FE-45F6-B392-41B1DEACC426}" presName="connTx" presStyleLbl="parChTrans1D2" presStyleIdx="2" presStyleCnt="4"/>
      <dgm:spPr/>
      <dgm:t>
        <a:bodyPr/>
        <a:lstStyle/>
        <a:p>
          <a:endParaRPr lang="en-US"/>
        </a:p>
      </dgm:t>
    </dgm:pt>
    <dgm:pt modelId="{B4E1F8E8-7040-4760-9AE2-BAF22A7BF8DB}" type="pres">
      <dgm:prSet presAssocID="{55C7537B-E704-47E7-B735-4DBEE6E5FF7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A34655-DD1E-4017-9CA0-AE10290CE459}" type="pres">
      <dgm:prSet presAssocID="{5D062F10-02B6-47F7-A4FD-193837FC348E}" presName="Name9" presStyleLbl="parChTrans1D2" presStyleIdx="3" presStyleCnt="4"/>
      <dgm:spPr/>
      <dgm:t>
        <a:bodyPr/>
        <a:lstStyle/>
        <a:p>
          <a:endParaRPr lang="en-US"/>
        </a:p>
      </dgm:t>
    </dgm:pt>
    <dgm:pt modelId="{2F19BCBB-3BF6-4143-BF59-01B22764AAAF}" type="pres">
      <dgm:prSet presAssocID="{5D062F10-02B6-47F7-A4FD-193837FC348E}" presName="connTx" presStyleLbl="parChTrans1D2" presStyleIdx="3" presStyleCnt="4"/>
      <dgm:spPr/>
      <dgm:t>
        <a:bodyPr/>
        <a:lstStyle/>
        <a:p>
          <a:endParaRPr lang="en-US"/>
        </a:p>
      </dgm:t>
    </dgm:pt>
    <dgm:pt modelId="{6FF6F5CD-7867-4581-8583-C036AD29FBC2}" type="pres">
      <dgm:prSet presAssocID="{036205FC-2A50-41BE-BD21-3295E18658A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649BD1-749E-49DB-8400-A86E2D65C87D}" type="presOf" srcId="{F45EEFE8-038B-496D-8C9D-DA8B38454E79}" destId="{8B770394-03B7-4B84-89F0-14BFECF7F9BF}" srcOrd="0" destOrd="0" presId="urn:microsoft.com/office/officeart/2005/8/layout/radial1"/>
    <dgm:cxn modelId="{FDAB8973-F1DA-4E7A-AAC4-8B93EE68B1FE}" srcId="{5EB0AD6C-7354-4B0A-A60B-C0B6771BB7CB}" destId="{49F81641-083D-4583-817D-5231EC10EFA0}" srcOrd="0" destOrd="0" parTransId="{7C70ED1D-DD0A-400F-BE39-446BCE18DA7C}" sibTransId="{EB36C277-44A3-4181-8FF8-76759F63AFD5}"/>
    <dgm:cxn modelId="{37B2FBED-6CBC-4D46-A341-8E5F50D74C17}" srcId="{5EB0AD6C-7354-4B0A-A60B-C0B6771BB7CB}" destId="{E420945C-65A8-4C43-B561-F050388421CF}" srcOrd="1" destOrd="0" parTransId="{F9AD5990-B4CB-43DC-B671-0A5433E3F8E3}" sibTransId="{47DE0383-0895-4535-9836-58EDAA9077E2}"/>
    <dgm:cxn modelId="{F6397EEF-009B-4F33-9CD1-40907D4307B3}" type="presOf" srcId="{5EB0AD6C-7354-4B0A-A60B-C0B6771BB7CB}" destId="{96509CDC-3AD3-41E5-8F55-EF6F0E826318}" srcOrd="0" destOrd="0" presId="urn:microsoft.com/office/officeart/2005/8/layout/radial1"/>
    <dgm:cxn modelId="{CFE291EB-EDF5-481D-ACB6-EC7E36CDD272}" type="presOf" srcId="{036205FC-2A50-41BE-BD21-3295E18658A7}" destId="{6FF6F5CD-7867-4581-8583-C036AD29FBC2}" srcOrd="0" destOrd="0" presId="urn:microsoft.com/office/officeart/2005/8/layout/radial1"/>
    <dgm:cxn modelId="{061F0CDA-FD98-4B56-A600-3746A1E002ED}" srcId="{5EB0AD6C-7354-4B0A-A60B-C0B6771BB7CB}" destId="{55C7537B-E704-47E7-B735-4DBEE6E5FF7D}" srcOrd="2" destOrd="0" parTransId="{7206905E-47FE-45F6-B392-41B1DEACC426}" sibTransId="{1859B17A-A4FD-4546-B627-4D8101C0F28C}"/>
    <dgm:cxn modelId="{686D2004-46E6-4B36-981B-785D4F0C7AB6}" type="presOf" srcId="{5D062F10-02B6-47F7-A4FD-193837FC348E}" destId="{2F19BCBB-3BF6-4143-BF59-01B22764AAAF}" srcOrd="1" destOrd="0" presId="urn:microsoft.com/office/officeart/2005/8/layout/radial1"/>
    <dgm:cxn modelId="{F2554B83-D02F-40B9-A321-42C265A8D865}" type="presOf" srcId="{7C70ED1D-DD0A-400F-BE39-446BCE18DA7C}" destId="{E0479208-D2BA-475A-A040-A3826E11CB2D}" srcOrd="1" destOrd="0" presId="urn:microsoft.com/office/officeart/2005/8/layout/radial1"/>
    <dgm:cxn modelId="{97F4F969-6011-492E-88E4-B6651E8D6464}" type="presOf" srcId="{E420945C-65A8-4C43-B561-F050388421CF}" destId="{DA3C11B2-6300-49D6-95F3-B8C1D61861F5}" srcOrd="0" destOrd="0" presId="urn:microsoft.com/office/officeart/2005/8/layout/radial1"/>
    <dgm:cxn modelId="{BA87A0AA-512B-4386-96E1-209665F19684}" type="presOf" srcId="{55C7537B-E704-47E7-B735-4DBEE6E5FF7D}" destId="{B4E1F8E8-7040-4760-9AE2-BAF22A7BF8DB}" srcOrd="0" destOrd="0" presId="urn:microsoft.com/office/officeart/2005/8/layout/radial1"/>
    <dgm:cxn modelId="{5E3158ED-F356-4098-B7CA-C46DA52861EA}" srcId="{5EB0AD6C-7354-4B0A-A60B-C0B6771BB7CB}" destId="{036205FC-2A50-41BE-BD21-3295E18658A7}" srcOrd="3" destOrd="0" parTransId="{5D062F10-02B6-47F7-A4FD-193837FC348E}" sibTransId="{2004DA8D-C1EE-4A89-B29D-210D608EF31A}"/>
    <dgm:cxn modelId="{22A21779-AE22-44FC-996C-37EF61BB9329}" type="presOf" srcId="{F9AD5990-B4CB-43DC-B671-0A5433E3F8E3}" destId="{985F4A78-CAF4-4316-9665-0849E6519494}" srcOrd="0" destOrd="0" presId="urn:microsoft.com/office/officeart/2005/8/layout/radial1"/>
    <dgm:cxn modelId="{A7BBCD76-8BFC-409F-A74C-E22C649D304F}" type="presOf" srcId="{49F81641-083D-4583-817D-5231EC10EFA0}" destId="{DA51DD80-9583-4757-8674-E11B756DA865}" srcOrd="0" destOrd="0" presId="urn:microsoft.com/office/officeart/2005/8/layout/radial1"/>
    <dgm:cxn modelId="{8FEDB645-77E5-4E1A-9E74-24A300341AF6}" srcId="{F45EEFE8-038B-496D-8C9D-DA8B38454E79}" destId="{5EB0AD6C-7354-4B0A-A60B-C0B6771BB7CB}" srcOrd="0" destOrd="0" parTransId="{E7D56A2D-2E3F-4469-9FA8-FB0F32AE9843}" sibTransId="{8AACF936-2750-4918-BF7B-545F458481CF}"/>
    <dgm:cxn modelId="{E8D4D701-3069-4173-9ABE-6CA101AF6BF4}" type="presOf" srcId="{5D062F10-02B6-47F7-A4FD-193837FC348E}" destId="{77A34655-DD1E-4017-9CA0-AE10290CE459}" srcOrd="0" destOrd="0" presId="urn:microsoft.com/office/officeart/2005/8/layout/radial1"/>
    <dgm:cxn modelId="{2347FCB7-B991-4133-AEDF-C5EF6F825175}" type="presOf" srcId="{F9AD5990-B4CB-43DC-B671-0A5433E3F8E3}" destId="{4284AD5B-559F-4B86-9B06-364393E70B00}" srcOrd="1" destOrd="0" presId="urn:microsoft.com/office/officeart/2005/8/layout/radial1"/>
    <dgm:cxn modelId="{A57B3DCC-E99E-456B-BA62-850C35688C07}" type="presOf" srcId="{7C70ED1D-DD0A-400F-BE39-446BCE18DA7C}" destId="{DB811042-4AB0-4617-963F-AB56BC3B3D71}" srcOrd="0" destOrd="0" presId="urn:microsoft.com/office/officeart/2005/8/layout/radial1"/>
    <dgm:cxn modelId="{0714BA56-F2F3-4E7A-B823-D1A1FB165A64}" type="presOf" srcId="{7206905E-47FE-45F6-B392-41B1DEACC426}" destId="{17339980-D4F4-4C25-A4FF-DEECB9A8B1A7}" srcOrd="1" destOrd="0" presId="urn:microsoft.com/office/officeart/2005/8/layout/radial1"/>
    <dgm:cxn modelId="{69CA2BF4-D057-4E1C-A811-30450F8F33A0}" type="presOf" srcId="{7206905E-47FE-45F6-B392-41B1DEACC426}" destId="{E50A17E1-AFC0-4E0C-8B23-F11BF303AB3C}" srcOrd="0" destOrd="0" presId="urn:microsoft.com/office/officeart/2005/8/layout/radial1"/>
    <dgm:cxn modelId="{23E5DD7B-0B43-458F-9623-E1647E61B1B1}" type="presParOf" srcId="{8B770394-03B7-4B84-89F0-14BFECF7F9BF}" destId="{96509CDC-3AD3-41E5-8F55-EF6F0E826318}" srcOrd="0" destOrd="0" presId="urn:microsoft.com/office/officeart/2005/8/layout/radial1"/>
    <dgm:cxn modelId="{CE15A805-BAFA-48EE-B853-760B8AFA5024}" type="presParOf" srcId="{8B770394-03B7-4B84-89F0-14BFECF7F9BF}" destId="{DB811042-4AB0-4617-963F-AB56BC3B3D71}" srcOrd="1" destOrd="0" presId="urn:microsoft.com/office/officeart/2005/8/layout/radial1"/>
    <dgm:cxn modelId="{5A1CD0B1-F7E5-45B0-A209-1CABCCF1C2EB}" type="presParOf" srcId="{DB811042-4AB0-4617-963F-AB56BC3B3D71}" destId="{E0479208-D2BA-475A-A040-A3826E11CB2D}" srcOrd="0" destOrd="0" presId="urn:microsoft.com/office/officeart/2005/8/layout/radial1"/>
    <dgm:cxn modelId="{C601D8F6-10AA-4065-BD8E-000BFF5EE7A2}" type="presParOf" srcId="{8B770394-03B7-4B84-89F0-14BFECF7F9BF}" destId="{DA51DD80-9583-4757-8674-E11B756DA865}" srcOrd="2" destOrd="0" presId="urn:microsoft.com/office/officeart/2005/8/layout/radial1"/>
    <dgm:cxn modelId="{B0D28D45-8CBC-4A82-A327-A3C084A5E976}" type="presParOf" srcId="{8B770394-03B7-4B84-89F0-14BFECF7F9BF}" destId="{985F4A78-CAF4-4316-9665-0849E6519494}" srcOrd="3" destOrd="0" presId="urn:microsoft.com/office/officeart/2005/8/layout/radial1"/>
    <dgm:cxn modelId="{1F1714F5-DB81-4F3F-94EA-E97556275B72}" type="presParOf" srcId="{985F4A78-CAF4-4316-9665-0849E6519494}" destId="{4284AD5B-559F-4B86-9B06-364393E70B00}" srcOrd="0" destOrd="0" presId="urn:microsoft.com/office/officeart/2005/8/layout/radial1"/>
    <dgm:cxn modelId="{811148CD-F583-46DB-B0D3-649E4E43AEEE}" type="presParOf" srcId="{8B770394-03B7-4B84-89F0-14BFECF7F9BF}" destId="{DA3C11B2-6300-49D6-95F3-B8C1D61861F5}" srcOrd="4" destOrd="0" presId="urn:microsoft.com/office/officeart/2005/8/layout/radial1"/>
    <dgm:cxn modelId="{9C4A9C3E-F016-4B8C-A827-20F69180D0C3}" type="presParOf" srcId="{8B770394-03B7-4B84-89F0-14BFECF7F9BF}" destId="{E50A17E1-AFC0-4E0C-8B23-F11BF303AB3C}" srcOrd="5" destOrd="0" presId="urn:microsoft.com/office/officeart/2005/8/layout/radial1"/>
    <dgm:cxn modelId="{04EFEE56-E249-45FB-BC16-5B5732F7DC8F}" type="presParOf" srcId="{E50A17E1-AFC0-4E0C-8B23-F11BF303AB3C}" destId="{17339980-D4F4-4C25-A4FF-DEECB9A8B1A7}" srcOrd="0" destOrd="0" presId="urn:microsoft.com/office/officeart/2005/8/layout/radial1"/>
    <dgm:cxn modelId="{697C42F6-09AE-4258-B8B3-528B98ADF88F}" type="presParOf" srcId="{8B770394-03B7-4B84-89F0-14BFECF7F9BF}" destId="{B4E1F8E8-7040-4760-9AE2-BAF22A7BF8DB}" srcOrd="6" destOrd="0" presId="urn:microsoft.com/office/officeart/2005/8/layout/radial1"/>
    <dgm:cxn modelId="{CA6E5D78-7DF9-43E0-87E7-78F302E34C91}" type="presParOf" srcId="{8B770394-03B7-4B84-89F0-14BFECF7F9BF}" destId="{77A34655-DD1E-4017-9CA0-AE10290CE459}" srcOrd="7" destOrd="0" presId="urn:microsoft.com/office/officeart/2005/8/layout/radial1"/>
    <dgm:cxn modelId="{AA2E3D76-3BD9-45D8-A79B-FC58A7A5126E}" type="presParOf" srcId="{77A34655-DD1E-4017-9CA0-AE10290CE459}" destId="{2F19BCBB-3BF6-4143-BF59-01B22764AAAF}" srcOrd="0" destOrd="0" presId="urn:microsoft.com/office/officeart/2005/8/layout/radial1"/>
    <dgm:cxn modelId="{A4A49601-9055-4FA2-B539-DF4A5FE71168}" type="presParOf" srcId="{8B770394-03B7-4B84-89F0-14BFECF7F9BF}" destId="{6FF6F5CD-7867-4581-8583-C036AD29FBC2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509CDC-3AD3-41E5-8F55-EF6F0E826318}">
      <dsp:nvSpPr>
        <dsp:cNvPr id="0" name=""/>
        <dsp:cNvSpPr/>
      </dsp:nvSpPr>
      <dsp:spPr>
        <a:xfrm>
          <a:off x="3147470" y="1556322"/>
          <a:ext cx="1182819" cy="11828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5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</a:t>
          </a:r>
          <a:endParaRPr lang="en-US" sz="55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20690" y="1729542"/>
        <a:ext cx="836379" cy="836379"/>
      </dsp:txXfrm>
    </dsp:sp>
    <dsp:sp modelId="{DB811042-4AB0-4617-963F-AB56BC3B3D71}">
      <dsp:nvSpPr>
        <dsp:cNvPr id="0" name=""/>
        <dsp:cNvSpPr/>
      </dsp:nvSpPr>
      <dsp:spPr>
        <a:xfrm rot="16200000">
          <a:off x="3560661" y="1363867"/>
          <a:ext cx="356437" cy="28472"/>
        </a:xfrm>
        <a:custGeom>
          <a:avLst/>
          <a:gdLst/>
          <a:ahLst/>
          <a:cxnLst/>
          <a:rect l="0" t="0" r="0" b="0"/>
          <a:pathLst>
            <a:path>
              <a:moveTo>
                <a:pt x="0" y="14236"/>
              </a:moveTo>
              <a:lnTo>
                <a:pt x="356437" y="142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29969" y="1369193"/>
        <a:ext cx="17821" cy="17821"/>
      </dsp:txXfrm>
    </dsp:sp>
    <dsp:sp modelId="{DA51DD80-9583-4757-8674-E11B756DA865}">
      <dsp:nvSpPr>
        <dsp:cNvPr id="0" name=""/>
        <dsp:cNvSpPr/>
      </dsp:nvSpPr>
      <dsp:spPr>
        <a:xfrm>
          <a:off x="3080824" y="17065"/>
          <a:ext cx="1316111" cy="1182819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পেঁপে</a:t>
          </a:r>
          <a:endParaRPr lang="en-US" sz="4000" kern="12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73564" y="190285"/>
        <a:ext cx="930631" cy="836379"/>
      </dsp:txXfrm>
    </dsp:sp>
    <dsp:sp modelId="{985F4A78-CAF4-4316-9665-0849E6519494}">
      <dsp:nvSpPr>
        <dsp:cNvPr id="0" name=""/>
        <dsp:cNvSpPr/>
      </dsp:nvSpPr>
      <dsp:spPr>
        <a:xfrm>
          <a:off x="4330289" y="2133496"/>
          <a:ext cx="356437" cy="28472"/>
        </a:xfrm>
        <a:custGeom>
          <a:avLst/>
          <a:gdLst/>
          <a:ahLst/>
          <a:cxnLst/>
          <a:rect l="0" t="0" r="0" b="0"/>
          <a:pathLst>
            <a:path>
              <a:moveTo>
                <a:pt x="0" y="14236"/>
              </a:moveTo>
              <a:lnTo>
                <a:pt x="356437" y="142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99597" y="2138821"/>
        <a:ext cx="17821" cy="17821"/>
      </dsp:txXfrm>
    </dsp:sp>
    <dsp:sp modelId="{DA3C11B2-6300-49D6-95F3-B8C1D61861F5}">
      <dsp:nvSpPr>
        <dsp:cNvPr id="0" name=""/>
        <dsp:cNvSpPr/>
      </dsp:nvSpPr>
      <dsp:spPr>
        <a:xfrm>
          <a:off x="4686727" y="1556322"/>
          <a:ext cx="1182819" cy="1182819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পুষ্প</a:t>
          </a:r>
          <a:endParaRPr lang="en-US" sz="40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59947" y="1729542"/>
        <a:ext cx="836379" cy="836379"/>
      </dsp:txXfrm>
    </dsp:sp>
    <dsp:sp modelId="{E50A17E1-AFC0-4E0C-8B23-F11BF303AB3C}">
      <dsp:nvSpPr>
        <dsp:cNvPr id="0" name=""/>
        <dsp:cNvSpPr/>
      </dsp:nvSpPr>
      <dsp:spPr>
        <a:xfrm rot="5400000">
          <a:off x="3560661" y="2903124"/>
          <a:ext cx="356437" cy="28472"/>
        </a:xfrm>
        <a:custGeom>
          <a:avLst/>
          <a:gdLst/>
          <a:ahLst/>
          <a:cxnLst/>
          <a:rect l="0" t="0" r="0" b="0"/>
          <a:pathLst>
            <a:path>
              <a:moveTo>
                <a:pt x="0" y="14236"/>
              </a:moveTo>
              <a:lnTo>
                <a:pt x="356437" y="142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29969" y="2908450"/>
        <a:ext cx="17821" cy="17821"/>
      </dsp:txXfrm>
    </dsp:sp>
    <dsp:sp modelId="{B4E1F8E8-7040-4760-9AE2-BAF22A7BF8DB}">
      <dsp:nvSpPr>
        <dsp:cNvPr id="0" name=""/>
        <dsp:cNvSpPr/>
      </dsp:nvSpPr>
      <dsp:spPr>
        <a:xfrm>
          <a:off x="3147470" y="3095579"/>
          <a:ext cx="1182819" cy="1182819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পত্র</a:t>
          </a:r>
          <a:endParaRPr lang="en-US" sz="40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20690" y="3268799"/>
        <a:ext cx="836379" cy="836379"/>
      </dsp:txXfrm>
    </dsp:sp>
    <dsp:sp modelId="{77A34655-DD1E-4017-9CA0-AE10290CE459}">
      <dsp:nvSpPr>
        <dsp:cNvPr id="0" name=""/>
        <dsp:cNvSpPr/>
      </dsp:nvSpPr>
      <dsp:spPr>
        <a:xfrm rot="10800000">
          <a:off x="2791032" y="2133496"/>
          <a:ext cx="356437" cy="28472"/>
        </a:xfrm>
        <a:custGeom>
          <a:avLst/>
          <a:gdLst/>
          <a:ahLst/>
          <a:cxnLst/>
          <a:rect l="0" t="0" r="0" b="0"/>
          <a:pathLst>
            <a:path>
              <a:moveTo>
                <a:pt x="0" y="14236"/>
              </a:moveTo>
              <a:lnTo>
                <a:pt x="356437" y="142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960340" y="2138821"/>
        <a:ext cx="17821" cy="17821"/>
      </dsp:txXfrm>
    </dsp:sp>
    <dsp:sp modelId="{6FF6F5CD-7867-4581-8583-C036AD29FBC2}">
      <dsp:nvSpPr>
        <dsp:cNvPr id="0" name=""/>
        <dsp:cNvSpPr/>
      </dsp:nvSpPr>
      <dsp:spPr>
        <a:xfrm>
          <a:off x="1608213" y="1556322"/>
          <a:ext cx="1182819" cy="1182819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dirty="0" smtClean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পদ্ম</a:t>
          </a:r>
          <a:endParaRPr lang="en-US" sz="4000" kern="1200" dirty="0">
            <a:solidFill>
              <a:srgbClr val="FF33CC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81433" y="1729542"/>
        <a:ext cx="836379" cy="8363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509CDC-3AD3-41E5-8F55-EF6F0E826318}">
      <dsp:nvSpPr>
        <dsp:cNvPr id="0" name=""/>
        <dsp:cNvSpPr/>
      </dsp:nvSpPr>
      <dsp:spPr>
        <a:xfrm>
          <a:off x="3132679" y="1556322"/>
          <a:ext cx="1182819" cy="1182819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5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ফ</a:t>
          </a:r>
          <a:endParaRPr lang="en-US" sz="55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05899" y="1729542"/>
        <a:ext cx="836379" cy="836379"/>
      </dsp:txXfrm>
    </dsp:sp>
    <dsp:sp modelId="{DB811042-4AB0-4617-963F-AB56BC3B3D71}">
      <dsp:nvSpPr>
        <dsp:cNvPr id="0" name=""/>
        <dsp:cNvSpPr/>
      </dsp:nvSpPr>
      <dsp:spPr>
        <a:xfrm rot="16200000">
          <a:off x="3545870" y="1363867"/>
          <a:ext cx="356437" cy="28472"/>
        </a:xfrm>
        <a:custGeom>
          <a:avLst/>
          <a:gdLst/>
          <a:ahLst/>
          <a:cxnLst/>
          <a:rect l="0" t="0" r="0" b="0"/>
          <a:pathLst>
            <a:path>
              <a:moveTo>
                <a:pt x="0" y="14236"/>
              </a:moveTo>
              <a:lnTo>
                <a:pt x="356437" y="142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15177" y="1369193"/>
        <a:ext cx="17821" cy="17821"/>
      </dsp:txXfrm>
    </dsp:sp>
    <dsp:sp modelId="{DA51DD80-9583-4757-8674-E11B756DA865}">
      <dsp:nvSpPr>
        <dsp:cNvPr id="0" name=""/>
        <dsp:cNvSpPr/>
      </dsp:nvSpPr>
      <dsp:spPr>
        <a:xfrm>
          <a:off x="3066033" y="17065"/>
          <a:ext cx="1316111" cy="1182819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1" kern="1200" dirty="0" smtClean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ফুল</a:t>
          </a:r>
          <a:endParaRPr lang="en-US" sz="4000" b="1" kern="1200" dirty="0">
            <a:solidFill>
              <a:srgbClr val="FF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58773" y="190285"/>
        <a:ext cx="930631" cy="836379"/>
      </dsp:txXfrm>
    </dsp:sp>
    <dsp:sp modelId="{985F4A78-CAF4-4316-9665-0849E6519494}">
      <dsp:nvSpPr>
        <dsp:cNvPr id="0" name=""/>
        <dsp:cNvSpPr/>
      </dsp:nvSpPr>
      <dsp:spPr>
        <a:xfrm>
          <a:off x="4315498" y="2133496"/>
          <a:ext cx="230674" cy="28472"/>
        </a:xfrm>
        <a:custGeom>
          <a:avLst/>
          <a:gdLst/>
          <a:ahLst/>
          <a:cxnLst/>
          <a:rect l="0" t="0" r="0" b="0"/>
          <a:pathLst>
            <a:path>
              <a:moveTo>
                <a:pt x="0" y="14236"/>
              </a:moveTo>
              <a:lnTo>
                <a:pt x="230674" y="142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25068" y="2141965"/>
        <a:ext cx="11533" cy="11533"/>
      </dsp:txXfrm>
    </dsp:sp>
    <dsp:sp modelId="{DA3C11B2-6300-49D6-95F3-B8C1D61861F5}">
      <dsp:nvSpPr>
        <dsp:cNvPr id="0" name=""/>
        <dsp:cNvSpPr/>
      </dsp:nvSpPr>
      <dsp:spPr>
        <a:xfrm>
          <a:off x="4546172" y="1556322"/>
          <a:ext cx="1434346" cy="1182819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ফড়িং</a:t>
          </a:r>
          <a:endParaRPr lang="en-US" sz="40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56227" y="1729542"/>
        <a:ext cx="1014236" cy="836379"/>
      </dsp:txXfrm>
    </dsp:sp>
    <dsp:sp modelId="{E50A17E1-AFC0-4E0C-8B23-F11BF303AB3C}">
      <dsp:nvSpPr>
        <dsp:cNvPr id="0" name=""/>
        <dsp:cNvSpPr/>
      </dsp:nvSpPr>
      <dsp:spPr>
        <a:xfrm rot="5400000">
          <a:off x="3545870" y="2903124"/>
          <a:ext cx="356437" cy="28472"/>
        </a:xfrm>
        <a:custGeom>
          <a:avLst/>
          <a:gdLst/>
          <a:ahLst/>
          <a:cxnLst/>
          <a:rect l="0" t="0" r="0" b="0"/>
          <a:pathLst>
            <a:path>
              <a:moveTo>
                <a:pt x="0" y="14236"/>
              </a:moveTo>
              <a:lnTo>
                <a:pt x="356437" y="142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15177" y="2908450"/>
        <a:ext cx="17821" cy="17821"/>
      </dsp:txXfrm>
    </dsp:sp>
    <dsp:sp modelId="{B4E1F8E8-7040-4760-9AE2-BAF22A7BF8DB}">
      <dsp:nvSpPr>
        <dsp:cNvPr id="0" name=""/>
        <dsp:cNvSpPr/>
      </dsp:nvSpPr>
      <dsp:spPr>
        <a:xfrm>
          <a:off x="3132679" y="3095579"/>
          <a:ext cx="1182819" cy="1182819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ফনি</a:t>
          </a:r>
          <a:endParaRPr lang="en-US" sz="40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05899" y="3268799"/>
        <a:ext cx="836379" cy="836379"/>
      </dsp:txXfrm>
    </dsp:sp>
    <dsp:sp modelId="{77A34655-DD1E-4017-9CA0-AE10290CE459}">
      <dsp:nvSpPr>
        <dsp:cNvPr id="0" name=""/>
        <dsp:cNvSpPr/>
      </dsp:nvSpPr>
      <dsp:spPr>
        <a:xfrm rot="10800000">
          <a:off x="2872422" y="2133496"/>
          <a:ext cx="260256" cy="28472"/>
        </a:xfrm>
        <a:custGeom>
          <a:avLst/>
          <a:gdLst/>
          <a:ahLst/>
          <a:cxnLst/>
          <a:rect l="0" t="0" r="0" b="0"/>
          <a:pathLst>
            <a:path>
              <a:moveTo>
                <a:pt x="0" y="14236"/>
              </a:moveTo>
              <a:lnTo>
                <a:pt x="260256" y="142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996044" y="2141226"/>
        <a:ext cx="13012" cy="13012"/>
      </dsp:txXfrm>
    </dsp:sp>
    <dsp:sp modelId="{6FF6F5CD-7867-4581-8583-C036AD29FBC2}">
      <dsp:nvSpPr>
        <dsp:cNvPr id="0" name=""/>
        <dsp:cNvSpPr/>
      </dsp:nvSpPr>
      <dsp:spPr>
        <a:xfrm>
          <a:off x="1497241" y="1556322"/>
          <a:ext cx="1375181" cy="1182819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ফসল</a:t>
          </a:r>
          <a:endParaRPr lang="en-US" sz="40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98632" y="1729542"/>
        <a:ext cx="972399" cy="8363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509CDC-3AD3-41E5-8F55-EF6F0E826318}">
      <dsp:nvSpPr>
        <dsp:cNvPr id="0" name=""/>
        <dsp:cNvSpPr/>
      </dsp:nvSpPr>
      <dsp:spPr>
        <a:xfrm>
          <a:off x="3147470" y="1556322"/>
          <a:ext cx="1182819" cy="11828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5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</a:t>
          </a:r>
          <a:endParaRPr lang="en-US" sz="55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20690" y="1729542"/>
        <a:ext cx="836379" cy="836379"/>
      </dsp:txXfrm>
    </dsp:sp>
    <dsp:sp modelId="{DB811042-4AB0-4617-963F-AB56BC3B3D71}">
      <dsp:nvSpPr>
        <dsp:cNvPr id="0" name=""/>
        <dsp:cNvSpPr/>
      </dsp:nvSpPr>
      <dsp:spPr>
        <a:xfrm rot="16200000">
          <a:off x="3560661" y="1363867"/>
          <a:ext cx="356437" cy="28472"/>
        </a:xfrm>
        <a:custGeom>
          <a:avLst/>
          <a:gdLst/>
          <a:ahLst/>
          <a:cxnLst/>
          <a:rect l="0" t="0" r="0" b="0"/>
          <a:pathLst>
            <a:path>
              <a:moveTo>
                <a:pt x="0" y="14236"/>
              </a:moveTo>
              <a:lnTo>
                <a:pt x="356437" y="142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29969" y="1369193"/>
        <a:ext cx="17821" cy="17821"/>
      </dsp:txXfrm>
    </dsp:sp>
    <dsp:sp modelId="{DA51DD80-9583-4757-8674-E11B756DA865}">
      <dsp:nvSpPr>
        <dsp:cNvPr id="0" name=""/>
        <dsp:cNvSpPr/>
      </dsp:nvSpPr>
      <dsp:spPr>
        <a:xfrm>
          <a:off x="3080824" y="17065"/>
          <a:ext cx="1316111" cy="1182819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বই</a:t>
          </a:r>
          <a:endParaRPr lang="en-US" sz="4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73564" y="190285"/>
        <a:ext cx="930631" cy="836379"/>
      </dsp:txXfrm>
    </dsp:sp>
    <dsp:sp modelId="{985F4A78-CAF4-4316-9665-0849E6519494}">
      <dsp:nvSpPr>
        <dsp:cNvPr id="0" name=""/>
        <dsp:cNvSpPr/>
      </dsp:nvSpPr>
      <dsp:spPr>
        <a:xfrm>
          <a:off x="4330289" y="2133496"/>
          <a:ext cx="356437" cy="28472"/>
        </a:xfrm>
        <a:custGeom>
          <a:avLst/>
          <a:gdLst/>
          <a:ahLst/>
          <a:cxnLst/>
          <a:rect l="0" t="0" r="0" b="0"/>
          <a:pathLst>
            <a:path>
              <a:moveTo>
                <a:pt x="0" y="14236"/>
              </a:moveTo>
              <a:lnTo>
                <a:pt x="356437" y="142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99597" y="2138821"/>
        <a:ext cx="17821" cy="17821"/>
      </dsp:txXfrm>
    </dsp:sp>
    <dsp:sp modelId="{DA3C11B2-6300-49D6-95F3-B8C1D61861F5}">
      <dsp:nvSpPr>
        <dsp:cNvPr id="0" name=""/>
        <dsp:cNvSpPr/>
      </dsp:nvSpPr>
      <dsp:spPr>
        <a:xfrm>
          <a:off x="4686727" y="1556322"/>
          <a:ext cx="1182819" cy="1182819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বাবা</a:t>
          </a:r>
          <a:endParaRPr lang="en-US" sz="4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59947" y="1729542"/>
        <a:ext cx="836379" cy="836379"/>
      </dsp:txXfrm>
    </dsp:sp>
    <dsp:sp modelId="{E50A17E1-AFC0-4E0C-8B23-F11BF303AB3C}">
      <dsp:nvSpPr>
        <dsp:cNvPr id="0" name=""/>
        <dsp:cNvSpPr/>
      </dsp:nvSpPr>
      <dsp:spPr>
        <a:xfrm rot="5400000">
          <a:off x="3560661" y="2903124"/>
          <a:ext cx="356437" cy="28472"/>
        </a:xfrm>
        <a:custGeom>
          <a:avLst/>
          <a:gdLst/>
          <a:ahLst/>
          <a:cxnLst/>
          <a:rect l="0" t="0" r="0" b="0"/>
          <a:pathLst>
            <a:path>
              <a:moveTo>
                <a:pt x="0" y="14236"/>
              </a:moveTo>
              <a:lnTo>
                <a:pt x="356437" y="142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29969" y="2908450"/>
        <a:ext cx="17821" cy="17821"/>
      </dsp:txXfrm>
    </dsp:sp>
    <dsp:sp modelId="{B4E1F8E8-7040-4760-9AE2-BAF22A7BF8DB}">
      <dsp:nvSpPr>
        <dsp:cNvPr id="0" name=""/>
        <dsp:cNvSpPr/>
      </dsp:nvSpPr>
      <dsp:spPr>
        <a:xfrm>
          <a:off x="3147470" y="3095579"/>
          <a:ext cx="1182819" cy="1182819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বন্ধু</a:t>
          </a:r>
          <a:endParaRPr lang="en-US" sz="40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20690" y="3268799"/>
        <a:ext cx="836379" cy="836379"/>
      </dsp:txXfrm>
    </dsp:sp>
    <dsp:sp modelId="{77A34655-DD1E-4017-9CA0-AE10290CE459}">
      <dsp:nvSpPr>
        <dsp:cNvPr id="0" name=""/>
        <dsp:cNvSpPr/>
      </dsp:nvSpPr>
      <dsp:spPr>
        <a:xfrm rot="10800000">
          <a:off x="2791032" y="2133496"/>
          <a:ext cx="356437" cy="28472"/>
        </a:xfrm>
        <a:custGeom>
          <a:avLst/>
          <a:gdLst/>
          <a:ahLst/>
          <a:cxnLst/>
          <a:rect l="0" t="0" r="0" b="0"/>
          <a:pathLst>
            <a:path>
              <a:moveTo>
                <a:pt x="0" y="14236"/>
              </a:moveTo>
              <a:lnTo>
                <a:pt x="356437" y="142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960340" y="2138821"/>
        <a:ext cx="17821" cy="17821"/>
      </dsp:txXfrm>
    </dsp:sp>
    <dsp:sp modelId="{6FF6F5CD-7867-4581-8583-C036AD29FBC2}">
      <dsp:nvSpPr>
        <dsp:cNvPr id="0" name=""/>
        <dsp:cNvSpPr/>
      </dsp:nvSpPr>
      <dsp:spPr>
        <a:xfrm>
          <a:off x="1608213" y="1556322"/>
          <a:ext cx="1182819" cy="1182819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বল</a:t>
          </a:r>
          <a:endParaRPr lang="en-US" sz="40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81433" y="1729542"/>
        <a:ext cx="836379" cy="8363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509CDC-3AD3-41E5-8F55-EF6F0E826318}">
      <dsp:nvSpPr>
        <dsp:cNvPr id="0" name=""/>
        <dsp:cNvSpPr/>
      </dsp:nvSpPr>
      <dsp:spPr>
        <a:xfrm>
          <a:off x="3102546" y="1556322"/>
          <a:ext cx="1182819" cy="11828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5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ভ</a:t>
          </a:r>
          <a:endParaRPr lang="en-US" sz="55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75766" y="1729542"/>
        <a:ext cx="836379" cy="836379"/>
      </dsp:txXfrm>
    </dsp:sp>
    <dsp:sp modelId="{DB811042-4AB0-4617-963F-AB56BC3B3D71}">
      <dsp:nvSpPr>
        <dsp:cNvPr id="0" name=""/>
        <dsp:cNvSpPr/>
      </dsp:nvSpPr>
      <dsp:spPr>
        <a:xfrm rot="16200000">
          <a:off x="3515737" y="1363867"/>
          <a:ext cx="356437" cy="28472"/>
        </a:xfrm>
        <a:custGeom>
          <a:avLst/>
          <a:gdLst/>
          <a:ahLst/>
          <a:cxnLst/>
          <a:rect l="0" t="0" r="0" b="0"/>
          <a:pathLst>
            <a:path>
              <a:moveTo>
                <a:pt x="0" y="14236"/>
              </a:moveTo>
              <a:lnTo>
                <a:pt x="356437" y="142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85045" y="1369193"/>
        <a:ext cx="17821" cy="17821"/>
      </dsp:txXfrm>
    </dsp:sp>
    <dsp:sp modelId="{DA51DD80-9583-4757-8674-E11B756DA865}">
      <dsp:nvSpPr>
        <dsp:cNvPr id="0" name=""/>
        <dsp:cNvSpPr/>
      </dsp:nvSpPr>
      <dsp:spPr>
        <a:xfrm>
          <a:off x="2867088" y="17065"/>
          <a:ext cx="1653735" cy="1182819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ভালো</a:t>
          </a:r>
          <a:endParaRPr lang="en-US" sz="40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09272" y="190285"/>
        <a:ext cx="1169367" cy="836379"/>
      </dsp:txXfrm>
    </dsp:sp>
    <dsp:sp modelId="{985F4A78-CAF4-4316-9665-0849E6519494}">
      <dsp:nvSpPr>
        <dsp:cNvPr id="0" name=""/>
        <dsp:cNvSpPr/>
      </dsp:nvSpPr>
      <dsp:spPr>
        <a:xfrm>
          <a:off x="4285366" y="2133496"/>
          <a:ext cx="148698" cy="28472"/>
        </a:xfrm>
        <a:custGeom>
          <a:avLst/>
          <a:gdLst/>
          <a:ahLst/>
          <a:cxnLst/>
          <a:rect l="0" t="0" r="0" b="0"/>
          <a:pathLst>
            <a:path>
              <a:moveTo>
                <a:pt x="0" y="14236"/>
              </a:moveTo>
              <a:lnTo>
                <a:pt x="148698" y="142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55998" y="2144015"/>
        <a:ext cx="7434" cy="7434"/>
      </dsp:txXfrm>
    </dsp:sp>
    <dsp:sp modelId="{DA3C11B2-6300-49D6-95F3-B8C1D61861F5}">
      <dsp:nvSpPr>
        <dsp:cNvPr id="0" name=""/>
        <dsp:cNvSpPr/>
      </dsp:nvSpPr>
      <dsp:spPr>
        <a:xfrm>
          <a:off x="4434065" y="1556322"/>
          <a:ext cx="1598296" cy="1182819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ভিমরুল</a:t>
          </a:r>
          <a:endParaRPr lang="en-US" sz="3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68130" y="1729542"/>
        <a:ext cx="1130166" cy="836379"/>
      </dsp:txXfrm>
    </dsp:sp>
    <dsp:sp modelId="{E50A17E1-AFC0-4E0C-8B23-F11BF303AB3C}">
      <dsp:nvSpPr>
        <dsp:cNvPr id="0" name=""/>
        <dsp:cNvSpPr/>
      </dsp:nvSpPr>
      <dsp:spPr>
        <a:xfrm rot="5400000">
          <a:off x="3515737" y="2903124"/>
          <a:ext cx="356437" cy="28472"/>
        </a:xfrm>
        <a:custGeom>
          <a:avLst/>
          <a:gdLst/>
          <a:ahLst/>
          <a:cxnLst/>
          <a:rect l="0" t="0" r="0" b="0"/>
          <a:pathLst>
            <a:path>
              <a:moveTo>
                <a:pt x="0" y="14236"/>
              </a:moveTo>
              <a:lnTo>
                <a:pt x="356437" y="142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85045" y="2908450"/>
        <a:ext cx="17821" cy="17821"/>
      </dsp:txXfrm>
    </dsp:sp>
    <dsp:sp modelId="{B4E1F8E8-7040-4760-9AE2-BAF22A7BF8DB}">
      <dsp:nvSpPr>
        <dsp:cNvPr id="0" name=""/>
        <dsp:cNvSpPr/>
      </dsp:nvSpPr>
      <dsp:spPr>
        <a:xfrm>
          <a:off x="3102546" y="3095579"/>
          <a:ext cx="1182819" cy="1182819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1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ভাই</a:t>
          </a:r>
          <a:endParaRPr lang="en-US" sz="4000" b="1" kern="120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75766" y="3268799"/>
        <a:ext cx="836379" cy="836379"/>
      </dsp:txXfrm>
    </dsp:sp>
    <dsp:sp modelId="{77A34655-DD1E-4017-9CA0-AE10290CE459}">
      <dsp:nvSpPr>
        <dsp:cNvPr id="0" name=""/>
        <dsp:cNvSpPr/>
      </dsp:nvSpPr>
      <dsp:spPr>
        <a:xfrm rot="10800000">
          <a:off x="2864000" y="2133496"/>
          <a:ext cx="238545" cy="28472"/>
        </a:xfrm>
        <a:custGeom>
          <a:avLst/>
          <a:gdLst/>
          <a:ahLst/>
          <a:cxnLst/>
          <a:rect l="0" t="0" r="0" b="0"/>
          <a:pathLst>
            <a:path>
              <a:moveTo>
                <a:pt x="0" y="14236"/>
              </a:moveTo>
              <a:lnTo>
                <a:pt x="238545" y="142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977310" y="2141768"/>
        <a:ext cx="11927" cy="11927"/>
      </dsp:txXfrm>
    </dsp:sp>
    <dsp:sp modelId="{6FF6F5CD-7867-4581-8583-C036AD29FBC2}">
      <dsp:nvSpPr>
        <dsp:cNvPr id="0" name=""/>
        <dsp:cNvSpPr/>
      </dsp:nvSpPr>
      <dsp:spPr>
        <a:xfrm>
          <a:off x="1445398" y="1556322"/>
          <a:ext cx="1418602" cy="1182819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1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ভয়</a:t>
          </a:r>
          <a:endParaRPr lang="en-US" sz="4000" b="1" kern="120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53147" y="1729542"/>
        <a:ext cx="1003104" cy="8363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509CDC-3AD3-41E5-8F55-EF6F0E826318}">
      <dsp:nvSpPr>
        <dsp:cNvPr id="0" name=""/>
        <dsp:cNvSpPr/>
      </dsp:nvSpPr>
      <dsp:spPr>
        <a:xfrm>
          <a:off x="3147470" y="1556322"/>
          <a:ext cx="1182819" cy="11828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5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</a:t>
          </a:r>
          <a:endParaRPr lang="en-US" sz="55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20690" y="1729542"/>
        <a:ext cx="836379" cy="836379"/>
      </dsp:txXfrm>
    </dsp:sp>
    <dsp:sp modelId="{DB811042-4AB0-4617-963F-AB56BC3B3D71}">
      <dsp:nvSpPr>
        <dsp:cNvPr id="0" name=""/>
        <dsp:cNvSpPr/>
      </dsp:nvSpPr>
      <dsp:spPr>
        <a:xfrm rot="16200000">
          <a:off x="3560661" y="1363867"/>
          <a:ext cx="356437" cy="28472"/>
        </a:xfrm>
        <a:custGeom>
          <a:avLst/>
          <a:gdLst/>
          <a:ahLst/>
          <a:cxnLst/>
          <a:rect l="0" t="0" r="0" b="0"/>
          <a:pathLst>
            <a:path>
              <a:moveTo>
                <a:pt x="0" y="14236"/>
              </a:moveTo>
              <a:lnTo>
                <a:pt x="356437" y="142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29969" y="1369193"/>
        <a:ext cx="17821" cy="17821"/>
      </dsp:txXfrm>
    </dsp:sp>
    <dsp:sp modelId="{DA51DD80-9583-4757-8674-E11B756DA865}">
      <dsp:nvSpPr>
        <dsp:cNvPr id="0" name=""/>
        <dsp:cNvSpPr/>
      </dsp:nvSpPr>
      <dsp:spPr>
        <a:xfrm>
          <a:off x="3080824" y="17065"/>
          <a:ext cx="1316111" cy="1182819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</a:t>
          </a:r>
          <a:endParaRPr lang="en-US" sz="40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73564" y="190285"/>
        <a:ext cx="930631" cy="836379"/>
      </dsp:txXfrm>
    </dsp:sp>
    <dsp:sp modelId="{985F4A78-CAF4-4316-9665-0849E6519494}">
      <dsp:nvSpPr>
        <dsp:cNvPr id="0" name=""/>
        <dsp:cNvSpPr/>
      </dsp:nvSpPr>
      <dsp:spPr>
        <a:xfrm>
          <a:off x="4330289" y="2133496"/>
          <a:ext cx="356437" cy="28472"/>
        </a:xfrm>
        <a:custGeom>
          <a:avLst/>
          <a:gdLst/>
          <a:ahLst/>
          <a:cxnLst/>
          <a:rect l="0" t="0" r="0" b="0"/>
          <a:pathLst>
            <a:path>
              <a:moveTo>
                <a:pt x="0" y="14236"/>
              </a:moveTo>
              <a:lnTo>
                <a:pt x="356437" y="142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99597" y="2138821"/>
        <a:ext cx="17821" cy="17821"/>
      </dsp:txXfrm>
    </dsp:sp>
    <dsp:sp modelId="{DA3C11B2-6300-49D6-95F3-B8C1D61861F5}">
      <dsp:nvSpPr>
        <dsp:cNvPr id="0" name=""/>
        <dsp:cNvSpPr/>
      </dsp:nvSpPr>
      <dsp:spPr>
        <a:xfrm>
          <a:off x="4686727" y="1556322"/>
          <a:ext cx="1182819" cy="1182819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মামা</a:t>
          </a:r>
          <a:endParaRPr lang="en-US" sz="40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59947" y="1729542"/>
        <a:ext cx="836379" cy="836379"/>
      </dsp:txXfrm>
    </dsp:sp>
    <dsp:sp modelId="{E50A17E1-AFC0-4E0C-8B23-F11BF303AB3C}">
      <dsp:nvSpPr>
        <dsp:cNvPr id="0" name=""/>
        <dsp:cNvSpPr/>
      </dsp:nvSpPr>
      <dsp:spPr>
        <a:xfrm rot="5400000">
          <a:off x="3560661" y="2903124"/>
          <a:ext cx="356437" cy="28472"/>
        </a:xfrm>
        <a:custGeom>
          <a:avLst/>
          <a:gdLst/>
          <a:ahLst/>
          <a:cxnLst/>
          <a:rect l="0" t="0" r="0" b="0"/>
          <a:pathLst>
            <a:path>
              <a:moveTo>
                <a:pt x="0" y="14236"/>
              </a:moveTo>
              <a:lnTo>
                <a:pt x="356437" y="142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29969" y="2908450"/>
        <a:ext cx="17821" cy="17821"/>
      </dsp:txXfrm>
    </dsp:sp>
    <dsp:sp modelId="{B4E1F8E8-7040-4760-9AE2-BAF22A7BF8DB}">
      <dsp:nvSpPr>
        <dsp:cNvPr id="0" name=""/>
        <dsp:cNvSpPr/>
      </dsp:nvSpPr>
      <dsp:spPr>
        <a:xfrm>
          <a:off x="3147470" y="3095579"/>
          <a:ext cx="1182819" cy="1182819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মই</a:t>
          </a:r>
          <a:endParaRPr lang="en-US" sz="40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20690" y="3268799"/>
        <a:ext cx="836379" cy="836379"/>
      </dsp:txXfrm>
    </dsp:sp>
    <dsp:sp modelId="{77A34655-DD1E-4017-9CA0-AE10290CE459}">
      <dsp:nvSpPr>
        <dsp:cNvPr id="0" name=""/>
        <dsp:cNvSpPr/>
      </dsp:nvSpPr>
      <dsp:spPr>
        <a:xfrm rot="10800000">
          <a:off x="2791032" y="2133496"/>
          <a:ext cx="356437" cy="28472"/>
        </a:xfrm>
        <a:custGeom>
          <a:avLst/>
          <a:gdLst/>
          <a:ahLst/>
          <a:cxnLst/>
          <a:rect l="0" t="0" r="0" b="0"/>
          <a:pathLst>
            <a:path>
              <a:moveTo>
                <a:pt x="0" y="14236"/>
              </a:moveTo>
              <a:lnTo>
                <a:pt x="356437" y="142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960340" y="2138821"/>
        <a:ext cx="17821" cy="17821"/>
      </dsp:txXfrm>
    </dsp:sp>
    <dsp:sp modelId="{6FF6F5CD-7867-4581-8583-C036AD29FBC2}">
      <dsp:nvSpPr>
        <dsp:cNvPr id="0" name=""/>
        <dsp:cNvSpPr/>
      </dsp:nvSpPr>
      <dsp:spPr>
        <a:xfrm>
          <a:off x="1608213" y="1556322"/>
          <a:ext cx="1182819" cy="1182819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মাছ</a:t>
          </a:r>
          <a:endParaRPr lang="en-US" sz="4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81433" y="1729542"/>
        <a:ext cx="836379" cy="8363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742"/>
            </a:avLst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0571019" y="0"/>
            <a:ext cx="1620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১৪/০৭/২০২১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280073" y="6396335"/>
            <a:ext cx="2064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গোবিন্দ চন্দ্র মন্ডল</a:t>
            </a:r>
            <a:endParaRPr lang="en-US" sz="2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A75C3B-8DAA-4122-AA41-9E96C1B56C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5902" y="171795"/>
            <a:ext cx="1248825" cy="8118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EBB117-0EE0-4733-B8BB-BAB1D9E7C7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67" y="5920668"/>
            <a:ext cx="1168259" cy="8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906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85C6-8BFB-4E47-9A51-C6D429574E44}" type="datetimeFigureOut">
              <a:rPr lang="en-US" smtClean="0"/>
              <a:t>07/31/21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9CB1-334A-41E2-B793-2696531F4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76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85C6-8BFB-4E47-9A51-C6D429574E44}" type="datetimeFigureOut">
              <a:rPr lang="en-US" smtClean="0"/>
              <a:t>07/31/21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9CB1-334A-41E2-B793-2696531F4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67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85C6-8BFB-4E47-9A51-C6D429574E44}" type="datetimeFigureOut">
              <a:rPr lang="en-US" smtClean="0"/>
              <a:t>07/31/21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9CB1-334A-41E2-B793-2696531F4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37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85C6-8BFB-4E47-9A51-C6D429574E44}" type="datetimeFigureOut">
              <a:rPr lang="en-US" smtClean="0"/>
              <a:t>07/31/21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9CB1-334A-41E2-B793-2696531F4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54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85C6-8BFB-4E47-9A51-C6D429574E44}" type="datetimeFigureOut">
              <a:rPr lang="en-US" smtClean="0"/>
              <a:t>07/31/21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9CB1-334A-41E2-B793-2696531F4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2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85C6-8BFB-4E47-9A51-C6D429574E44}" type="datetimeFigureOut">
              <a:rPr lang="en-US" smtClean="0"/>
              <a:t>07/31/21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9CB1-334A-41E2-B793-2696531F4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81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85C6-8BFB-4E47-9A51-C6D429574E44}" type="datetimeFigureOut">
              <a:rPr lang="en-US" smtClean="0"/>
              <a:t>07/31/21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9CB1-334A-41E2-B793-2696531F4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10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85C6-8BFB-4E47-9A51-C6D429574E44}" type="datetimeFigureOut">
              <a:rPr lang="en-US" smtClean="0"/>
              <a:t>07/31/21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9CB1-334A-41E2-B793-2696531F4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90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85C6-8BFB-4E47-9A51-C6D429574E44}" type="datetimeFigureOut">
              <a:rPr lang="en-US" smtClean="0"/>
              <a:t>07/31/21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9CB1-334A-41E2-B793-2696531F4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31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85C6-8BFB-4E47-9A51-C6D429574E44}" type="datetimeFigureOut">
              <a:rPr lang="en-US" smtClean="0"/>
              <a:t>07/31/21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9CB1-334A-41E2-B793-2696531F4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50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585C6-8BFB-4E47-9A51-C6D429574E44}" type="datetimeFigureOut">
              <a:rPr lang="en-US" smtClean="0"/>
              <a:t>07/31/21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09CB1-334A-41E2-B793-2696531F4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3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f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fif"/><Relationship Id="rId5" Type="http://schemas.openxmlformats.org/officeDocument/2006/relationships/image" Target="../media/image44.jpg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g"/><Relationship Id="rId5" Type="http://schemas.openxmlformats.org/officeDocument/2006/relationships/image" Target="../media/image52.png"/><Relationship Id="rId4" Type="http://schemas.openxmlformats.org/officeDocument/2006/relationships/image" Target="../media/image51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900333"/>
            <a:ext cx="6175718" cy="31089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38673" y="-826916"/>
            <a:ext cx="2994949" cy="63117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91640" y="1487659"/>
            <a:ext cx="3003453" cy="63867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258" y="3094891"/>
            <a:ext cx="5903742" cy="321446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686928" y="1631853"/>
            <a:ext cx="6977575" cy="368573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45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39 -1.3159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6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1514" y="112543"/>
            <a:ext cx="3123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শুনি ও বলি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E:\contents\lessons\images\ban22_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1211943"/>
            <a:ext cx="6041571" cy="3476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Flowchart: Terminator 3"/>
          <p:cNvSpPr/>
          <p:nvPr/>
        </p:nvSpPr>
        <p:spPr>
          <a:xfrm>
            <a:off x="1059543" y="4920343"/>
            <a:ext cx="4499429" cy="1335314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bn-IN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পড়ে ।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63881" y="4913477"/>
            <a:ext cx="132760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8000" dirty="0"/>
          </a:p>
        </p:txBody>
      </p:sp>
      <p:sp>
        <p:nvSpPr>
          <p:cNvPr id="7" name="TextBox 6"/>
          <p:cNvSpPr txBox="1"/>
          <p:nvPr/>
        </p:nvSpPr>
        <p:spPr>
          <a:xfrm>
            <a:off x="8548915" y="1422400"/>
            <a:ext cx="1727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endParaRPr lang="en-US" sz="13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94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0.57565 -0.0023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7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6" grpId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9649" y="211017"/>
            <a:ext cx="3123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শুনি ও বলি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D1FC06-63F1-4D3E-BF63-5D4E9061E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18" y="1255905"/>
            <a:ext cx="3396510" cy="37662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104" y="1266091"/>
            <a:ext cx="3427241" cy="37560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Flowchart: Terminator 4"/>
          <p:cNvSpPr/>
          <p:nvPr/>
        </p:nvSpPr>
        <p:spPr>
          <a:xfrm>
            <a:off x="1266092" y="5176911"/>
            <a:ext cx="3868616" cy="1195754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গাছে</a:t>
            </a: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05337" y="5101268"/>
            <a:ext cx="125547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8000" dirty="0"/>
          </a:p>
        </p:txBody>
      </p:sp>
      <p:sp>
        <p:nvSpPr>
          <p:cNvPr id="7" name="TextBox 6"/>
          <p:cNvSpPr txBox="1"/>
          <p:nvPr/>
        </p:nvSpPr>
        <p:spPr>
          <a:xfrm>
            <a:off x="9326880" y="1223889"/>
            <a:ext cx="165998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US" sz="1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673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0.63828 -0.0178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14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2870B3-18B2-4720-9529-A7EAC37A1E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6" y="1382777"/>
            <a:ext cx="3052690" cy="3245494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853" y="1407725"/>
            <a:ext cx="2923601" cy="3150206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Flowchart: Terminator 3"/>
          <p:cNvSpPr/>
          <p:nvPr/>
        </p:nvSpPr>
        <p:spPr>
          <a:xfrm>
            <a:off x="759655" y="4979963"/>
            <a:ext cx="4600135" cy="115355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bn-IN" sz="8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লুক নাচে</a:t>
            </a:r>
            <a:endParaRPr lang="en-US" sz="8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7126" y="4904322"/>
            <a:ext cx="210987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bn-IN" sz="8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লুক</a:t>
            </a:r>
            <a:endParaRPr lang="en-US" sz="8000" dirty="0"/>
          </a:p>
        </p:txBody>
      </p:sp>
      <p:sp>
        <p:nvSpPr>
          <p:cNvPr id="6" name="TextBox 5"/>
          <p:cNvSpPr txBox="1"/>
          <p:nvPr/>
        </p:nvSpPr>
        <p:spPr>
          <a:xfrm>
            <a:off x="8032652" y="773722"/>
            <a:ext cx="177252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endParaRPr lang="en-US" sz="1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5922" y="239152"/>
            <a:ext cx="177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শুনি ও বলি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549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0.57774 -0.0178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80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448" y="211016"/>
            <a:ext cx="177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শুনি ও বলি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1ABB52-2FE9-482C-A18B-2EA13AB53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89" y="1262245"/>
            <a:ext cx="3992070" cy="322534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45" y="1280160"/>
            <a:ext cx="3911991" cy="31511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Flowchart: Terminator 4"/>
          <p:cNvSpPr/>
          <p:nvPr/>
        </p:nvSpPr>
        <p:spPr>
          <a:xfrm>
            <a:off x="309489" y="5148775"/>
            <a:ext cx="8004517" cy="745588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ডালে </a:t>
            </a:r>
            <a:r>
              <a:rPr lang="bn-IN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য়না দোলে।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78640" y="4833983"/>
            <a:ext cx="237116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য়না </a:t>
            </a:r>
            <a:endParaRPr lang="en-US" sz="8000" dirty="0"/>
          </a:p>
        </p:txBody>
      </p:sp>
      <p:sp>
        <p:nvSpPr>
          <p:cNvPr id="7" name="TextBox 6"/>
          <p:cNvSpPr txBox="1"/>
          <p:nvPr/>
        </p:nvSpPr>
        <p:spPr>
          <a:xfrm>
            <a:off x="9228406" y="562707"/>
            <a:ext cx="215235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1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256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111E-6 L 0.45521 -0.0115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60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6763" y="379827"/>
            <a:ext cx="81451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65333150"/>
              </p:ext>
            </p:extLst>
          </p:nvPr>
        </p:nvGraphicFramePr>
        <p:xfrm>
          <a:off x="2060135" y="1378634"/>
          <a:ext cx="7477760" cy="4295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0224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509CDC-3AD3-41E5-8F55-EF6F0E8263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96509CDC-3AD3-41E5-8F55-EF6F0E8263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811042-4AB0-4617-963F-AB56BC3B3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DB811042-4AB0-4617-963F-AB56BC3B3D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A51DD80-9583-4757-8674-E11B756DA8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DA51DD80-9583-4757-8674-E11B756DA8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85F4A78-CAF4-4316-9665-0849E6519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985F4A78-CAF4-4316-9665-0849E65194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A3C11B2-6300-49D6-95F3-B8C1D6186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DA3C11B2-6300-49D6-95F3-B8C1D61861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0A17E1-AFC0-4E0C-8B23-F11BF303AB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E50A17E1-AFC0-4E0C-8B23-F11BF303AB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E1F8E8-7040-4760-9AE2-BAF22A7BF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B4E1F8E8-7040-4760-9AE2-BAF22A7BF8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7A34655-DD1E-4017-9CA0-AE10290CE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77A34655-DD1E-4017-9CA0-AE10290CE4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F6F5CD-7867-4581-8583-C036AD29F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6FF6F5CD-7867-4581-8583-C036AD29FB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4056" y="309488"/>
            <a:ext cx="81451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10482259"/>
              </p:ext>
            </p:extLst>
          </p:nvPr>
        </p:nvGraphicFramePr>
        <p:xfrm>
          <a:off x="2060135" y="1378634"/>
          <a:ext cx="7477760" cy="4295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0753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509CDC-3AD3-41E5-8F55-EF6F0E8263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96509CDC-3AD3-41E5-8F55-EF6F0E8263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811042-4AB0-4617-963F-AB56BC3B3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DB811042-4AB0-4617-963F-AB56BC3B3D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A51DD80-9583-4757-8674-E11B756DA8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DA51DD80-9583-4757-8674-E11B756DA8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85F4A78-CAF4-4316-9665-0849E6519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985F4A78-CAF4-4316-9665-0849E65194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A3C11B2-6300-49D6-95F3-B8C1D6186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DA3C11B2-6300-49D6-95F3-B8C1D61861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0A17E1-AFC0-4E0C-8B23-F11BF303AB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E50A17E1-AFC0-4E0C-8B23-F11BF303AB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E1F8E8-7040-4760-9AE2-BAF22A7BF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B4E1F8E8-7040-4760-9AE2-BAF22A7BF8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7A34655-DD1E-4017-9CA0-AE10290CE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77A34655-DD1E-4017-9CA0-AE10290CE4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F6F5CD-7867-4581-8583-C036AD29F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6FF6F5CD-7867-4581-8583-C036AD29FB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4056" y="309488"/>
            <a:ext cx="81451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71704117"/>
              </p:ext>
            </p:extLst>
          </p:nvPr>
        </p:nvGraphicFramePr>
        <p:xfrm>
          <a:off x="2060135" y="1378634"/>
          <a:ext cx="7477760" cy="4295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593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509CDC-3AD3-41E5-8F55-EF6F0E8263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96509CDC-3AD3-41E5-8F55-EF6F0E8263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811042-4AB0-4617-963F-AB56BC3B3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DB811042-4AB0-4617-963F-AB56BC3B3D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A51DD80-9583-4757-8674-E11B756DA8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DA51DD80-9583-4757-8674-E11B756DA8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85F4A78-CAF4-4316-9665-0849E6519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985F4A78-CAF4-4316-9665-0849E65194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A3C11B2-6300-49D6-95F3-B8C1D6186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DA3C11B2-6300-49D6-95F3-B8C1D61861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0A17E1-AFC0-4E0C-8B23-F11BF303AB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E50A17E1-AFC0-4E0C-8B23-F11BF303AB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E1F8E8-7040-4760-9AE2-BAF22A7BF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B4E1F8E8-7040-4760-9AE2-BAF22A7BF8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7A34655-DD1E-4017-9CA0-AE10290CE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77A34655-DD1E-4017-9CA0-AE10290CE4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F6F5CD-7867-4581-8583-C036AD29F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6FF6F5CD-7867-4581-8583-C036AD29FB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4056" y="309488"/>
            <a:ext cx="81451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32174670"/>
              </p:ext>
            </p:extLst>
          </p:nvPr>
        </p:nvGraphicFramePr>
        <p:xfrm>
          <a:off x="2060135" y="1378634"/>
          <a:ext cx="7477760" cy="4295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591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509CDC-3AD3-41E5-8F55-EF6F0E8263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96509CDC-3AD3-41E5-8F55-EF6F0E8263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811042-4AB0-4617-963F-AB56BC3B3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DB811042-4AB0-4617-963F-AB56BC3B3D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A51DD80-9583-4757-8674-E11B756DA8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DA51DD80-9583-4757-8674-E11B756DA8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85F4A78-CAF4-4316-9665-0849E6519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985F4A78-CAF4-4316-9665-0849E65194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A3C11B2-6300-49D6-95F3-B8C1D6186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DA3C11B2-6300-49D6-95F3-B8C1D61861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0A17E1-AFC0-4E0C-8B23-F11BF303AB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E50A17E1-AFC0-4E0C-8B23-F11BF303AB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E1F8E8-7040-4760-9AE2-BAF22A7BF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B4E1F8E8-7040-4760-9AE2-BAF22A7BF8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7A34655-DD1E-4017-9CA0-AE10290CE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77A34655-DD1E-4017-9CA0-AE10290CE4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F6F5CD-7867-4581-8583-C036AD29F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6FF6F5CD-7867-4581-8583-C036AD29FB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4056" y="309488"/>
            <a:ext cx="81451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96570433"/>
              </p:ext>
            </p:extLst>
          </p:nvPr>
        </p:nvGraphicFramePr>
        <p:xfrm>
          <a:off x="2060135" y="1378634"/>
          <a:ext cx="7477760" cy="4295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57753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509CDC-3AD3-41E5-8F55-EF6F0E8263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96509CDC-3AD3-41E5-8F55-EF6F0E8263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811042-4AB0-4617-963F-AB56BC3B3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DB811042-4AB0-4617-963F-AB56BC3B3D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A51DD80-9583-4757-8674-E11B756DA8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DA51DD80-9583-4757-8674-E11B756DA8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85F4A78-CAF4-4316-9665-0849E6519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985F4A78-CAF4-4316-9665-0849E65194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A3C11B2-6300-49D6-95F3-B8C1D6186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DA3C11B2-6300-49D6-95F3-B8C1D61861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0A17E1-AFC0-4E0C-8B23-F11BF303AB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E50A17E1-AFC0-4E0C-8B23-F11BF303AB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E1F8E8-7040-4760-9AE2-BAF22A7BF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B4E1F8E8-7040-4760-9AE2-BAF22A7BF8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7A34655-DD1E-4017-9CA0-AE10290CE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77A34655-DD1E-4017-9CA0-AE10290CE4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F6F5CD-7867-4581-8583-C036AD29F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6FF6F5CD-7867-4581-8583-C036AD29FB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33391" y="1659988"/>
            <a:ext cx="9101797" cy="4754880"/>
            <a:chOff x="1491188" y="1281332"/>
            <a:chExt cx="9101797" cy="476777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5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1188" y="1281332"/>
              <a:ext cx="9101797" cy="4767776"/>
            </a:xfrm>
            <a:prstGeom prst="rect">
              <a:avLst/>
            </a:prstGeom>
            <a:ln w="228600" cap="sq" cmpd="thickThin">
              <a:noFill/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1763" y="1655193"/>
              <a:ext cx="2883973" cy="3747701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 rot="5400000">
              <a:off x="166719" y="3576711"/>
              <a:ext cx="3771982" cy="383345"/>
              <a:chOff x="4387027" y="1719775"/>
              <a:chExt cx="3771982" cy="383345"/>
            </a:xfrm>
          </p:grpSpPr>
          <p:pic>
            <p:nvPicPr>
              <p:cNvPr id="16" name="Picture 15" descr="D:\Digital Content\ALPONA\floral_band_cartoon_thumb.jpg"/>
              <p:cNvPicPr>
                <a:picLocks noChangeAspect="1" noChangeArrowheads="1"/>
              </p:cNvPicPr>
              <p:nvPr/>
            </p:nvPicPr>
            <p:blipFill>
              <a:blip r:embed="rId4"/>
              <a:srcRect t="21477" b="19463"/>
              <a:stretch>
                <a:fillRect/>
              </a:stretch>
            </p:blipFill>
            <p:spPr bwMode="auto">
              <a:xfrm>
                <a:off x="4387027" y="1722120"/>
                <a:ext cx="1889256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16" descr="D:\Digital Content\ALPONA\floral_band_cartoon_thumb.jpg"/>
              <p:cNvPicPr>
                <a:picLocks noChangeAspect="1" noChangeArrowheads="1"/>
              </p:cNvPicPr>
              <p:nvPr/>
            </p:nvPicPr>
            <p:blipFill>
              <a:blip r:embed="rId4"/>
              <a:srcRect t="21477" b="19463"/>
              <a:stretch>
                <a:fillRect/>
              </a:stretch>
            </p:blipFill>
            <p:spPr bwMode="auto">
              <a:xfrm>
                <a:off x="6269753" y="1719775"/>
                <a:ext cx="1889256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" name="Group 5"/>
            <p:cNvGrpSpPr/>
            <p:nvPr/>
          </p:nvGrpSpPr>
          <p:grpSpPr>
            <a:xfrm rot="5400000">
              <a:off x="3850109" y="3419623"/>
              <a:ext cx="3771982" cy="383345"/>
              <a:chOff x="4387027" y="1719775"/>
              <a:chExt cx="3771982" cy="383345"/>
            </a:xfrm>
          </p:grpSpPr>
          <p:pic>
            <p:nvPicPr>
              <p:cNvPr id="14" name="Picture 13" descr="D:\Digital Content\ALPONA\floral_band_cartoon_thumb.jpg"/>
              <p:cNvPicPr>
                <a:picLocks noChangeAspect="1" noChangeArrowheads="1"/>
              </p:cNvPicPr>
              <p:nvPr/>
            </p:nvPicPr>
            <p:blipFill>
              <a:blip r:embed="rId4"/>
              <a:srcRect t="21477" b="19463"/>
              <a:stretch>
                <a:fillRect/>
              </a:stretch>
            </p:blipFill>
            <p:spPr bwMode="auto">
              <a:xfrm>
                <a:off x="4387027" y="1722120"/>
                <a:ext cx="1889256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14" descr="D:\Digital Content\ALPONA\floral_band_cartoon_thumb.jpg"/>
              <p:cNvPicPr>
                <a:picLocks noChangeAspect="1" noChangeArrowheads="1"/>
              </p:cNvPicPr>
              <p:nvPr/>
            </p:nvPicPr>
            <p:blipFill>
              <a:blip r:embed="rId4"/>
              <a:srcRect t="21477" b="19463"/>
              <a:stretch>
                <a:fillRect/>
              </a:stretch>
            </p:blipFill>
            <p:spPr bwMode="auto">
              <a:xfrm>
                <a:off x="6269753" y="1719775"/>
                <a:ext cx="1889256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" name="Group 6"/>
            <p:cNvGrpSpPr/>
            <p:nvPr/>
          </p:nvGrpSpPr>
          <p:grpSpPr>
            <a:xfrm rot="5400000">
              <a:off x="4466743" y="3375077"/>
              <a:ext cx="3771982" cy="383345"/>
              <a:chOff x="4387027" y="1719775"/>
              <a:chExt cx="3771982" cy="383345"/>
            </a:xfrm>
          </p:grpSpPr>
          <p:pic>
            <p:nvPicPr>
              <p:cNvPr id="12" name="Picture 11" descr="D:\Digital Content\ALPONA\floral_band_cartoon_thumb.jpg"/>
              <p:cNvPicPr>
                <a:picLocks noChangeAspect="1" noChangeArrowheads="1"/>
              </p:cNvPicPr>
              <p:nvPr/>
            </p:nvPicPr>
            <p:blipFill>
              <a:blip r:embed="rId4"/>
              <a:srcRect t="21477" b="19463"/>
              <a:stretch>
                <a:fillRect/>
              </a:stretch>
            </p:blipFill>
            <p:spPr bwMode="auto">
              <a:xfrm>
                <a:off x="4387027" y="1722120"/>
                <a:ext cx="1889256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12" descr="D:\Digital Content\ALPONA\floral_band_cartoon_thumb.jpg"/>
              <p:cNvPicPr>
                <a:picLocks noChangeAspect="1" noChangeArrowheads="1"/>
              </p:cNvPicPr>
              <p:nvPr/>
            </p:nvPicPr>
            <p:blipFill>
              <a:blip r:embed="rId4"/>
              <a:srcRect t="21477" b="19463"/>
              <a:stretch>
                <a:fillRect/>
              </a:stretch>
            </p:blipFill>
            <p:spPr bwMode="auto">
              <a:xfrm>
                <a:off x="6269753" y="1719775"/>
                <a:ext cx="1889256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" name="Group 7"/>
            <p:cNvGrpSpPr/>
            <p:nvPr/>
          </p:nvGrpSpPr>
          <p:grpSpPr>
            <a:xfrm rot="5400000">
              <a:off x="8164202" y="3457138"/>
              <a:ext cx="3771982" cy="383345"/>
              <a:chOff x="4387027" y="1719775"/>
              <a:chExt cx="3771982" cy="383345"/>
            </a:xfrm>
          </p:grpSpPr>
          <p:pic>
            <p:nvPicPr>
              <p:cNvPr id="10" name="Picture 9" descr="D:\Digital Content\ALPONA\floral_band_cartoon_thumb.jpg"/>
              <p:cNvPicPr>
                <a:picLocks noChangeAspect="1" noChangeArrowheads="1"/>
              </p:cNvPicPr>
              <p:nvPr/>
            </p:nvPicPr>
            <p:blipFill>
              <a:blip r:embed="rId4"/>
              <a:srcRect t="21477" b="19463"/>
              <a:stretch>
                <a:fillRect/>
              </a:stretch>
            </p:blipFill>
            <p:spPr bwMode="auto">
              <a:xfrm>
                <a:off x="4387027" y="1722120"/>
                <a:ext cx="1889256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0" descr="D:\Digital Content\ALPONA\floral_band_cartoon_thumb.jpg"/>
              <p:cNvPicPr>
                <a:picLocks noChangeAspect="1" noChangeArrowheads="1"/>
              </p:cNvPicPr>
              <p:nvPr/>
            </p:nvPicPr>
            <p:blipFill>
              <a:blip r:embed="rId4"/>
              <a:srcRect t="21477" b="19463"/>
              <a:stretch>
                <a:fillRect/>
              </a:stretch>
            </p:blipFill>
            <p:spPr bwMode="auto">
              <a:xfrm>
                <a:off x="6269753" y="1719775"/>
                <a:ext cx="1889256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14845" y="1645674"/>
              <a:ext cx="2779321" cy="3711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8" name="TextBox 17"/>
          <p:cNvSpPr txBox="1"/>
          <p:nvPr/>
        </p:nvSpPr>
        <p:spPr>
          <a:xfrm>
            <a:off x="4459460" y="196948"/>
            <a:ext cx="2954214" cy="1323439"/>
          </a:xfrm>
          <a:prstGeom prst="rect">
            <a:avLst/>
          </a:prstGeom>
          <a:ln w="381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90393"/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সংযোগ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defTabSz="990393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২৮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322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1979886">
            <a:off x="240070" y="1012964"/>
            <a:ext cx="5360349" cy="5538205"/>
            <a:chOff x="10652078" y="2361062"/>
            <a:chExt cx="1765110" cy="449693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9391416" y="4057416"/>
              <a:ext cx="4286434" cy="131473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2078" y="2361062"/>
              <a:ext cx="1765110" cy="1690976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3978030" y="125262"/>
            <a:ext cx="41640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ক্ষক </a:t>
            </a:r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রিচিতি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17587" y="3815779"/>
            <a:ext cx="6555545" cy="243143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IN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গোবিন্দ চন্দ্র মন্ডল</a:t>
            </a:r>
            <a:endParaRPr lang="bn-BD" sz="4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  <a:p>
            <a:pPr lvl="0" algn="ctr"/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সহকারি শিক্ষক</a:t>
            </a:r>
          </a:p>
          <a:p>
            <a:pPr lvl="0" algn="ctr"/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শ্রীনগর ১ নং মডেল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সরকারি প্রাথমিক বিদ্যালয়</a:t>
            </a:r>
          </a:p>
          <a:p>
            <a:pPr lvl="0" algn="ctr"/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শ্রীনগর, মুন্সীগঞ্জ।</a:t>
            </a:r>
            <a:endParaRPr lang="bn-BD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3" b="45729"/>
          <a:stretch/>
        </p:blipFill>
        <p:spPr>
          <a:xfrm>
            <a:off x="7445830" y="1022696"/>
            <a:ext cx="2775834" cy="27432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752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5541" y="339045"/>
            <a:ext cx="3520916" cy="93100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99043" tIns="49521" rIns="99043" bIns="49521" rtlCol="0">
            <a:spAutoFit/>
          </a:bodyPr>
          <a:lstStyle/>
          <a:p>
            <a:pPr defTabSz="990393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" t="14793" r="57955"/>
          <a:stretch/>
        </p:blipFill>
        <p:spPr>
          <a:xfrm>
            <a:off x="2813538" y="1448972"/>
            <a:ext cx="6428936" cy="4051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Image result for gras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59" y="5472332"/>
            <a:ext cx="9031459" cy="128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259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269" y="1291771"/>
            <a:ext cx="6523531" cy="419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2227201" y="238020"/>
            <a:ext cx="7671319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990393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এবং শিক্ষার্থীর মিলিত পাঠ।</a:t>
            </a:r>
          </a:p>
        </p:txBody>
      </p:sp>
      <p:pic>
        <p:nvPicPr>
          <p:cNvPr id="4" name="Picture 3" descr="Image result for gras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752" y="5570806"/>
            <a:ext cx="9054905" cy="128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246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2007" y="184390"/>
            <a:ext cx="3856637" cy="1107996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90393"/>
            <a:r>
              <a:rPr lang="en-US" sz="6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শিক্</a:t>
            </a:r>
            <a:r>
              <a:rPr lang="as-IN" sz="6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ষ</a:t>
            </a:r>
            <a:r>
              <a:rPr lang="en-US" sz="6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া</a:t>
            </a:r>
            <a:r>
              <a:rPr lang="as-IN" sz="6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র</a:t>
            </a:r>
            <a:r>
              <a:rPr lang="en-US" sz="6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্থীর </a:t>
            </a:r>
            <a:r>
              <a:rPr lang="en-US" sz="6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পা</a:t>
            </a:r>
            <a:r>
              <a:rPr lang="as-IN" sz="6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ঠ</a:t>
            </a:r>
            <a:endParaRPr lang="en-US" sz="6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</p:txBody>
      </p:sp>
      <p:pic>
        <p:nvPicPr>
          <p:cNvPr id="3" name="Picture 2" descr="images_8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7987" y="1250183"/>
            <a:ext cx="8242299" cy="49459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Image result for gras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295" y="5458264"/>
            <a:ext cx="9031459" cy="128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306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77139" y="319769"/>
            <a:ext cx="4636868" cy="791580"/>
          </a:xfrm>
          <a:prstGeom prst="rect">
            <a:avLst/>
          </a:prstGeom>
          <a:ln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54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সকলে উচ্চস্বরে বলো </a:t>
            </a:r>
            <a:endParaRPr lang="en-US" sz="54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1119" y="1730326"/>
            <a:ext cx="5320363" cy="1477107"/>
            <a:chOff x="4034652" y="1561514"/>
            <a:chExt cx="5320363" cy="1477107"/>
          </a:xfrm>
        </p:grpSpPr>
        <p:sp>
          <p:nvSpPr>
            <p:cNvPr id="4" name="Rectangle 3"/>
            <p:cNvSpPr/>
            <p:nvPr/>
          </p:nvSpPr>
          <p:spPr>
            <a:xfrm>
              <a:off x="4034652" y="1561514"/>
              <a:ext cx="5320363" cy="147710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135903" y="1941341"/>
              <a:ext cx="1336430" cy="74821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endPara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875563" y="1924180"/>
              <a:ext cx="1336430" cy="74821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পাতা</a:t>
              </a:r>
              <a:endPara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 descr="aswer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 flipH="1">
              <a:off x="6094419" y="1558407"/>
              <a:ext cx="1105128" cy="1505239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6369341" y="1754899"/>
            <a:ext cx="5261317" cy="1477108"/>
            <a:chOff x="3780886" y="1754899"/>
            <a:chExt cx="5261317" cy="1477108"/>
          </a:xfrm>
        </p:grpSpPr>
        <p:sp>
          <p:nvSpPr>
            <p:cNvPr id="9" name="Rectangle 8"/>
            <p:cNvSpPr/>
            <p:nvPr/>
          </p:nvSpPr>
          <p:spPr>
            <a:xfrm>
              <a:off x="3780886" y="1754899"/>
              <a:ext cx="5261317" cy="147710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62927" y="2121127"/>
              <a:ext cx="1336430" cy="74821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</a:t>
              </a:r>
              <a:endPara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537294" y="2107060"/>
              <a:ext cx="1336430" cy="74821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ফল</a:t>
              </a:r>
              <a:endPara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2" name="Picture 11" descr="1595589273623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69280" y="2096085"/>
              <a:ext cx="1505244" cy="773273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379829" y="3476412"/>
            <a:ext cx="5357016" cy="1477108"/>
            <a:chOff x="672474" y="3434209"/>
            <a:chExt cx="5261317" cy="1477108"/>
          </a:xfrm>
        </p:grpSpPr>
        <p:sp>
          <p:nvSpPr>
            <p:cNvPr id="14" name="Rectangle 13"/>
            <p:cNvSpPr/>
            <p:nvPr/>
          </p:nvSpPr>
          <p:spPr>
            <a:xfrm>
              <a:off x="672474" y="3434209"/>
              <a:ext cx="5261317" cy="147710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29995" y="3798656"/>
              <a:ext cx="1336430" cy="74821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endPara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386776" y="3798656"/>
              <a:ext cx="1336430" cy="74821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বক</a:t>
              </a:r>
              <a:endPara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7" name="Picture 16" descr="28615133023_eaa9cd24e9_o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 flipV="1">
              <a:off x="2588455" y="3699803"/>
              <a:ext cx="1519310" cy="10128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8" name="Group 17"/>
          <p:cNvGrpSpPr/>
          <p:nvPr/>
        </p:nvGrpSpPr>
        <p:grpSpPr>
          <a:xfrm>
            <a:off x="6383409" y="3476411"/>
            <a:ext cx="5261317" cy="1477108"/>
            <a:chOff x="2739878" y="2111846"/>
            <a:chExt cx="5261317" cy="1477108"/>
          </a:xfrm>
        </p:grpSpPr>
        <p:sp>
          <p:nvSpPr>
            <p:cNvPr id="19" name="Rectangle 18"/>
            <p:cNvSpPr/>
            <p:nvPr/>
          </p:nvSpPr>
          <p:spPr>
            <a:xfrm>
              <a:off x="2739878" y="2111846"/>
              <a:ext cx="5261317" cy="147710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981157" y="2442160"/>
              <a:ext cx="1336430" cy="82154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</a:t>
              </a:r>
              <a:endPara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538488" y="2433712"/>
              <a:ext cx="1336430" cy="80486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ভালুক</a:t>
              </a:r>
              <a:endPara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2" name="Picture 21" descr="1595598161457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12676" y="2391508"/>
              <a:ext cx="1448973" cy="889770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3547753" y="5141652"/>
            <a:ext cx="5261317" cy="1477108"/>
            <a:chOff x="3336738" y="2271842"/>
            <a:chExt cx="5261317" cy="1477108"/>
          </a:xfrm>
        </p:grpSpPr>
        <p:sp>
          <p:nvSpPr>
            <p:cNvPr id="24" name="Rectangle 23"/>
            <p:cNvSpPr/>
            <p:nvPr/>
          </p:nvSpPr>
          <p:spPr>
            <a:xfrm>
              <a:off x="3336738" y="2271842"/>
              <a:ext cx="5261317" cy="147710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083257" y="2734674"/>
              <a:ext cx="1336430" cy="74821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ময়না</a:t>
              </a:r>
              <a:endPara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528647" y="2706539"/>
              <a:ext cx="1336430" cy="74821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endPara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7" name="Picture 2" descr="C:\Users\Dpe\Pictures\fruit\imoyna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270478" y="2620353"/>
              <a:ext cx="1369473" cy="93913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683880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72064" y="160118"/>
            <a:ext cx="2271776" cy="83099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n w="0"/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3134" y="1241904"/>
            <a:ext cx="7236145" cy="76944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সাথে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বর্ণ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সাজাও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1030" y="1863313"/>
            <a:ext cx="1046007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3800" b="1" dirty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99759" y="1876682"/>
            <a:ext cx="2157414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3800" b="1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3070" y="1876682"/>
            <a:ext cx="1066800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38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97665" y="1905515"/>
            <a:ext cx="1177925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3800" b="1" dirty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38345" y="1891448"/>
            <a:ext cx="886960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3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40" y="5036234"/>
            <a:ext cx="1599186" cy="12238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5" t="46412" b="1"/>
          <a:stretch/>
        </p:blipFill>
        <p:spPr>
          <a:xfrm>
            <a:off x="2926080" y="5022167"/>
            <a:ext cx="1630563" cy="12801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843" y="5022166"/>
            <a:ext cx="1617784" cy="12520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470" y="5050302"/>
            <a:ext cx="1589649" cy="12475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219" y="5050301"/>
            <a:ext cx="1575581" cy="126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52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7 L 0.36667 -0.2224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-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0.56667 -0.220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33" y="-1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 -0.02014 L -0.3651 -0.228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17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37786 -0.2263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93" y="-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1569 -0.2358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52" y="-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31226" y="167634"/>
            <a:ext cx="2624436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24" b="85052"/>
          <a:stretch/>
        </p:blipFill>
        <p:spPr>
          <a:xfrm>
            <a:off x="1889158" y="1230926"/>
            <a:ext cx="1224116" cy="6463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0" r="36809" b="84433"/>
          <a:stretch/>
        </p:blipFill>
        <p:spPr>
          <a:xfrm>
            <a:off x="1903905" y="2029565"/>
            <a:ext cx="1224116" cy="10473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83" b="84321"/>
          <a:stretch/>
        </p:blipFill>
        <p:spPr>
          <a:xfrm>
            <a:off x="1903905" y="3267801"/>
            <a:ext cx="1224116" cy="8493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60" r="67463" b="69405"/>
          <a:stretch/>
        </p:blipFill>
        <p:spPr>
          <a:xfrm>
            <a:off x="1903905" y="4331737"/>
            <a:ext cx="1224116" cy="7747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8" t="17817" r="31365" b="68514"/>
          <a:stretch/>
        </p:blipFill>
        <p:spPr>
          <a:xfrm>
            <a:off x="1903904" y="5257706"/>
            <a:ext cx="1233191" cy="7890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7476496" y="1096530"/>
            <a:ext cx="176440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 smtClean="0">
                <a:ln/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endParaRPr lang="en-IN" sz="5400" b="1" dirty="0">
              <a:ln/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26872" y="2100380"/>
            <a:ext cx="142313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IN" sz="54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2247" y="3160498"/>
            <a:ext cx="158742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 smtClean="0">
                <a:ln/>
                <a:solidFill>
                  <a:srgbClr val="741A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</a:t>
            </a:r>
            <a:endParaRPr lang="en-IN" sz="5400" b="1" dirty="0">
              <a:ln/>
              <a:solidFill>
                <a:srgbClr val="741A3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12804" y="4213600"/>
            <a:ext cx="158742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 smtClean="0">
                <a:ln/>
                <a:solidFill>
                  <a:srgbClr val="FF257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ভালুক</a:t>
            </a:r>
            <a:endParaRPr lang="en-IN" sz="5400" b="1" dirty="0">
              <a:ln/>
              <a:solidFill>
                <a:srgbClr val="FF257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40938" y="5239009"/>
            <a:ext cx="1612797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ময়না</a:t>
            </a:r>
            <a:endParaRPr lang="en-IN" sz="54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05640" y="2128514"/>
            <a:ext cx="3583859" cy="769441"/>
          </a:xfrm>
          <a:prstGeom prst="rect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দেখে শব্দ বল।</a:t>
            </a:r>
            <a:endParaRPr lang="en-US" sz="4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6070" y="4421889"/>
            <a:ext cx="1932039" cy="1446550"/>
          </a:xfrm>
          <a:prstGeom prst="rect">
            <a:avLst/>
          </a:prstGeom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মিল করে নেই।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85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9798" y="0"/>
            <a:ext cx="2897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41748" y="983479"/>
            <a:ext cx="6530386" cy="69057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076812"/>
              </p:ext>
            </p:extLst>
          </p:nvPr>
        </p:nvGraphicFramePr>
        <p:xfrm>
          <a:off x="1117858" y="1857562"/>
          <a:ext cx="9935571" cy="43527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1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1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1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6613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বর্ণ</a:t>
                      </a:r>
                      <a:endParaRPr lang="en-US" sz="4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সবুজ</a:t>
                      </a:r>
                      <a:r>
                        <a:rPr lang="bn-IN" sz="44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দল</a:t>
                      </a:r>
                      <a:endParaRPr lang="en-US" sz="44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লাল দল </a:t>
                      </a:r>
                      <a:endParaRPr lang="en-US" sz="4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7163">
                <a:tc>
                  <a:txBody>
                    <a:bodyPr/>
                    <a:lstStyle/>
                    <a:p>
                      <a:pPr algn="ctr"/>
                      <a:r>
                        <a:rPr lang="bn-IN" sz="7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</a:t>
                      </a:r>
                      <a:endParaRPr lang="en-US" sz="7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7163">
                <a:tc>
                  <a:txBody>
                    <a:bodyPr/>
                    <a:lstStyle/>
                    <a:p>
                      <a:pPr algn="ctr"/>
                      <a:r>
                        <a:rPr lang="bn-IN" sz="7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ফ</a:t>
                      </a:r>
                      <a:endParaRPr lang="en-US" sz="7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7163">
                <a:tc>
                  <a:txBody>
                    <a:bodyPr/>
                    <a:lstStyle/>
                    <a:p>
                      <a:pPr algn="ctr"/>
                      <a:r>
                        <a:rPr lang="bn-IN" sz="7200" baseline="0" dirty="0" smtClean="0">
                          <a:latin typeface="NikoshBAN" pitchFamily="2" charset="0"/>
                          <a:cs typeface="NikoshBAN" pitchFamily="2" charset="0"/>
                        </a:rPr>
                        <a:t>ব </a:t>
                      </a:r>
                      <a:endParaRPr lang="en-US" sz="7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D7B6751-3566-4FF8-8273-E4433EA468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979" y="422031"/>
            <a:ext cx="2236763" cy="12714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00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t="35811"/>
          <a:stretch/>
        </p:blipFill>
        <p:spPr>
          <a:xfrm>
            <a:off x="1041010" y="1088571"/>
            <a:ext cx="10381733" cy="470731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7483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54304" y="0"/>
            <a:ext cx="18293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49" y="2070403"/>
            <a:ext cx="2123930" cy="258339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917" y="2131601"/>
            <a:ext cx="2009775" cy="257809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770" y="2198112"/>
            <a:ext cx="1867892" cy="258446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337" y="2227641"/>
            <a:ext cx="2094486" cy="256683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253" y="2225148"/>
            <a:ext cx="1756826" cy="256045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31519" y="1097280"/>
            <a:ext cx="88907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প, ফ, ব, ভ, ম বর্ণ দিয়ে ছবির নিচে নাম লিখ।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8622" y="5275385"/>
            <a:ext cx="2194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........................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7311" y="5244905"/>
            <a:ext cx="2194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........................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72333" y="5275385"/>
            <a:ext cx="2194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........................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07569" y="5275385"/>
            <a:ext cx="2194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........................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97440" y="5303520"/>
            <a:ext cx="2194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........................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66094" y="4867422"/>
            <a:ext cx="1069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endParaRPr lang="en-U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B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45059" y="4867422"/>
            <a:ext cx="844061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44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44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64701" y="4867422"/>
            <a:ext cx="1294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বক</a:t>
            </a:r>
            <a:endParaRPr lang="en-U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01464" y="4867422"/>
            <a:ext cx="14489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ভালুক</a:t>
            </a:r>
            <a:endParaRPr lang="en-U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25686" y="4839287"/>
            <a:ext cx="1491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ময়না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641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7" grpId="0"/>
      <p:bldP spid="18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237" y="624197"/>
            <a:ext cx="3967469" cy="3750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2677" y="181707"/>
            <a:ext cx="2438400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r>
              <a:rPr lang="en-US" sz="4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8129" y="3953021"/>
            <a:ext cx="1674055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80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endParaRPr lang="en-US" sz="80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05908" y="3953022"/>
            <a:ext cx="1856935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80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endParaRPr lang="en-US" sz="80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14534" y="4009292"/>
            <a:ext cx="153337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80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US" sz="80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26216" y="4037428"/>
            <a:ext cx="1209821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80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endParaRPr lang="en-US" sz="80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78573" y="4051496"/>
            <a:ext cx="173032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80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80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9317" y="5022166"/>
            <a:ext cx="9214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বর্ণগুলো দিয়ে ২ টি করে শব্দ লিখে আনবে।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0784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87653" y="299515"/>
            <a:ext cx="3433984" cy="105744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852" y="1762725"/>
            <a:ext cx="6096000" cy="38472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শ্রেণী-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 –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bn-IN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পাঠ-২০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ফ, 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ম।</a:t>
            </a:r>
            <a:endParaRPr lang="bn-IN" sz="4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 – ৪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0A0A52-E435-4ABC-AD5F-E41C53338B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" t="2788" r="6659"/>
          <a:stretch/>
        </p:blipFill>
        <p:spPr bwMode="auto">
          <a:xfrm>
            <a:off x="8194431" y="1550963"/>
            <a:ext cx="3523957" cy="3935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18" b="2030"/>
          <a:stretch/>
        </p:blipFill>
        <p:spPr>
          <a:xfrm>
            <a:off x="5831059" y="998805"/>
            <a:ext cx="1962442" cy="559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46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466204" y="4667264"/>
            <a:ext cx="51816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66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366" y="465406"/>
            <a:ext cx="5500468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69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4274" y="1691753"/>
            <a:ext cx="3657600" cy="769441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 জ্ঞান যাচাই।</a:t>
            </a:r>
            <a:endParaRPr lang="en-US" sz="4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8014" y="2532523"/>
            <a:ext cx="7354454" cy="830997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গত পাঠে তোমরা কি কি বর্ণ শিখেছো?</a:t>
            </a:r>
            <a:r>
              <a:rPr lang="en-US" sz="4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08960" y="3430932"/>
            <a:ext cx="6246056" cy="156966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9600" b="1" dirty="0" smtClean="0">
                <a:ln/>
                <a:solidFill>
                  <a:srgbClr val="FF257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IN" sz="96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1913206" y="900332"/>
            <a:ext cx="9003323" cy="4846319"/>
          </a:xfrm>
          <a:prstGeom prst="fram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8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8510" y="401787"/>
            <a:ext cx="6322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b="1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b="1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400" b="1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bornon(1)(1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3332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83545" y="1266092"/>
            <a:ext cx="8060788" cy="3841374"/>
          </a:xfrm>
          <a:prstGeom prst="rect">
            <a:avLst/>
          </a:prstGeom>
        </p:spPr>
      </p:pic>
      <p:pic>
        <p:nvPicPr>
          <p:cNvPr id="4" name="Picture 3" descr="Image result for grass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430" y="5430129"/>
            <a:ext cx="8918917" cy="130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7287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1E76B1-2AAF-4856-88D7-6E4DF8FD4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244" y="548641"/>
            <a:ext cx="3137094" cy="18991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476B81-EAF0-4FF6-A43D-F7D26CFA8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38" y="516339"/>
            <a:ext cx="3094894" cy="19595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4A5157-AAF0-4B09-A866-A9F5B7797E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7" b="9835"/>
          <a:stretch/>
        </p:blipFill>
        <p:spPr>
          <a:xfrm>
            <a:off x="7736780" y="520504"/>
            <a:ext cx="3039074" cy="19835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4F7E67-EA3B-4540-BFE2-92FA476D7B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2508679"/>
            <a:ext cx="3242491" cy="18945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A73E8D-7416-4FAF-97C9-56919277C5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599" y="2481815"/>
            <a:ext cx="3017632" cy="19213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16DF8A-9F4A-44FB-80CC-7B8417FC0C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280" y="2499859"/>
            <a:ext cx="3047640" cy="18892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52A413-70D9-4497-9040-06A96789F01E}"/>
              </a:ext>
            </a:extLst>
          </p:cNvPr>
          <p:cNvSpPr txBox="1"/>
          <p:nvPr/>
        </p:nvSpPr>
        <p:spPr>
          <a:xfrm>
            <a:off x="3099884" y="4455602"/>
            <a:ext cx="5354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75052" y="0"/>
            <a:ext cx="3165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ছবি দেখি ও গল্প বলি।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43FB9A-34C4-4E91-8DD6-C474ED36A39E}"/>
              </a:ext>
            </a:extLst>
          </p:cNvPr>
          <p:cNvSpPr txBox="1"/>
          <p:nvPr/>
        </p:nvSpPr>
        <p:spPr>
          <a:xfrm>
            <a:off x="3207434" y="4499621"/>
            <a:ext cx="4911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7452" y="4461698"/>
            <a:ext cx="10705514" cy="18158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গ্রামের পাশেই একটা বন। বনে আছে হরেক রকমের গাছ আর </a:t>
            </a:r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শু-পাখি। তারা সবাই সবার বন্ধু। তারা এক সাথে ঘুরে বেড়ায়, গান গায়, খায় দায়, আরো কত মজা করে। একদিন বনের উপর দিয়ে জোরে বাতাস বইল। বাতাসে গাছের পাতা নড়ে, </a:t>
            </a:r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 পড়ে। তাই না দেখে মনের খুশিতে </a:t>
            </a:r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গাছে এসে বসে। আর গাছের নিচে </a:t>
            </a:r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লুক নাচে। হঠাত বক তাকিয়ে দেখে, </a:t>
            </a:r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গডালে ময়না দোলে।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575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8" y="422030"/>
            <a:ext cx="11071273" cy="60913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2321701" y="833619"/>
            <a:ext cx="6908715" cy="480131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96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 </a:t>
            </a:r>
            <a:r>
              <a:rPr lang="en-US" sz="96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bn-BD" sz="96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পড়ব</a:t>
            </a:r>
            <a:endParaRPr lang="en-US" sz="9600" b="1" dirty="0" smtClean="0">
              <a:ln/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b="1" dirty="0" err="1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72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শিখি</a:t>
            </a:r>
            <a:endParaRPr lang="en-US" sz="7200" b="1" dirty="0" smtClean="0">
              <a:ln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38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138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>
                <a:ln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ফ</a:t>
            </a:r>
            <a:r>
              <a:rPr lang="en-US" sz="138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138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>
                <a:ln/>
                <a:solidFill>
                  <a:srgbClr val="FF257D"/>
                </a:solidFill>
                <a:latin typeface="NikoshBAN" pitchFamily="2" charset="0"/>
                <a:cs typeface="NikoshBAN" pitchFamily="2" charset="0"/>
              </a:rPr>
              <a:t>ভ</a:t>
            </a:r>
            <a:r>
              <a:rPr lang="en-US" sz="138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BD" sz="138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138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736" y="1828024"/>
            <a:ext cx="3876672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397" y="1783576"/>
            <a:ext cx="3876672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210" y="3322445"/>
            <a:ext cx="3876672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267" y="3017638"/>
            <a:ext cx="3876672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816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42" y="203200"/>
            <a:ext cx="11016344" cy="6400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4790168" y="342893"/>
            <a:ext cx="2787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ফলঃ</a:t>
            </a:r>
            <a:endParaRPr lang="en-US" sz="54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53211" y="1170969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১.১.</a:t>
            </a:r>
            <a:r>
              <a:rPr lang="bn-IN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বর্ণমালার</a:t>
            </a: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bn-IN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মনোযোগসকারে শুনবে ও মনে রাখবে।</a:t>
            </a:r>
            <a:endParaRPr lang="en-US" sz="32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0443" y="2154422"/>
            <a:ext cx="68612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১.১.</a:t>
            </a:r>
            <a:r>
              <a:rPr lang="as-IN" sz="32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2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32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বর্ণমালার</a:t>
            </a:r>
            <a:r>
              <a:rPr lang="en-US" sz="32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2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32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32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2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2560952" y="3159034"/>
            <a:ext cx="67862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2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2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2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2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32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বর্ণমালার</a:t>
            </a:r>
            <a:r>
              <a:rPr lang="en-US" sz="32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2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32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32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2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2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2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n w="0"/>
              <a:solidFill>
                <a:srgbClr val="EA0075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32040" y="4087056"/>
            <a:ext cx="67425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200" b="1" dirty="0">
                <a:ln w="0"/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১.১.১ স্পষ্ট ও সঠিক আকৃতিতে বাংলা বর্ণমালা লিখতে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2349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64" y="742218"/>
            <a:ext cx="4447735" cy="37172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4056" y="154746"/>
            <a:ext cx="3123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শুনি ও বলি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1196869" y="4723841"/>
            <a:ext cx="4659086" cy="1492291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8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 নড়ে।</a:t>
            </a:r>
            <a:endParaRPr lang="en-US" sz="8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1315217" y="4739250"/>
            <a:ext cx="2540000" cy="1400292"/>
          </a:xfrm>
          <a:prstGeom prst="flowChartTerminator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8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endParaRPr lang="en-US" sz="8000" dirty="0"/>
          </a:p>
        </p:txBody>
      </p:sp>
      <p:sp>
        <p:nvSpPr>
          <p:cNvPr id="6" name="TextBox 5"/>
          <p:cNvSpPr txBox="1"/>
          <p:nvPr/>
        </p:nvSpPr>
        <p:spPr>
          <a:xfrm>
            <a:off x="7512148" y="836358"/>
            <a:ext cx="1674055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39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endParaRPr lang="en-US" sz="239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330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0.50885 -0.0194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43" y="-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</TotalTime>
  <Words>498</Words>
  <Application>Microsoft Office PowerPoint</Application>
  <PresentationFormat>Widescreen</PresentationFormat>
  <Paragraphs>138</Paragraphs>
  <Slides>30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NikoshBAN</vt:lpstr>
      <vt:lpstr>SutonnyOMJ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84</cp:revision>
  <dcterms:created xsi:type="dcterms:W3CDTF">2021-07-14T03:53:13Z</dcterms:created>
  <dcterms:modified xsi:type="dcterms:W3CDTF">2021-07-31T06:10:44Z</dcterms:modified>
</cp:coreProperties>
</file>