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9" r:id="rId3"/>
    <p:sldId id="264" r:id="rId4"/>
    <p:sldId id="265" r:id="rId5"/>
    <p:sldId id="298" r:id="rId6"/>
    <p:sldId id="272" r:id="rId7"/>
    <p:sldId id="273" r:id="rId8"/>
    <p:sldId id="266" r:id="rId9"/>
    <p:sldId id="290" r:id="rId10"/>
    <p:sldId id="276" r:id="rId11"/>
    <p:sldId id="277" r:id="rId12"/>
    <p:sldId id="288" r:id="rId13"/>
    <p:sldId id="267" r:id="rId14"/>
    <p:sldId id="289" r:id="rId15"/>
    <p:sldId id="281" r:id="rId16"/>
    <p:sldId id="296" r:id="rId17"/>
    <p:sldId id="294" r:id="rId18"/>
    <p:sldId id="293" r:id="rId19"/>
    <p:sldId id="291" r:id="rId20"/>
    <p:sldId id="292" r:id="rId21"/>
    <p:sldId id="295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q1RLJbHjhMm4BubXdQqeQ==" hashData="GMGA3jQVK6svUNIZeSmdaGWXymhOJH7ABdccs+ZiDtytqbN7NE2Y5frS55D33YyEihrIWq0s8ZXSS6G3tH34E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6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9151D-148A-4BF7-996C-0F64C738FEBF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9BBEF-F177-48D7-A651-26FEFB889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618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55526-3D65-4905-9452-E07DE6EB5B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8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55526-3D65-4905-9452-E07DE6EB5B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7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95FD-9699-4CAE-B1EA-21060FB569FC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1556-F67B-4D24-BF35-EDF7C3BB6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34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95FD-9699-4CAE-B1EA-21060FB569FC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1556-F67B-4D24-BF35-EDF7C3BB6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4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95FD-9699-4CAE-B1EA-21060FB569FC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1556-F67B-4D24-BF35-EDF7C3BB6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24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95FD-9699-4CAE-B1EA-21060FB569FC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1556-F67B-4D24-BF35-EDF7C3BB6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79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95FD-9699-4CAE-B1EA-21060FB569FC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1556-F67B-4D24-BF35-EDF7C3BB6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2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95FD-9699-4CAE-B1EA-21060FB569FC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1556-F67B-4D24-BF35-EDF7C3BB6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09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95FD-9699-4CAE-B1EA-21060FB569FC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1556-F67B-4D24-BF35-EDF7C3BB6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9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95FD-9699-4CAE-B1EA-21060FB569FC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1556-F67B-4D24-BF35-EDF7C3BB6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09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95FD-9699-4CAE-B1EA-21060FB569FC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1556-F67B-4D24-BF35-EDF7C3BB6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54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95FD-9699-4CAE-B1EA-21060FB569FC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1556-F67B-4D24-BF35-EDF7C3BB6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56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95FD-9699-4CAE-B1EA-21060FB569FC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1556-F67B-4D24-BF35-EDF7C3BB6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66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395FD-9699-4CAE-B1EA-21060FB569FC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11556-F67B-4D24-BF35-EDF7C3BB6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2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4" y="2584174"/>
            <a:ext cx="1905000" cy="3864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F614E5-AABC-486E-AFFF-7405B5B12817}"/>
              </a:ext>
            </a:extLst>
          </p:cNvPr>
          <p:cNvSpPr txBox="1"/>
          <p:nvPr/>
        </p:nvSpPr>
        <p:spPr>
          <a:xfrm>
            <a:off x="2584062" y="843292"/>
            <a:ext cx="69648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B42EAA-793A-4DBC-A211-02149E45D60F}"/>
              </a:ext>
            </a:extLst>
          </p:cNvPr>
          <p:cNvSpPr txBox="1"/>
          <p:nvPr/>
        </p:nvSpPr>
        <p:spPr>
          <a:xfrm>
            <a:off x="5027013" y="1778917"/>
            <a:ext cx="7164987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n-BD" sz="13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r>
              <a:rPr lang="bn-BD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960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D08B76-E8A7-4527-B831-BB1A184E9B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473" t="45274" r="55517" b="28896"/>
          <a:stretch/>
        </p:blipFill>
        <p:spPr>
          <a:xfrm>
            <a:off x="267286" y="211015"/>
            <a:ext cx="11718388" cy="642893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54D3619-B3F7-4804-B97E-4ADC85F493BA}"/>
              </a:ext>
            </a:extLst>
          </p:cNvPr>
          <p:cNvGrpSpPr/>
          <p:nvPr/>
        </p:nvGrpSpPr>
        <p:grpSpPr>
          <a:xfrm>
            <a:off x="179247" y="202952"/>
            <a:ext cx="2630364" cy="1569661"/>
            <a:chOff x="290733" y="211620"/>
            <a:chExt cx="2630364" cy="15696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77B5323-573A-45D5-AAF0-42CC72A843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031" t="40948"/>
            <a:stretch/>
          </p:blipFill>
          <p:spPr>
            <a:xfrm>
              <a:off x="309030" y="211620"/>
              <a:ext cx="2543068" cy="156966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58CD2CD-4DB7-4BA2-99C9-06B76E9B6E78}"/>
                </a:ext>
              </a:extLst>
            </p:cNvPr>
            <p:cNvSpPr/>
            <p:nvPr/>
          </p:nvSpPr>
          <p:spPr>
            <a:xfrm>
              <a:off x="290733" y="431607"/>
              <a:ext cx="26303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শুনি ও বলি</a:t>
              </a:r>
              <a:endParaRPr lang="bn-IN" sz="4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C2DB2B1-84AF-40A1-B432-68AC4CEA5485}"/>
              </a:ext>
            </a:extLst>
          </p:cNvPr>
          <p:cNvSpPr/>
          <p:nvPr/>
        </p:nvSpPr>
        <p:spPr>
          <a:xfrm>
            <a:off x="1502023" y="189914"/>
            <a:ext cx="10480430" cy="5985952"/>
          </a:xfrm>
          <a:prstGeom prst="rect">
            <a:avLst/>
          </a:prstGeom>
          <a:gradFill flip="none" rotWithShape="1">
            <a:gsLst>
              <a:gs pos="36000">
                <a:schemeClr val="bg1">
                  <a:tint val="94000"/>
                  <a:satMod val="80000"/>
                  <a:lumMod val="106000"/>
                  <a:alpha val="0"/>
                </a:schemeClr>
              </a:gs>
              <a:gs pos="67000">
                <a:srgbClr val="5A5A5A"/>
              </a:gs>
              <a:gs pos="74000">
                <a:srgbClr val="343434"/>
              </a:gs>
              <a:gs pos="88000">
                <a:schemeClr val="tx1">
                  <a:lumMod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D72F4A-B60D-402F-A557-1E53E37100EC}"/>
              </a:ext>
            </a:extLst>
          </p:cNvPr>
          <p:cNvSpPr/>
          <p:nvPr/>
        </p:nvSpPr>
        <p:spPr>
          <a:xfrm>
            <a:off x="6790835" y="469106"/>
            <a:ext cx="4280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খাই।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975DD1-7A2B-4963-B577-5DCD7C129843}"/>
              </a:ext>
            </a:extLst>
          </p:cNvPr>
          <p:cNvSpPr txBox="1"/>
          <p:nvPr/>
        </p:nvSpPr>
        <p:spPr>
          <a:xfrm>
            <a:off x="6790835" y="469106"/>
            <a:ext cx="2000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3EABA-CDE1-4C99-AD65-D34E18BB15AB}"/>
              </a:ext>
            </a:extLst>
          </p:cNvPr>
          <p:cNvSpPr txBox="1"/>
          <p:nvPr/>
        </p:nvSpPr>
        <p:spPr>
          <a:xfrm>
            <a:off x="2292229" y="750280"/>
            <a:ext cx="3366239" cy="6447919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bn-IN" sz="413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413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350743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17487 0.252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9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CD100D-66D4-4D3D-81F2-D84BFCAB27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2474" t="44868" r="8644" b="28573"/>
          <a:stretch/>
        </p:blipFill>
        <p:spPr>
          <a:xfrm>
            <a:off x="267285" y="291905"/>
            <a:ext cx="11718389" cy="63339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C6DF236-675B-45F2-B375-37E78DA898D6}"/>
              </a:ext>
            </a:extLst>
          </p:cNvPr>
          <p:cNvGrpSpPr/>
          <p:nvPr/>
        </p:nvGrpSpPr>
        <p:grpSpPr>
          <a:xfrm>
            <a:off x="179247" y="202952"/>
            <a:ext cx="2630364" cy="1569661"/>
            <a:chOff x="290733" y="211620"/>
            <a:chExt cx="2630364" cy="15696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1160FDB-CB75-4E49-9041-6A051265CD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31" t="40948"/>
            <a:stretch/>
          </p:blipFill>
          <p:spPr>
            <a:xfrm>
              <a:off x="309030" y="211620"/>
              <a:ext cx="2543068" cy="156966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A9F55A-0EAF-4C4A-9CAD-F5F0F6A715E3}"/>
                </a:ext>
              </a:extLst>
            </p:cNvPr>
            <p:cNvSpPr/>
            <p:nvPr/>
          </p:nvSpPr>
          <p:spPr>
            <a:xfrm>
              <a:off x="290733" y="431607"/>
              <a:ext cx="26303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শুনি ও বলি</a:t>
              </a:r>
              <a:endParaRPr lang="bn-IN" sz="4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756013A-2F2E-4EAB-B1AB-4AE46FADBC98}"/>
              </a:ext>
            </a:extLst>
          </p:cNvPr>
          <p:cNvSpPr/>
          <p:nvPr/>
        </p:nvSpPr>
        <p:spPr>
          <a:xfrm>
            <a:off x="1502023" y="189914"/>
            <a:ext cx="10480430" cy="5985952"/>
          </a:xfrm>
          <a:prstGeom prst="rect">
            <a:avLst/>
          </a:prstGeom>
          <a:gradFill flip="none" rotWithShape="1">
            <a:gsLst>
              <a:gs pos="36000">
                <a:schemeClr val="bg1">
                  <a:tint val="94000"/>
                  <a:satMod val="80000"/>
                  <a:lumMod val="106000"/>
                  <a:alpha val="0"/>
                </a:schemeClr>
              </a:gs>
              <a:gs pos="67000">
                <a:srgbClr val="5A5A5A"/>
              </a:gs>
              <a:gs pos="74000">
                <a:srgbClr val="343434"/>
              </a:gs>
              <a:gs pos="88000">
                <a:schemeClr val="tx1">
                  <a:lumMod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92C0A9-0A6A-4494-81EE-44194C9F69F4}"/>
              </a:ext>
            </a:extLst>
          </p:cNvPr>
          <p:cNvSpPr txBox="1"/>
          <p:nvPr/>
        </p:nvSpPr>
        <p:spPr>
          <a:xfrm>
            <a:off x="2729761" y="750280"/>
            <a:ext cx="3366239" cy="6447919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bn-IN" sz="413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413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83F432-B604-4FDD-9C32-2C8D3131FD60}"/>
              </a:ext>
            </a:extLst>
          </p:cNvPr>
          <p:cNvSpPr/>
          <p:nvPr/>
        </p:nvSpPr>
        <p:spPr>
          <a:xfrm>
            <a:off x="6790835" y="469106"/>
            <a:ext cx="4280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চাই।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9437F-59C5-48F3-BA5F-67BA493B93CB}"/>
              </a:ext>
            </a:extLst>
          </p:cNvPr>
          <p:cNvSpPr txBox="1"/>
          <p:nvPr/>
        </p:nvSpPr>
        <p:spPr>
          <a:xfrm>
            <a:off x="6787614" y="469106"/>
            <a:ext cx="23633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204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17487 0.252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A8E91C-0F00-4380-903D-79D1A07E7E72}"/>
              </a:ext>
            </a:extLst>
          </p:cNvPr>
          <p:cNvSpPr/>
          <p:nvPr/>
        </p:nvSpPr>
        <p:spPr>
          <a:xfrm>
            <a:off x="731812" y="255659"/>
            <a:ext cx="263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 ও বলি</a:t>
            </a:r>
            <a:endParaRPr lang="bn-IN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DBCE1-0049-41CD-B339-E5D6CBF27CF1}"/>
              </a:ext>
            </a:extLst>
          </p:cNvPr>
          <p:cNvSpPr txBox="1"/>
          <p:nvPr/>
        </p:nvSpPr>
        <p:spPr>
          <a:xfrm>
            <a:off x="2500188" y="4924733"/>
            <a:ext cx="2000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88C027-9099-45C6-A1F7-3C6408932D56}"/>
              </a:ext>
            </a:extLst>
          </p:cNvPr>
          <p:cNvSpPr txBox="1"/>
          <p:nvPr/>
        </p:nvSpPr>
        <p:spPr>
          <a:xfrm>
            <a:off x="7691414" y="4924733"/>
            <a:ext cx="23633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D8C2D0-6D08-45DC-97C8-A13A17989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65" y="1492216"/>
            <a:ext cx="3505323" cy="343328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E7437E-8D69-49BE-B611-7E062128F6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1" t="21961" r="13241" b="17090"/>
          <a:stretch/>
        </p:blipFill>
        <p:spPr>
          <a:xfrm>
            <a:off x="6728491" y="1492216"/>
            <a:ext cx="3808211" cy="3432517"/>
          </a:xfrm>
          <a:prstGeom prst="rect">
            <a:avLst/>
          </a:prstGeom>
          <a:ln w="38100" cap="sq">
            <a:solidFill>
              <a:srgbClr val="34BA3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27448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0CCE89-0ADC-49B6-9977-7AC92884308D}"/>
              </a:ext>
            </a:extLst>
          </p:cNvPr>
          <p:cNvSpPr/>
          <p:nvPr/>
        </p:nvSpPr>
        <p:spPr>
          <a:xfrm>
            <a:off x="422322" y="297862"/>
            <a:ext cx="263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 ও বলি</a:t>
            </a:r>
            <a:endParaRPr lang="bn-IN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Image result for আমড়া">
            <a:extLst>
              <a:ext uri="{FF2B5EF4-FFF2-40B4-BE49-F238E27FC236}">
                <a16:creationId xmlns:a16="http://schemas.microsoft.com/office/drawing/2014/main" id="{95D7B091-9A7F-4F31-ACDB-9AA865FC6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50" l="0" r="90000">
                        <a14:foregroundMark x1="5143" y1="21000" x2="5143" y2="21000"/>
                        <a14:foregroundMark x1="74000" y1="91750" x2="74000" y2="9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6" r="9771"/>
          <a:stretch/>
        </p:blipFill>
        <p:spPr bwMode="auto">
          <a:xfrm>
            <a:off x="1721196" y="1443171"/>
            <a:ext cx="3300969" cy="3315286"/>
          </a:xfrm>
          <a:prstGeom prst="rect">
            <a:avLst/>
          </a:prstGeom>
          <a:ln w="38100" cap="sq">
            <a:solidFill>
              <a:srgbClr val="34BA3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586FCE-42E3-45E9-96B4-A31F8602B85B}"/>
              </a:ext>
            </a:extLst>
          </p:cNvPr>
          <p:cNvSpPr txBox="1"/>
          <p:nvPr/>
        </p:nvSpPr>
        <p:spPr>
          <a:xfrm>
            <a:off x="1859603" y="4765035"/>
            <a:ext cx="40050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ড়া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161C1-79D3-4864-9695-6B435976E612}"/>
              </a:ext>
            </a:extLst>
          </p:cNvPr>
          <p:cNvSpPr txBox="1"/>
          <p:nvPr/>
        </p:nvSpPr>
        <p:spPr>
          <a:xfrm>
            <a:off x="7363995" y="5009139"/>
            <a:ext cx="27470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8A52F0-BA65-43AB-927C-59B35B0E4B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137" b="100000" l="24375" r="69250">
                        <a14:foregroundMark x1="24375" y1="43902" x2="24375" y2="43902"/>
                        <a14:foregroundMark x1="34750" y1="44465" x2="34750" y2="44465"/>
                        <a14:foregroundMark x1="63625" y1="44653" x2="63625" y2="44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22" t="19364" r="29416"/>
          <a:stretch/>
        </p:blipFill>
        <p:spPr>
          <a:xfrm>
            <a:off x="6707212" y="1443171"/>
            <a:ext cx="3300969" cy="332186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4836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2F37BF-5D3E-48CD-84D0-E2B3E46E7913}"/>
              </a:ext>
            </a:extLst>
          </p:cNvPr>
          <p:cNvSpPr/>
          <p:nvPr/>
        </p:nvSpPr>
        <p:spPr>
          <a:xfrm>
            <a:off x="2400886" y="26416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ও</a:t>
            </a:r>
          </a:p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 অনুশীলন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C6CDD4E-B425-4A28-932D-9EF769F8F952}"/>
              </a:ext>
            </a:extLst>
          </p:cNvPr>
          <p:cNvGrpSpPr/>
          <p:nvPr/>
        </p:nvGrpSpPr>
        <p:grpSpPr>
          <a:xfrm>
            <a:off x="571728" y="1709668"/>
            <a:ext cx="11048543" cy="4585179"/>
            <a:chOff x="669845" y="1808141"/>
            <a:chExt cx="11233645" cy="45851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29299E-FEBA-4193-A97A-94BD6C92C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7490" y="1808141"/>
              <a:ext cx="6096000" cy="458517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C785B7-52CB-4661-91D6-940D37F9A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845" y="1808141"/>
              <a:ext cx="5137645" cy="458517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9669371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C0C61A-D879-4CA0-8B05-65B59AA8BE26}"/>
              </a:ext>
            </a:extLst>
          </p:cNvPr>
          <p:cNvSpPr txBox="1"/>
          <p:nvPr/>
        </p:nvSpPr>
        <p:spPr>
          <a:xfrm>
            <a:off x="1818861" y="409149"/>
            <a:ext cx="8554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পৃষ্টা বের করে পাঠ্যাংশ টুকু দলে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1EE03-2247-4033-B1DB-439FE8CC1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65" y="1732588"/>
            <a:ext cx="8058807" cy="3900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28658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6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5132462-2191-4248-AB5A-E5093BC2E56D}"/>
              </a:ext>
            </a:extLst>
          </p:cNvPr>
          <p:cNvGrpSpPr/>
          <p:nvPr/>
        </p:nvGrpSpPr>
        <p:grpSpPr>
          <a:xfrm>
            <a:off x="1011797" y="948379"/>
            <a:ext cx="10438229" cy="5711483"/>
            <a:chOff x="0" y="101991"/>
            <a:chExt cx="12374879" cy="65414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D5B3521-D096-4AEF-AE0F-16974CC6B3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732" l="0" r="100000">
                          <a14:foregroundMark x1="5116" y1="52081" x2="5116" y2="52081"/>
                          <a14:foregroundMark x1="95930" y1="67114" x2="95930" y2="671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5" t="4923" r="2792" b="5436"/>
            <a:stretch/>
          </p:blipFill>
          <p:spPr>
            <a:xfrm>
              <a:off x="0" y="101991"/>
              <a:ext cx="6246055" cy="614758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F714086-D9BD-4F8D-9055-851030D3BE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732" l="0" r="100000">
                          <a14:foregroundMark x1="5116" y1="52081" x2="5116" y2="52081"/>
                          <a14:foregroundMark x1="95930" y1="67114" x2="95930" y2="671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5" t="4923" r="2792" b="5436"/>
            <a:stretch/>
          </p:blipFill>
          <p:spPr>
            <a:xfrm rot="10800000">
              <a:off x="6128824" y="495886"/>
              <a:ext cx="6246055" cy="614758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C3D8123-BAFB-4648-8D1A-B5AA9A20BD4A}"/>
              </a:ext>
            </a:extLst>
          </p:cNvPr>
          <p:cNvSpPr txBox="1"/>
          <p:nvPr/>
        </p:nvSpPr>
        <p:spPr>
          <a:xfrm>
            <a:off x="6910250" y="1280669"/>
            <a:ext cx="2265703" cy="450892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bn-IN" sz="287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287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8088BC-0FB0-4550-A17F-A97372358E57}"/>
              </a:ext>
            </a:extLst>
          </p:cNvPr>
          <p:cNvSpPr txBox="1"/>
          <p:nvPr/>
        </p:nvSpPr>
        <p:spPr>
          <a:xfrm>
            <a:off x="2729761" y="1431897"/>
            <a:ext cx="3366239" cy="450892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87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287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2E9F1-DD5A-4E0F-86E8-7FE46F54F7B6}"/>
              </a:ext>
            </a:extLst>
          </p:cNvPr>
          <p:cNvSpPr txBox="1"/>
          <p:nvPr/>
        </p:nvSpPr>
        <p:spPr>
          <a:xfrm>
            <a:off x="477078" y="121437"/>
            <a:ext cx="6406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বর্ণ দুটি পড়ি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7C921E-D669-4828-9B97-966C80AFDFAC}"/>
              </a:ext>
            </a:extLst>
          </p:cNvPr>
          <p:cNvSpPr txBox="1"/>
          <p:nvPr/>
        </p:nvSpPr>
        <p:spPr>
          <a:xfrm>
            <a:off x="8043101" y="198138"/>
            <a:ext cx="4009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উচ্চারন অনুশীলন</a:t>
            </a:r>
            <a:endParaRPr lang="en-IN" sz="54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36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6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B1504D-CA2C-4B29-BA08-263EDEC7595B}"/>
              </a:ext>
            </a:extLst>
          </p:cNvPr>
          <p:cNvGrpSpPr/>
          <p:nvPr/>
        </p:nvGrpSpPr>
        <p:grpSpPr>
          <a:xfrm>
            <a:off x="876885" y="854612"/>
            <a:ext cx="10438229" cy="5711483"/>
            <a:chOff x="0" y="101991"/>
            <a:chExt cx="12374879" cy="65414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470C95F-9398-496F-96E9-CD4D0BBA44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732" l="0" r="100000">
                          <a14:foregroundMark x1="5116" y1="52081" x2="5116" y2="52081"/>
                          <a14:foregroundMark x1="95930" y1="67114" x2="95930" y2="671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5" t="4923" r="2792" b="5436"/>
            <a:stretch/>
          </p:blipFill>
          <p:spPr>
            <a:xfrm>
              <a:off x="0" y="101991"/>
              <a:ext cx="6246055" cy="614758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7FA9DA-3FA9-4E39-AA3C-D9793421F0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732" l="0" r="100000">
                          <a14:foregroundMark x1="5116" y1="52081" x2="5116" y2="52081"/>
                          <a14:foregroundMark x1="95930" y1="67114" x2="95930" y2="671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5" t="4923" r="2792" b="5436"/>
            <a:stretch/>
          </p:blipFill>
          <p:spPr>
            <a:xfrm rot="10800000">
              <a:off x="6128824" y="495886"/>
              <a:ext cx="6246055" cy="6147582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EDC6798-1ED5-4577-99F9-55577670E685}"/>
              </a:ext>
            </a:extLst>
          </p:cNvPr>
          <p:cNvSpPr/>
          <p:nvPr/>
        </p:nvSpPr>
        <p:spPr>
          <a:xfrm>
            <a:off x="3511163" y="174157"/>
            <a:ext cx="3741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লিখি: </a:t>
            </a:r>
            <a:r>
              <a:rPr lang="bn-IN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 </a:t>
            </a:r>
            <a:endParaRPr lang="bn-IN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6EA476-0A6A-4C6B-994A-85167258D9A2}"/>
              </a:ext>
            </a:extLst>
          </p:cNvPr>
          <p:cNvSpPr txBox="1"/>
          <p:nvPr/>
        </p:nvSpPr>
        <p:spPr>
          <a:xfrm>
            <a:off x="2729761" y="1431897"/>
            <a:ext cx="3366239" cy="450892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87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287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21D4C-A297-484D-AE4E-8DC68550F020}"/>
              </a:ext>
            </a:extLst>
          </p:cNvPr>
          <p:cNvSpPr txBox="1"/>
          <p:nvPr/>
        </p:nvSpPr>
        <p:spPr>
          <a:xfrm>
            <a:off x="7252875" y="1627848"/>
            <a:ext cx="3366239" cy="450892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8700" b="1" dirty="0">
                <a:ln w="11430">
                  <a:noFill/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28700" b="1" dirty="0">
                <a:ln w="11430">
                  <a:noFill/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774436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6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0EFC30-DF19-4878-818C-6A31234ADB14}"/>
              </a:ext>
            </a:extLst>
          </p:cNvPr>
          <p:cNvSpPr/>
          <p:nvPr/>
        </p:nvSpPr>
        <p:spPr>
          <a:xfrm>
            <a:off x="3511163" y="174157"/>
            <a:ext cx="3741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লিখি: </a:t>
            </a:r>
            <a:r>
              <a:rPr lang="bn-IN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  </a:t>
            </a:r>
            <a:endParaRPr lang="bn-IN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62497C-1D28-4219-B5EC-8574B571CD77}"/>
              </a:ext>
            </a:extLst>
          </p:cNvPr>
          <p:cNvGrpSpPr/>
          <p:nvPr/>
        </p:nvGrpSpPr>
        <p:grpSpPr>
          <a:xfrm>
            <a:off x="876885" y="854612"/>
            <a:ext cx="10438229" cy="5711483"/>
            <a:chOff x="0" y="101991"/>
            <a:chExt cx="12374879" cy="65414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57E5766-2090-4717-B6C4-42BC51E4B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732" l="0" r="100000">
                          <a14:foregroundMark x1="5116" y1="52081" x2="5116" y2="52081"/>
                          <a14:foregroundMark x1="95930" y1="67114" x2="95930" y2="671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5" t="4923" r="2792" b="5436"/>
            <a:stretch/>
          </p:blipFill>
          <p:spPr>
            <a:xfrm>
              <a:off x="0" y="101991"/>
              <a:ext cx="6246055" cy="61475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ECE757-85BF-414D-B7CA-1A2D042809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732" l="0" r="100000">
                          <a14:foregroundMark x1="5116" y1="52081" x2="5116" y2="52081"/>
                          <a14:foregroundMark x1="95930" y1="67114" x2="95930" y2="671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5" t="4923" r="2792" b="5436"/>
            <a:stretch/>
          </p:blipFill>
          <p:spPr>
            <a:xfrm rot="10800000">
              <a:off x="6128824" y="495886"/>
              <a:ext cx="6246055" cy="614758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45D003A-DCDF-4B17-9248-F7AEBA46106D}"/>
              </a:ext>
            </a:extLst>
          </p:cNvPr>
          <p:cNvSpPr txBox="1"/>
          <p:nvPr/>
        </p:nvSpPr>
        <p:spPr>
          <a:xfrm>
            <a:off x="2378311" y="1821796"/>
            <a:ext cx="2265703" cy="450892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bn-IN" sz="287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287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F4C528-CC90-4382-8298-08E846F2FE49}"/>
              </a:ext>
            </a:extLst>
          </p:cNvPr>
          <p:cNvSpPr txBox="1"/>
          <p:nvPr/>
        </p:nvSpPr>
        <p:spPr>
          <a:xfrm>
            <a:off x="6729713" y="1821795"/>
            <a:ext cx="2265703" cy="450892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bn-IN" sz="28700" b="1" dirty="0">
                <a:ln w="11430">
                  <a:noFill/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28700" b="1" dirty="0">
                <a:ln w="11430">
                  <a:noFill/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782606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6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A55524-B897-4579-998E-3A932F11E539}"/>
              </a:ext>
            </a:extLst>
          </p:cNvPr>
          <p:cNvSpPr txBox="1"/>
          <p:nvPr/>
        </p:nvSpPr>
        <p:spPr>
          <a:xfrm>
            <a:off x="510441" y="393903"/>
            <a:ext cx="241565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58FED-8E95-45BF-B509-1C51DACA8CA3}"/>
              </a:ext>
            </a:extLst>
          </p:cNvPr>
          <p:cNvSpPr txBox="1"/>
          <p:nvPr/>
        </p:nvSpPr>
        <p:spPr>
          <a:xfrm>
            <a:off x="510442" y="1096812"/>
            <a:ext cx="4567996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 দেখার পর শব্দ গুলো বল।</a:t>
            </a:r>
            <a:endParaRPr lang="en-IN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42097E-F1C5-4C64-B981-BA7E1C5DDE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0" b="100000" l="3333" r="90000">
                        <a14:foregroundMark x1="11905" y1="26030" x2="11905" y2="26030"/>
                        <a14:foregroundMark x1="88452" y1="44569" x2="88452" y2="44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56" r="17022"/>
          <a:stretch/>
        </p:blipFill>
        <p:spPr>
          <a:xfrm>
            <a:off x="534586" y="2174014"/>
            <a:ext cx="2391508" cy="24200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7B23A8-4C28-43C9-80E3-9C0563D1B0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84" y="2168696"/>
            <a:ext cx="2414444" cy="24200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0F2BF9-3DC9-428C-9125-A7BB028365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552" y="2235162"/>
            <a:ext cx="2220682" cy="235360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305966-C2A0-49A2-AE65-3EFCEF8657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1" t="21961" r="13241" b="17090"/>
          <a:stretch/>
        </p:blipFill>
        <p:spPr>
          <a:xfrm>
            <a:off x="6311318" y="2168696"/>
            <a:ext cx="2414443" cy="2420072"/>
          </a:xfrm>
          <a:prstGeom prst="rect">
            <a:avLst/>
          </a:prstGeom>
          <a:ln w="38100" cap="sq">
            <a:solidFill>
              <a:srgbClr val="34BA3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883BC5-AF64-436E-8FBB-9D99B8A59D56}"/>
              </a:ext>
            </a:extLst>
          </p:cNvPr>
          <p:cNvSpPr txBox="1"/>
          <p:nvPr/>
        </p:nvSpPr>
        <p:spPr>
          <a:xfrm>
            <a:off x="1063193" y="5540767"/>
            <a:ext cx="117768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solidFill>
                  <a:srgbClr val="0904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as-IN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6">
            <a:extLst>
              <a:ext uri="{FF2B5EF4-FFF2-40B4-BE49-F238E27FC236}">
                <a16:creationId xmlns:a16="http://schemas.microsoft.com/office/drawing/2014/main" id="{4338FECF-525D-4467-99D8-22D3BB1DA786}"/>
              </a:ext>
            </a:extLst>
          </p:cNvPr>
          <p:cNvSpPr/>
          <p:nvPr/>
        </p:nvSpPr>
        <p:spPr>
          <a:xfrm rot="5400000">
            <a:off x="1247443" y="5014428"/>
            <a:ext cx="688634" cy="233806"/>
          </a:xfrm>
          <a:prstGeom prst="rightArrow">
            <a:avLst/>
          </a:prstGeom>
          <a:solidFill>
            <a:srgbClr val="34B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ight Arrow 7">
            <a:extLst>
              <a:ext uri="{FF2B5EF4-FFF2-40B4-BE49-F238E27FC236}">
                <a16:creationId xmlns:a16="http://schemas.microsoft.com/office/drawing/2014/main" id="{DF70B9DB-4BFB-4824-A4F8-B80C937A2496}"/>
              </a:ext>
            </a:extLst>
          </p:cNvPr>
          <p:cNvSpPr/>
          <p:nvPr/>
        </p:nvSpPr>
        <p:spPr>
          <a:xfrm rot="5400000">
            <a:off x="4269097" y="4956340"/>
            <a:ext cx="699216" cy="233805"/>
          </a:xfrm>
          <a:prstGeom prst="rightArrow">
            <a:avLst/>
          </a:prstGeom>
          <a:solidFill>
            <a:srgbClr val="34B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35F408-3A4E-40E3-8E9D-4F14CBC8BFCD}"/>
              </a:ext>
            </a:extLst>
          </p:cNvPr>
          <p:cNvSpPr txBox="1"/>
          <p:nvPr/>
        </p:nvSpPr>
        <p:spPr>
          <a:xfrm>
            <a:off x="4148870" y="5540767"/>
            <a:ext cx="135888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solidFill>
                  <a:srgbClr val="0904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as-IN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8">
            <a:extLst>
              <a:ext uri="{FF2B5EF4-FFF2-40B4-BE49-F238E27FC236}">
                <a16:creationId xmlns:a16="http://schemas.microsoft.com/office/drawing/2014/main" id="{3399D2E2-EC76-4E1A-A695-78E0CF453911}"/>
              </a:ext>
            </a:extLst>
          </p:cNvPr>
          <p:cNvSpPr/>
          <p:nvPr/>
        </p:nvSpPr>
        <p:spPr>
          <a:xfrm rot="5400000">
            <a:off x="10150284" y="4951623"/>
            <a:ext cx="699218" cy="24324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97067E-E028-422A-8805-F5A56BE8D742}"/>
              </a:ext>
            </a:extLst>
          </p:cNvPr>
          <p:cNvSpPr txBox="1"/>
          <p:nvPr/>
        </p:nvSpPr>
        <p:spPr>
          <a:xfrm>
            <a:off x="10050398" y="5474397"/>
            <a:ext cx="11422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as-IN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8">
            <a:extLst>
              <a:ext uri="{FF2B5EF4-FFF2-40B4-BE49-F238E27FC236}">
                <a16:creationId xmlns:a16="http://schemas.microsoft.com/office/drawing/2014/main" id="{51407AD5-AC70-4DFF-82C3-FAD08D4849A8}"/>
              </a:ext>
            </a:extLst>
          </p:cNvPr>
          <p:cNvSpPr/>
          <p:nvPr/>
        </p:nvSpPr>
        <p:spPr>
          <a:xfrm rot="5400000">
            <a:off x="6985166" y="4951623"/>
            <a:ext cx="699217" cy="243239"/>
          </a:xfrm>
          <a:prstGeom prst="rightArrow">
            <a:avLst/>
          </a:prstGeom>
          <a:solidFill>
            <a:srgbClr val="34B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571F67-0515-4260-8AC6-B742A58303E3}"/>
              </a:ext>
            </a:extLst>
          </p:cNvPr>
          <p:cNvSpPr txBox="1"/>
          <p:nvPr/>
        </p:nvSpPr>
        <p:spPr>
          <a:xfrm>
            <a:off x="6715976" y="5475648"/>
            <a:ext cx="148083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11430"/>
                <a:solidFill>
                  <a:srgbClr val="09042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99960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48" y="1066800"/>
            <a:ext cx="9088179" cy="4855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0" t="11436" r="38076" b="22319"/>
          <a:stretch/>
        </p:blipFill>
        <p:spPr>
          <a:xfrm rot="5400000">
            <a:off x="1321224" y="2250274"/>
            <a:ext cx="2954526" cy="21015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46428" y="1371870"/>
            <a:ext cx="3529013" cy="711413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23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023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1987" y="2647961"/>
            <a:ext cx="3602824" cy="1692771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লিপি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শর্মা</a:t>
            </a:r>
            <a:endParaRPr lang="en-GB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2600" dirty="0">
                <a:latin typeface="NikoshBAN" panose="02000000000000000000" pitchFamily="2" charset="0"/>
                <a:cs typeface="NikoshBAN" panose="02000000000000000000" pitchFamily="2" charset="0"/>
              </a:rPr>
              <a:t>মাধবপুর সরকারি প্রাথমিক বিদ্যালয়।</a:t>
            </a:r>
          </a:p>
          <a:p>
            <a:pPr algn="ctr"/>
            <a:r>
              <a:rPr lang="bn-IN" sz="2600" dirty="0">
                <a:latin typeface="NikoshBAN" panose="02000000000000000000" pitchFamily="2" charset="0"/>
                <a:cs typeface="NikoshBAN" panose="02000000000000000000" pitchFamily="2" charset="0"/>
              </a:rPr>
              <a:t>ছাতক , সুনামগঞ্জ।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53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6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FDCE22-C514-4187-946E-3EC43FAB8AF1}"/>
              </a:ext>
            </a:extLst>
          </p:cNvPr>
          <p:cNvSpPr/>
          <p:nvPr/>
        </p:nvSpPr>
        <p:spPr>
          <a:xfrm>
            <a:off x="4525843" y="589214"/>
            <a:ext cx="2236028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69A1C3-AD9A-49D4-9664-96E0872A2798}"/>
              </a:ext>
            </a:extLst>
          </p:cNvPr>
          <p:cNvSpPr txBox="1"/>
          <p:nvPr/>
        </p:nvSpPr>
        <p:spPr>
          <a:xfrm>
            <a:off x="2583767" y="2553683"/>
            <a:ext cx="657430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আকৃতিতে </a:t>
            </a:r>
          </a:p>
          <a:p>
            <a:pPr algn="ctr"/>
            <a:r>
              <a:rPr lang="en-US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আ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বর্ণ দুটি লিখ।</a:t>
            </a:r>
          </a:p>
        </p:txBody>
      </p:sp>
    </p:spTree>
    <p:extLst>
      <p:ext uri="{BB962C8B-B14F-4D97-AF65-F5344CB8AC3E}">
        <p14:creationId xmlns:p14="http://schemas.microsoft.com/office/powerpoint/2010/main" val="2001848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6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D63453-C85E-4247-959D-F08FA3F3CA3E}"/>
              </a:ext>
            </a:extLst>
          </p:cNvPr>
          <p:cNvSpPr txBox="1"/>
          <p:nvPr/>
        </p:nvSpPr>
        <p:spPr>
          <a:xfrm>
            <a:off x="2766748" y="1008896"/>
            <a:ext cx="6102626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sp>
        <p:nvSpPr>
          <p:cNvPr id="4" name="Right Arrow 9">
            <a:extLst>
              <a:ext uri="{FF2B5EF4-FFF2-40B4-BE49-F238E27FC236}">
                <a16:creationId xmlns:a16="http://schemas.microsoft.com/office/drawing/2014/main" id="{3904660E-B8D6-4805-89B0-A4B3215EEA91}"/>
              </a:ext>
            </a:extLst>
          </p:cNvPr>
          <p:cNvSpPr/>
          <p:nvPr/>
        </p:nvSpPr>
        <p:spPr>
          <a:xfrm>
            <a:off x="3070360" y="2702890"/>
            <a:ext cx="1607657" cy="646331"/>
          </a:xfrm>
          <a:prstGeom prst="rightArrow">
            <a:avLst/>
          </a:prstGeom>
          <a:solidFill>
            <a:srgbClr val="09042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B68ED-265D-49B3-AABA-EEE2C7CE3455}"/>
              </a:ext>
            </a:extLst>
          </p:cNvPr>
          <p:cNvSpPr txBox="1"/>
          <p:nvPr/>
        </p:nvSpPr>
        <p:spPr>
          <a:xfrm>
            <a:off x="4910640" y="2702890"/>
            <a:ext cx="4505739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ছাগল </a:t>
            </a:r>
          </a:p>
        </p:txBody>
      </p:sp>
      <p:sp>
        <p:nvSpPr>
          <p:cNvPr id="6" name="Arrow: Down 7">
            <a:extLst>
              <a:ext uri="{FF2B5EF4-FFF2-40B4-BE49-F238E27FC236}">
                <a16:creationId xmlns:a16="http://schemas.microsoft.com/office/drawing/2014/main" id="{5DDA6B54-667D-4A1D-8A22-CA63CCF64EF2}"/>
              </a:ext>
            </a:extLst>
          </p:cNvPr>
          <p:cNvSpPr/>
          <p:nvPr/>
        </p:nvSpPr>
        <p:spPr>
          <a:xfrm>
            <a:off x="6896827" y="3866322"/>
            <a:ext cx="533363" cy="701778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8FA712-6AEC-4F84-99EE-39F10B5341C5}"/>
              </a:ext>
            </a:extLst>
          </p:cNvPr>
          <p:cNvSpPr txBox="1"/>
          <p:nvPr/>
        </p:nvSpPr>
        <p:spPr>
          <a:xfrm>
            <a:off x="4456110" y="4700538"/>
            <a:ext cx="5666808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ছাগল পাতা খায়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8B888-39F7-43C2-AA4B-F1DDDCF936E7}"/>
              </a:ext>
            </a:extLst>
          </p:cNvPr>
          <p:cNvSpPr txBox="1"/>
          <p:nvPr/>
        </p:nvSpPr>
        <p:spPr>
          <a:xfrm>
            <a:off x="861982" y="2577313"/>
            <a:ext cx="1975755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অজ</a:t>
            </a:r>
            <a:endParaRPr lang="as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8485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7" y="1"/>
            <a:ext cx="12011243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096" y="1294470"/>
            <a:ext cx="1905000" cy="6132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7C77C8-824E-4155-A065-5B997A3E011A}"/>
              </a:ext>
            </a:extLst>
          </p:cNvPr>
          <p:cNvSpPr txBox="1"/>
          <p:nvPr/>
        </p:nvSpPr>
        <p:spPr>
          <a:xfrm>
            <a:off x="2539291" y="1213009"/>
            <a:ext cx="5109914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403350" h="374650" prst="angle"/>
            </a:sp3d>
          </a:bodyPr>
          <a:lstStyle/>
          <a:p>
            <a:pPr algn="l"/>
            <a:r>
              <a:rPr lang="bn-IN" sz="1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3800" b="1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44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452011-77EB-47A4-BC57-56C5815508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630" y="849279"/>
            <a:ext cx="3868615" cy="5071395"/>
          </a:xfrm>
          <a:prstGeom prst="rect">
            <a:avLst/>
          </a:prstGeom>
          <a:ln w="88900" cap="sq" cmpd="thickThin">
            <a:solidFill>
              <a:srgbClr val="00D66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2AE6C2-5D44-4785-8A56-9D4834FB0346}"/>
              </a:ext>
            </a:extLst>
          </p:cNvPr>
          <p:cNvSpPr txBox="1"/>
          <p:nvPr/>
        </p:nvSpPr>
        <p:spPr>
          <a:xfrm>
            <a:off x="5432299" y="1030485"/>
            <a:ext cx="5796643" cy="470898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</a:p>
          <a:p>
            <a:pPr algn="ctr"/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7</a:t>
            </a:r>
          </a:p>
          <a:p>
            <a:pPr algn="ctr"/>
            <a:r>
              <a:rPr lang="bn-IN" sz="6000" b="1" dirty="0">
                <a:ln w="0"/>
                <a:solidFill>
                  <a:srgbClr val="C00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6000" b="1" dirty="0">
                <a:ln w="0"/>
                <a:solidFill>
                  <a:srgbClr val="C00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অ আ</a:t>
            </a:r>
            <a:endParaRPr lang="bn-IN" sz="6000" b="1" dirty="0">
              <a:ln w="0"/>
              <a:solidFill>
                <a:srgbClr val="C00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209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DD23E78-5BD1-4A99-A2C9-BE27A5268C6D}"/>
              </a:ext>
            </a:extLst>
          </p:cNvPr>
          <p:cNvGrpSpPr/>
          <p:nvPr/>
        </p:nvGrpSpPr>
        <p:grpSpPr>
          <a:xfrm>
            <a:off x="267286" y="323557"/>
            <a:ext cx="10777502" cy="2818386"/>
            <a:chOff x="267286" y="323557"/>
            <a:chExt cx="10777502" cy="2818386"/>
          </a:xfrm>
          <a:solidFill>
            <a:srgbClr val="92D050"/>
          </a:solidFill>
        </p:grpSpPr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907926DF-582B-4EB3-A0B2-3F2BBE8A3479}"/>
                </a:ext>
              </a:extLst>
            </p:cNvPr>
            <p:cNvSpPr/>
            <p:nvPr/>
          </p:nvSpPr>
          <p:spPr>
            <a:xfrm>
              <a:off x="267286" y="323557"/>
              <a:ext cx="2898238" cy="281838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60" dirty="0">
                <a:ln w="9525">
                  <a:noFill/>
                  <a:prstDash val="solid"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89F4E84-D9CD-44E8-8084-60A12F6FCDD3}"/>
                </a:ext>
              </a:extLst>
            </p:cNvPr>
            <p:cNvGrpSpPr/>
            <p:nvPr/>
          </p:nvGrpSpPr>
          <p:grpSpPr>
            <a:xfrm>
              <a:off x="2906628" y="1291926"/>
              <a:ext cx="8138160" cy="822349"/>
              <a:chOff x="3173914" y="1479111"/>
              <a:chExt cx="8138160" cy="822349"/>
            </a:xfrm>
            <a:grpFill/>
          </p:grpSpPr>
          <p:sp>
            <p:nvSpPr>
              <p:cNvPr id="6" name="Rounded Rectangle 11">
                <a:extLst>
                  <a:ext uri="{FF2B5EF4-FFF2-40B4-BE49-F238E27FC236}">
                    <a16:creationId xmlns:a16="http://schemas.microsoft.com/office/drawing/2014/main" id="{10116D57-5BEE-47E1-8AAC-85C49DABF6DE}"/>
                  </a:ext>
                </a:extLst>
              </p:cNvPr>
              <p:cNvSpPr/>
              <p:nvPr/>
            </p:nvSpPr>
            <p:spPr>
              <a:xfrm>
                <a:off x="3173914" y="1479111"/>
                <a:ext cx="8138160" cy="822349"/>
              </a:xfrm>
              <a:prstGeom prst="roundRect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36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US" sz="3360" b="1" dirty="0">
                    <a:ln w="1905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336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endParaRPr lang="bn-BD" sz="336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139AC2-92F5-47F3-8A7E-FC6C9790D90C}"/>
                  </a:ext>
                </a:extLst>
              </p:cNvPr>
              <p:cNvSpPr/>
              <p:nvPr/>
            </p:nvSpPr>
            <p:spPr>
              <a:xfrm>
                <a:off x="3432810" y="1593574"/>
                <a:ext cx="4604146" cy="707886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bn-IN" sz="4000" b="1" dirty="0">
                    <a:ln w="11430"/>
                    <a:solidFill>
                      <a:srgbClr val="00206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4000" b="1" dirty="0">
                    <a:ln w="11430"/>
                    <a:solidFill>
                      <a:srgbClr val="00206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…</a:t>
                </a:r>
                <a:endParaRPr lang="bn-IN" sz="40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19482F1-ACA0-4395-B4BE-05CA358A3841}"/>
              </a:ext>
            </a:extLst>
          </p:cNvPr>
          <p:cNvSpPr txBox="1"/>
          <p:nvPr/>
        </p:nvSpPr>
        <p:spPr>
          <a:xfrm>
            <a:off x="526181" y="1224918"/>
            <a:ext cx="238044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hreePt" dir="t"/>
            </a:scene3d>
            <a:sp3d extrusionH="57150">
              <a:bevelT w="6350" h="95250" prst="angle"/>
            </a:sp3d>
          </a:bodyPr>
          <a:lstStyle/>
          <a:p>
            <a:pPr algn="l"/>
            <a:r>
              <a:rPr lang="bn-IN" sz="6000" dirty="0">
                <a:solidFill>
                  <a:srgbClr val="002060"/>
                </a:solidFill>
                <a:effectLst>
                  <a:glow>
                    <a:schemeClr val="accent1">
                      <a:alpha val="7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002060"/>
              </a:solidFill>
              <a:effectLst>
                <a:glow>
                  <a:schemeClr val="accent1">
                    <a:alpha val="7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8E8A30-8A86-4871-9E57-3F72E4310E6C}"/>
              </a:ext>
            </a:extLst>
          </p:cNvPr>
          <p:cNvSpPr txBox="1"/>
          <p:nvPr/>
        </p:nvSpPr>
        <p:spPr>
          <a:xfrm>
            <a:off x="928905" y="4246630"/>
            <a:ext cx="11090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97B92A-3051-4F5B-BD25-3C2FC93EF93B}"/>
              </a:ext>
            </a:extLst>
          </p:cNvPr>
          <p:cNvSpPr/>
          <p:nvPr/>
        </p:nvSpPr>
        <p:spPr>
          <a:xfrm>
            <a:off x="947117" y="5334114"/>
            <a:ext cx="10964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301057-5F08-453B-8138-31805F028572}"/>
              </a:ext>
            </a:extLst>
          </p:cNvPr>
          <p:cNvSpPr/>
          <p:nvPr/>
        </p:nvSpPr>
        <p:spPr>
          <a:xfrm>
            <a:off x="916487" y="3115893"/>
            <a:ext cx="10964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794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83994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D62DB5-5D71-41B1-8004-2989BBB27939}"/>
              </a:ext>
            </a:extLst>
          </p:cNvPr>
          <p:cNvSpPr txBox="1"/>
          <p:nvPr/>
        </p:nvSpPr>
        <p:spPr>
          <a:xfrm>
            <a:off x="2908631" y="2321403"/>
            <a:ext cx="6659217" cy="3770263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39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23900" b="1" dirty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39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23900" b="1" dirty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A9E53C-5E5D-451F-BAF6-15D9C5943ACF}"/>
              </a:ext>
            </a:extLst>
          </p:cNvPr>
          <p:cNvSpPr/>
          <p:nvPr/>
        </p:nvSpPr>
        <p:spPr>
          <a:xfrm>
            <a:off x="2616863" y="1305740"/>
            <a:ext cx="60960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পড়বো</a:t>
            </a:r>
          </a:p>
        </p:txBody>
      </p:sp>
    </p:spTree>
    <p:extLst>
      <p:ext uri="{BB962C8B-B14F-4D97-AF65-F5344CB8AC3E}">
        <p14:creationId xmlns:p14="http://schemas.microsoft.com/office/powerpoint/2010/main" val="14094629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1238DC-91D2-4E12-938C-51408CA7F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460" t="14845" r="54062" b="59880"/>
          <a:stretch/>
        </p:blipFill>
        <p:spPr>
          <a:xfrm>
            <a:off x="160950" y="215468"/>
            <a:ext cx="11833506" cy="643958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F5B6294-D36C-4BD6-9B9D-29CEFAB46AB0}"/>
              </a:ext>
            </a:extLst>
          </p:cNvPr>
          <p:cNvGrpSpPr/>
          <p:nvPr/>
        </p:nvGrpSpPr>
        <p:grpSpPr>
          <a:xfrm>
            <a:off x="128590" y="202952"/>
            <a:ext cx="2630364" cy="1569661"/>
            <a:chOff x="290733" y="211620"/>
            <a:chExt cx="2630364" cy="15696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EAFD131-97A9-41D3-A35A-57CBB1E5AB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31" t="40948"/>
            <a:stretch/>
          </p:blipFill>
          <p:spPr>
            <a:xfrm>
              <a:off x="309030" y="211620"/>
              <a:ext cx="2543068" cy="156966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D753D0C-0384-4E06-807C-5BDE730DD066}"/>
                </a:ext>
              </a:extLst>
            </p:cNvPr>
            <p:cNvSpPr/>
            <p:nvPr/>
          </p:nvSpPr>
          <p:spPr>
            <a:xfrm>
              <a:off x="290733" y="431607"/>
              <a:ext cx="26303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শুনি ও বলি</a:t>
              </a:r>
              <a:endParaRPr lang="bn-IN" sz="4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4657BFB-EEA2-4137-960D-9B49DEBF2408}"/>
              </a:ext>
            </a:extLst>
          </p:cNvPr>
          <p:cNvSpPr/>
          <p:nvPr/>
        </p:nvSpPr>
        <p:spPr>
          <a:xfrm>
            <a:off x="1514026" y="202952"/>
            <a:ext cx="10480430" cy="5985952"/>
          </a:xfrm>
          <a:prstGeom prst="rect">
            <a:avLst/>
          </a:prstGeom>
          <a:gradFill flip="none" rotWithShape="1">
            <a:gsLst>
              <a:gs pos="36000">
                <a:schemeClr val="bg1">
                  <a:tint val="94000"/>
                  <a:satMod val="80000"/>
                  <a:lumMod val="106000"/>
                  <a:alpha val="0"/>
                </a:schemeClr>
              </a:gs>
              <a:gs pos="67000">
                <a:srgbClr val="5A5A5A"/>
              </a:gs>
              <a:gs pos="74000">
                <a:srgbClr val="343434"/>
              </a:gs>
              <a:gs pos="88000">
                <a:schemeClr val="tx1">
                  <a:lumMod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57D3D3-8006-4FB5-8D09-F83177B099FC}"/>
              </a:ext>
            </a:extLst>
          </p:cNvPr>
          <p:cNvSpPr/>
          <p:nvPr/>
        </p:nvSpPr>
        <p:spPr>
          <a:xfrm>
            <a:off x="7288433" y="469106"/>
            <a:ext cx="4594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 আসে।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D0B175-D162-47B0-BC66-CE5BB578B86F}"/>
              </a:ext>
            </a:extLst>
          </p:cNvPr>
          <p:cNvSpPr txBox="1"/>
          <p:nvPr/>
        </p:nvSpPr>
        <p:spPr>
          <a:xfrm>
            <a:off x="7288433" y="481622"/>
            <a:ext cx="2000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655B84-66F5-45BC-88AB-7EE896D3DF3E}"/>
              </a:ext>
            </a:extLst>
          </p:cNvPr>
          <p:cNvSpPr txBox="1"/>
          <p:nvPr/>
        </p:nvSpPr>
        <p:spPr>
          <a:xfrm>
            <a:off x="3660625" y="410081"/>
            <a:ext cx="3366239" cy="6447919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413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413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135186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17487 0.252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5" grpId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E32165-C627-4594-AAE6-0EAAA7012A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1725" t="15070" r="7153" b="60924"/>
          <a:stretch/>
        </p:blipFill>
        <p:spPr>
          <a:xfrm>
            <a:off x="209547" y="183910"/>
            <a:ext cx="11788727" cy="64711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772053-4528-41EF-96E3-22C971E37F61}"/>
              </a:ext>
            </a:extLst>
          </p:cNvPr>
          <p:cNvSpPr/>
          <p:nvPr/>
        </p:nvSpPr>
        <p:spPr>
          <a:xfrm>
            <a:off x="1502023" y="189914"/>
            <a:ext cx="10480430" cy="5985952"/>
          </a:xfrm>
          <a:prstGeom prst="rect">
            <a:avLst/>
          </a:prstGeom>
          <a:gradFill flip="none" rotWithShape="1">
            <a:gsLst>
              <a:gs pos="36000">
                <a:schemeClr val="bg1">
                  <a:tint val="94000"/>
                  <a:satMod val="80000"/>
                  <a:lumMod val="106000"/>
                  <a:alpha val="0"/>
                </a:schemeClr>
              </a:gs>
              <a:gs pos="67000">
                <a:srgbClr val="5A5A5A"/>
              </a:gs>
              <a:gs pos="74000">
                <a:srgbClr val="343434"/>
              </a:gs>
              <a:gs pos="88000">
                <a:schemeClr val="tx1">
                  <a:lumMod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 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18DC4A-9944-4917-AF0A-056E2D314563}"/>
              </a:ext>
            </a:extLst>
          </p:cNvPr>
          <p:cNvGrpSpPr/>
          <p:nvPr/>
        </p:nvGrpSpPr>
        <p:grpSpPr>
          <a:xfrm>
            <a:off x="179247" y="202952"/>
            <a:ext cx="2630364" cy="1569661"/>
            <a:chOff x="290733" y="211620"/>
            <a:chExt cx="2630364" cy="15696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F7EFCE-8BE8-4DE7-AD9D-AB352769A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031" t="40948"/>
            <a:stretch/>
          </p:blipFill>
          <p:spPr>
            <a:xfrm>
              <a:off x="309030" y="211620"/>
              <a:ext cx="2543068" cy="156966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80ADA0-B67A-434D-AF99-1829AEBC130F}"/>
                </a:ext>
              </a:extLst>
            </p:cNvPr>
            <p:cNvSpPr/>
            <p:nvPr/>
          </p:nvSpPr>
          <p:spPr>
            <a:xfrm>
              <a:off x="290733" y="431607"/>
              <a:ext cx="26303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শুনি ও বলি</a:t>
              </a:r>
              <a:endParaRPr lang="bn-IN" sz="4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CCFDCDF-1390-4E25-86AA-BD7C8C32A00C}"/>
              </a:ext>
            </a:extLst>
          </p:cNvPr>
          <p:cNvSpPr/>
          <p:nvPr/>
        </p:nvSpPr>
        <p:spPr>
          <a:xfrm>
            <a:off x="6790835" y="469106"/>
            <a:ext cx="6001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 হাসে।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FCDC6-5DA1-4358-A7C1-DEA3A1A267F0}"/>
              </a:ext>
            </a:extLst>
          </p:cNvPr>
          <p:cNvSpPr txBox="1"/>
          <p:nvPr/>
        </p:nvSpPr>
        <p:spPr>
          <a:xfrm>
            <a:off x="6790835" y="422939"/>
            <a:ext cx="2000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CA3C3E-3ECC-48C0-BA77-6D05BC6BB0FE}"/>
              </a:ext>
            </a:extLst>
          </p:cNvPr>
          <p:cNvSpPr txBox="1"/>
          <p:nvPr/>
        </p:nvSpPr>
        <p:spPr>
          <a:xfrm>
            <a:off x="2925729" y="682134"/>
            <a:ext cx="3366239" cy="6447919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413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413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577296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7487 0.252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9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DACFC3-72A2-42CE-AABC-4669236219AF}"/>
              </a:ext>
            </a:extLst>
          </p:cNvPr>
          <p:cNvSpPr txBox="1"/>
          <p:nvPr/>
        </p:nvSpPr>
        <p:spPr>
          <a:xfrm>
            <a:off x="2312376" y="5345723"/>
            <a:ext cx="19026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9FED91-036F-4851-9857-B6D0360D05D1}"/>
              </a:ext>
            </a:extLst>
          </p:cNvPr>
          <p:cNvSpPr txBox="1"/>
          <p:nvPr/>
        </p:nvSpPr>
        <p:spPr>
          <a:xfrm>
            <a:off x="8154575" y="5345723"/>
            <a:ext cx="19026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8000" b="1" dirty="0">
                <a:ln w="11430"/>
                <a:solidFill>
                  <a:srgbClr val="09042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3B3ED0-E6B3-4792-AD5A-0DB57A01CE52}"/>
              </a:ext>
            </a:extLst>
          </p:cNvPr>
          <p:cNvSpPr/>
          <p:nvPr/>
        </p:nvSpPr>
        <p:spPr>
          <a:xfrm>
            <a:off x="731812" y="255659"/>
            <a:ext cx="263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 ও বলি</a:t>
            </a:r>
            <a:endParaRPr lang="bn-IN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34A0B9-6A20-44B7-9CE3-838D6DA11E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0" b="100000" l="3333" r="90000">
                        <a14:foregroundMark x1="11905" y1="26030" x2="11905" y2="26030"/>
                        <a14:foregroundMark x1="88452" y1="44569" x2="88452" y2="44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56" r="17022"/>
          <a:stretch/>
        </p:blipFill>
        <p:spPr>
          <a:xfrm>
            <a:off x="1097280" y="1575152"/>
            <a:ext cx="3854548" cy="370023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503D6E-4093-4B9E-9B96-25C8424DF7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047" y="1645491"/>
            <a:ext cx="4201551" cy="355955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35931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CF18E0-26C2-4DD9-9182-68D2CE68B017}"/>
              </a:ext>
            </a:extLst>
          </p:cNvPr>
          <p:cNvSpPr txBox="1"/>
          <p:nvPr/>
        </p:nvSpPr>
        <p:spPr>
          <a:xfrm>
            <a:off x="1791871" y="5387927"/>
            <a:ext cx="2780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জগর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7F0F2-9D89-4C3A-8EB5-E98BC17F6886}"/>
              </a:ext>
            </a:extLst>
          </p:cNvPr>
          <p:cNvSpPr txBox="1"/>
          <p:nvPr/>
        </p:nvSpPr>
        <p:spPr>
          <a:xfrm>
            <a:off x="8154575" y="5345723"/>
            <a:ext cx="19026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8000" b="1" dirty="0">
                <a:ln w="11430"/>
                <a:solidFill>
                  <a:srgbClr val="09042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সুর </a:t>
            </a:r>
            <a:r>
              <a:rPr lang="bn-IN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A8BB0-ACE2-4B0C-8C99-780BB42BFE70}"/>
              </a:ext>
            </a:extLst>
          </p:cNvPr>
          <p:cNvSpPr/>
          <p:nvPr/>
        </p:nvSpPr>
        <p:spPr>
          <a:xfrm>
            <a:off x="731812" y="255659"/>
            <a:ext cx="263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 ও বলি</a:t>
            </a:r>
            <a:endParaRPr lang="bn-IN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36F76-1C26-46FC-A77D-020F465ED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84" y="1856935"/>
            <a:ext cx="4454280" cy="303862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9D6D26-0CAC-4D5B-971B-D27B1C5C6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17" y="1851489"/>
            <a:ext cx="2967114" cy="3168360"/>
          </a:xfrm>
          <a:prstGeom prst="rect">
            <a:avLst/>
          </a:prstGeom>
          <a:ln w="38100" cap="sq">
            <a:solidFill>
              <a:srgbClr val="34BA3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14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247</Words>
  <Application>Microsoft Office PowerPoint</Application>
  <PresentationFormat>Widescreen</PresentationFormat>
  <Paragraphs>82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PCS</dc:creator>
  <cp:lastModifiedBy>PRANESH</cp:lastModifiedBy>
  <cp:revision>32</cp:revision>
  <dcterms:created xsi:type="dcterms:W3CDTF">2022-04-27T17:06:47Z</dcterms:created>
  <dcterms:modified xsi:type="dcterms:W3CDTF">2010-09-30T19:05:34Z</dcterms:modified>
</cp:coreProperties>
</file>