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audio2.wav" ContentType="audio/x-wav"/>
  <Override PartName="/ppt/media/audio3.wav" ContentType="audio/x-wav"/>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86" r:id="rId4"/>
    <p:sldId id="287" r:id="rId5"/>
    <p:sldId id="288" r:id="rId6"/>
    <p:sldId id="271" r:id="rId7"/>
    <p:sldId id="289" r:id="rId8"/>
    <p:sldId id="290" r:id="rId9"/>
    <p:sldId id="291" r:id="rId10"/>
    <p:sldId id="293" r:id="rId11"/>
    <p:sldId id="294" r:id="rId12"/>
    <p:sldId id="295" r:id="rId13"/>
    <p:sldId id="297" r:id="rId14"/>
    <p:sldId id="298" r:id="rId15"/>
    <p:sldId id="299" r:id="rId16"/>
    <p:sldId id="284" r:id="rId17"/>
    <p:sldId id="276" r:id="rId18"/>
    <p:sldId id="300" r:id="rId19"/>
    <p:sldId id="301" r:id="rId20"/>
    <p:sldId id="302" r:id="rId21"/>
    <p:sldId id="285" r:id="rId22"/>
    <p:sldId id="303" r:id="rId23"/>
    <p:sldId id="305" r:id="rId24"/>
    <p:sldId id="26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0" autoAdjust="0"/>
    <p:restoredTop sz="94660"/>
  </p:normalViewPr>
  <p:slideViewPr>
    <p:cSldViewPr snapToGrid="0">
      <p:cViewPr varScale="1">
        <p:scale>
          <a:sx n="70" d="100"/>
          <a:sy n="70" d="100"/>
        </p:scale>
        <p:origin x="690" y="4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42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630A16-DB49-4823-88D6-04272E275D7E}" type="datetimeFigureOut">
              <a:rPr lang="en-GB" smtClean="0"/>
              <a:pPr/>
              <a:t>31/07/2021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F976A-1A16-44DC-AADC-62BFBD610066}" type="slidenum">
              <a:rPr lang="en-GB" smtClean="0"/>
              <a:pPr/>
              <a:t>‹#›</a:t>
            </a:fld>
            <a:endParaRPr lang="en-GB"/>
          </a:p>
        </p:txBody>
      </p:sp>
    </p:spTree>
    <p:extLst>
      <p:ext uri="{BB962C8B-B14F-4D97-AF65-F5344CB8AC3E}">
        <p14:creationId xmlns:p14="http://schemas.microsoft.com/office/powerpoint/2010/main" val="2839540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6F976A-1A16-44DC-AADC-62BFBD610066}" type="slidenum">
              <a:rPr lang="en-GB" smtClean="0"/>
              <a:pPr/>
              <a:t>15</a:t>
            </a:fld>
            <a:endParaRPr lang="en-GB"/>
          </a:p>
        </p:txBody>
      </p:sp>
    </p:spTree>
    <p:extLst>
      <p:ext uri="{BB962C8B-B14F-4D97-AF65-F5344CB8AC3E}">
        <p14:creationId xmlns:p14="http://schemas.microsoft.com/office/powerpoint/2010/main" val="647294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2C0C9-4174-44BF-8992-BC5BB7865DA6}" type="slidenum">
              <a:rPr lang="en-US" smtClean="0"/>
              <a:pPr/>
              <a:t>24</a:t>
            </a:fld>
            <a:endParaRPr lang="en-US"/>
          </a:p>
        </p:txBody>
      </p:sp>
    </p:spTree>
    <p:extLst>
      <p:ext uri="{BB962C8B-B14F-4D97-AF65-F5344CB8AC3E}">
        <p14:creationId xmlns:p14="http://schemas.microsoft.com/office/powerpoint/2010/main" val="556550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B0F047C-06D1-4202-88BA-924B701A7790}" type="datetimeFigureOut">
              <a:rPr lang="en-GB" smtClean="0"/>
              <a:pPr/>
              <a:t>31/07/2021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17CE3-E36B-4ED5-A1E9-1C8A3458A19F}" type="slidenum">
              <a:rPr lang="en-GB" smtClean="0"/>
              <a:pPr/>
              <a:t>‹#›</a:t>
            </a:fld>
            <a:endParaRPr lang="en-GB"/>
          </a:p>
        </p:txBody>
      </p:sp>
    </p:spTree>
    <p:extLst>
      <p:ext uri="{BB962C8B-B14F-4D97-AF65-F5344CB8AC3E}">
        <p14:creationId xmlns:p14="http://schemas.microsoft.com/office/powerpoint/2010/main" val="1525910105"/>
      </p:ext>
    </p:extLst>
  </p:cSld>
  <p:clrMapOvr>
    <a:masterClrMapping/>
  </p:clrMapOvr>
  <p:transition spd="slow" advClick="0" advTm="0">
    <p:fade/>
    <p:sndAc>
      <p:stSnd>
        <p:snd r:embed="rId1" name="Phool phote-music.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0F047C-06D1-4202-88BA-924B701A7790}" type="datetimeFigureOut">
              <a:rPr lang="en-GB" smtClean="0"/>
              <a:pPr/>
              <a:t>31/07/2021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17CE3-E36B-4ED5-A1E9-1C8A3458A19F}" type="slidenum">
              <a:rPr lang="en-GB" smtClean="0"/>
              <a:pPr/>
              <a:t>‹#›</a:t>
            </a:fld>
            <a:endParaRPr lang="en-GB"/>
          </a:p>
        </p:txBody>
      </p:sp>
    </p:spTree>
    <p:extLst>
      <p:ext uri="{BB962C8B-B14F-4D97-AF65-F5344CB8AC3E}">
        <p14:creationId xmlns:p14="http://schemas.microsoft.com/office/powerpoint/2010/main" val="2904121379"/>
      </p:ext>
    </p:extLst>
  </p:cSld>
  <p:clrMapOvr>
    <a:masterClrMapping/>
  </p:clrMapOvr>
  <p:transition spd="slow" advClick="0" advTm="0">
    <p:fade/>
    <p:sndAc>
      <p:stSnd>
        <p:snd r:embed="rId1" name="Phool phote-music.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0F047C-06D1-4202-88BA-924B701A7790}" type="datetimeFigureOut">
              <a:rPr lang="en-GB" smtClean="0"/>
              <a:pPr/>
              <a:t>31/07/2021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17CE3-E36B-4ED5-A1E9-1C8A3458A19F}" type="slidenum">
              <a:rPr lang="en-GB" smtClean="0"/>
              <a:pPr/>
              <a:t>‹#›</a:t>
            </a:fld>
            <a:endParaRPr lang="en-GB"/>
          </a:p>
        </p:txBody>
      </p:sp>
    </p:spTree>
    <p:extLst>
      <p:ext uri="{BB962C8B-B14F-4D97-AF65-F5344CB8AC3E}">
        <p14:creationId xmlns:p14="http://schemas.microsoft.com/office/powerpoint/2010/main" val="981198455"/>
      </p:ext>
    </p:extLst>
  </p:cSld>
  <p:clrMapOvr>
    <a:masterClrMapping/>
  </p:clrMapOvr>
  <p:transition spd="slow" advClick="0" advTm="0">
    <p:fade/>
    <p:sndAc>
      <p:stSnd>
        <p:snd r:embed="rId1" name="Phool phote-music.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751319"/>
      </p:ext>
    </p:extLst>
  </p:cSld>
  <p:clrMapOvr>
    <a:masterClrMapping/>
  </p:clrMapOvr>
  <p:transition spd="slow" advClick="0" advTm="0">
    <p:fade/>
    <p:sndAc>
      <p:stSnd>
        <p:snd r:embed="rId1" name="Phool phote-music.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0F047C-06D1-4202-88BA-924B701A7790}" type="datetimeFigureOut">
              <a:rPr lang="en-GB" smtClean="0"/>
              <a:pPr/>
              <a:t>31/07/2021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17CE3-E36B-4ED5-A1E9-1C8A3458A19F}" type="slidenum">
              <a:rPr lang="en-GB" smtClean="0"/>
              <a:pPr/>
              <a:t>‹#›</a:t>
            </a:fld>
            <a:endParaRPr lang="en-GB"/>
          </a:p>
        </p:txBody>
      </p:sp>
    </p:spTree>
    <p:extLst>
      <p:ext uri="{BB962C8B-B14F-4D97-AF65-F5344CB8AC3E}">
        <p14:creationId xmlns:p14="http://schemas.microsoft.com/office/powerpoint/2010/main" val="1182199497"/>
      </p:ext>
    </p:extLst>
  </p:cSld>
  <p:clrMapOvr>
    <a:masterClrMapping/>
  </p:clrMapOvr>
  <p:transition spd="slow" advClick="0" advTm="0">
    <p:fade/>
    <p:sndAc>
      <p:stSnd>
        <p:snd r:embed="rId1" name="Phool phote-music.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0F047C-06D1-4202-88BA-924B701A7790}" type="datetimeFigureOut">
              <a:rPr lang="en-GB" smtClean="0"/>
              <a:pPr/>
              <a:t>31/07/2021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17CE3-E36B-4ED5-A1E9-1C8A3458A19F}" type="slidenum">
              <a:rPr lang="en-GB" smtClean="0"/>
              <a:pPr/>
              <a:t>‹#›</a:t>
            </a:fld>
            <a:endParaRPr lang="en-GB"/>
          </a:p>
        </p:txBody>
      </p:sp>
    </p:spTree>
    <p:extLst>
      <p:ext uri="{BB962C8B-B14F-4D97-AF65-F5344CB8AC3E}">
        <p14:creationId xmlns:p14="http://schemas.microsoft.com/office/powerpoint/2010/main" val="4049836095"/>
      </p:ext>
    </p:extLst>
  </p:cSld>
  <p:clrMapOvr>
    <a:masterClrMapping/>
  </p:clrMapOvr>
  <p:transition spd="slow" advClick="0" advTm="0">
    <p:fade/>
    <p:sndAc>
      <p:stSnd>
        <p:snd r:embed="rId1" name="Phool phote-music.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B0F047C-06D1-4202-88BA-924B701A7790}" type="datetimeFigureOut">
              <a:rPr lang="en-GB" smtClean="0"/>
              <a:pPr/>
              <a:t>31/07/2021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A17CE3-E36B-4ED5-A1E9-1C8A3458A19F}" type="slidenum">
              <a:rPr lang="en-GB" smtClean="0"/>
              <a:pPr/>
              <a:t>‹#›</a:t>
            </a:fld>
            <a:endParaRPr lang="en-GB"/>
          </a:p>
        </p:txBody>
      </p:sp>
    </p:spTree>
    <p:extLst>
      <p:ext uri="{BB962C8B-B14F-4D97-AF65-F5344CB8AC3E}">
        <p14:creationId xmlns:p14="http://schemas.microsoft.com/office/powerpoint/2010/main" val="681473068"/>
      </p:ext>
    </p:extLst>
  </p:cSld>
  <p:clrMapOvr>
    <a:masterClrMapping/>
  </p:clrMapOvr>
  <p:transition spd="slow" advClick="0" advTm="0">
    <p:fade/>
    <p:sndAc>
      <p:stSnd>
        <p:snd r:embed="rId1" name="Phool phote-music.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B0F047C-06D1-4202-88BA-924B701A7790}" type="datetimeFigureOut">
              <a:rPr lang="en-GB" smtClean="0"/>
              <a:pPr/>
              <a:t>31/07/2021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A17CE3-E36B-4ED5-A1E9-1C8A3458A19F}" type="slidenum">
              <a:rPr lang="en-GB" smtClean="0"/>
              <a:pPr/>
              <a:t>‹#›</a:t>
            </a:fld>
            <a:endParaRPr lang="en-GB"/>
          </a:p>
        </p:txBody>
      </p:sp>
    </p:spTree>
    <p:extLst>
      <p:ext uri="{BB962C8B-B14F-4D97-AF65-F5344CB8AC3E}">
        <p14:creationId xmlns:p14="http://schemas.microsoft.com/office/powerpoint/2010/main" val="508808892"/>
      </p:ext>
    </p:extLst>
  </p:cSld>
  <p:clrMapOvr>
    <a:masterClrMapping/>
  </p:clrMapOvr>
  <p:transition spd="slow" advClick="0" advTm="0">
    <p:fade/>
    <p:sndAc>
      <p:stSnd>
        <p:snd r:embed="rId1" name="Phool phote-music.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B0F047C-06D1-4202-88BA-924B701A7790}" type="datetimeFigureOut">
              <a:rPr lang="en-GB" smtClean="0"/>
              <a:pPr/>
              <a:t>31/07/2021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A17CE3-E36B-4ED5-A1E9-1C8A3458A19F}" type="slidenum">
              <a:rPr lang="en-GB" smtClean="0"/>
              <a:pPr/>
              <a:t>‹#›</a:t>
            </a:fld>
            <a:endParaRPr lang="en-GB"/>
          </a:p>
        </p:txBody>
      </p:sp>
    </p:spTree>
    <p:extLst>
      <p:ext uri="{BB962C8B-B14F-4D97-AF65-F5344CB8AC3E}">
        <p14:creationId xmlns:p14="http://schemas.microsoft.com/office/powerpoint/2010/main" val="979159299"/>
      </p:ext>
    </p:extLst>
  </p:cSld>
  <p:clrMapOvr>
    <a:masterClrMapping/>
  </p:clrMapOvr>
  <p:transition spd="slow" advClick="0" advTm="0">
    <p:fade/>
    <p:sndAc>
      <p:stSnd>
        <p:snd r:embed="rId1" name="Phool phote-music.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F047C-06D1-4202-88BA-924B701A7790}" type="datetimeFigureOut">
              <a:rPr lang="en-GB" smtClean="0"/>
              <a:pPr/>
              <a:t>31/07/2021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A17CE3-E36B-4ED5-A1E9-1C8A3458A19F}" type="slidenum">
              <a:rPr lang="en-GB" smtClean="0"/>
              <a:pPr/>
              <a:t>‹#›</a:t>
            </a:fld>
            <a:endParaRPr lang="en-GB"/>
          </a:p>
        </p:txBody>
      </p:sp>
    </p:spTree>
    <p:extLst>
      <p:ext uri="{BB962C8B-B14F-4D97-AF65-F5344CB8AC3E}">
        <p14:creationId xmlns:p14="http://schemas.microsoft.com/office/powerpoint/2010/main" val="3188599674"/>
      </p:ext>
    </p:extLst>
  </p:cSld>
  <p:clrMapOvr>
    <a:masterClrMapping/>
  </p:clrMapOvr>
  <p:transition spd="slow" advClick="0" advTm="0">
    <p:fade/>
    <p:sndAc>
      <p:stSnd>
        <p:snd r:embed="rId1" name="Phool phote-music.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0F047C-06D1-4202-88BA-924B701A7790}" type="datetimeFigureOut">
              <a:rPr lang="en-GB" smtClean="0"/>
              <a:pPr/>
              <a:t>31/07/2021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A17CE3-E36B-4ED5-A1E9-1C8A3458A19F}" type="slidenum">
              <a:rPr lang="en-GB" smtClean="0"/>
              <a:pPr/>
              <a:t>‹#›</a:t>
            </a:fld>
            <a:endParaRPr lang="en-GB"/>
          </a:p>
        </p:txBody>
      </p:sp>
    </p:spTree>
    <p:extLst>
      <p:ext uri="{BB962C8B-B14F-4D97-AF65-F5344CB8AC3E}">
        <p14:creationId xmlns:p14="http://schemas.microsoft.com/office/powerpoint/2010/main" val="481341778"/>
      </p:ext>
    </p:extLst>
  </p:cSld>
  <p:clrMapOvr>
    <a:masterClrMapping/>
  </p:clrMapOvr>
  <p:transition spd="slow" advClick="0" advTm="0">
    <p:fade/>
    <p:sndAc>
      <p:stSnd>
        <p:snd r:embed="rId1" name="Phool phote-music.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0F047C-06D1-4202-88BA-924B701A7790}" type="datetimeFigureOut">
              <a:rPr lang="en-GB" smtClean="0"/>
              <a:pPr/>
              <a:t>31/07/2021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A17CE3-E36B-4ED5-A1E9-1C8A3458A19F}" type="slidenum">
              <a:rPr lang="en-GB" smtClean="0"/>
              <a:pPr/>
              <a:t>‹#›</a:t>
            </a:fld>
            <a:endParaRPr lang="en-GB"/>
          </a:p>
        </p:txBody>
      </p:sp>
    </p:spTree>
    <p:extLst>
      <p:ext uri="{BB962C8B-B14F-4D97-AF65-F5344CB8AC3E}">
        <p14:creationId xmlns:p14="http://schemas.microsoft.com/office/powerpoint/2010/main" val="3642451640"/>
      </p:ext>
    </p:extLst>
  </p:cSld>
  <p:clrMapOvr>
    <a:masterClrMapping/>
  </p:clrMapOvr>
  <p:transition spd="slow" advClick="0" advTm="0">
    <p:fade/>
    <p:sndAc>
      <p:stSnd>
        <p:snd r:embed="rId1" name="Phool phote-music.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F047C-06D1-4202-88BA-924B701A7790}" type="datetimeFigureOut">
              <a:rPr lang="en-GB" smtClean="0"/>
              <a:pPr/>
              <a:t>31/07/2021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17CE3-E36B-4ED5-A1E9-1C8A3458A19F}" type="slidenum">
              <a:rPr lang="en-GB" smtClean="0"/>
              <a:pPr/>
              <a:t>‹#›</a:t>
            </a:fld>
            <a:endParaRPr lang="en-GB"/>
          </a:p>
        </p:txBody>
      </p:sp>
    </p:spTree>
    <p:extLst>
      <p:ext uri="{BB962C8B-B14F-4D97-AF65-F5344CB8AC3E}">
        <p14:creationId xmlns:p14="http://schemas.microsoft.com/office/powerpoint/2010/main" val="1724886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0">
    <p:fade/>
    <p:sndAc>
      <p:stSnd>
        <p:snd r:embed="rId14" name="Phool phote-music.wav"/>
      </p:stSnd>
    </p:sndAc>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38.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9.jp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png"/><Relationship Id="rId7" Type="http://schemas.openxmlformats.org/officeDocument/2006/relationships/image" Target="../media/image4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7.png"/><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3.png"/><Relationship Id="rId5" Type="http://schemas.microsoft.com/office/2007/relationships/hdphoto" Target="../media/hdphoto3.wdp"/><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9.jpg"/></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0.jp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4.jpg"/><Relationship Id="rId5" Type="http://schemas.openxmlformats.org/officeDocument/2006/relationships/image" Target="../media/image28.gi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png"/><Relationship Id="rId7" Type="http://schemas.openxmlformats.org/officeDocument/2006/relationships/image" Target="../media/image9.jp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gif"/><Relationship Id="rId3" Type="http://schemas.openxmlformats.org/officeDocument/2006/relationships/image" Target="../media/image17.png"/><Relationship Id="rId7" Type="http://schemas.openxmlformats.org/officeDocument/2006/relationships/image" Target="../media/image21.jp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4.png"/><Relationship Id="rId10" Type="http://schemas.openxmlformats.org/officeDocument/2006/relationships/image" Target="../media/image24.jpg"/><Relationship Id="rId4" Type="http://schemas.openxmlformats.org/officeDocument/2006/relationships/image" Target="../media/image18.jpg"/><Relationship Id="rId9" Type="http://schemas.openxmlformats.org/officeDocument/2006/relationships/image" Target="../media/image23.png"/><Relationship Id="rId14" Type="http://schemas.openxmlformats.org/officeDocument/2006/relationships/image" Target="../media/image28.gif"/></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8" descr="00iB051huS1.gif"/>
          <p:cNvPicPr>
            <a:picLocks noChangeAspect="1"/>
          </p:cNvPicPr>
          <p:nvPr/>
        </p:nvPicPr>
        <p:blipFill>
          <a:blip r:embed="rId2">
            <a:lum contrast="40000"/>
          </a:blip>
          <a:stretch>
            <a:fillRect/>
          </a:stretch>
        </p:blipFill>
        <p:spPr>
          <a:xfrm>
            <a:off x="85803" y="836043"/>
            <a:ext cx="2257425" cy="1152525"/>
          </a:xfrm>
          <a:prstGeom prst="rect">
            <a:avLst/>
          </a:prstGeom>
        </p:spPr>
      </p:pic>
      <p:pic>
        <p:nvPicPr>
          <p:cNvPr id="10" name="Picture 9" descr="00iB051huS1.gif"/>
          <p:cNvPicPr>
            <a:picLocks noChangeAspect="1"/>
          </p:cNvPicPr>
          <p:nvPr/>
        </p:nvPicPr>
        <p:blipFill>
          <a:blip r:embed="rId2">
            <a:lum contrast="40000"/>
          </a:blip>
          <a:stretch>
            <a:fillRect/>
          </a:stretch>
        </p:blipFill>
        <p:spPr>
          <a:xfrm>
            <a:off x="16361" y="2398167"/>
            <a:ext cx="2257425" cy="1152525"/>
          </a:xfrm>
          <a:prstGeom prst="rect">
            <a:avLst/>
          </a:prstGeom>
        </p:spPr>
      </p:pic>
      <p:sp>
        <p:nvSpPr>
          <p:cNvPr id="11" name="TextBox 10"/>
          <p:cNvSpPr txBox="1"/>
          <p:nvPr/>
        </p:nvSpPr>
        <p:spPr>
          <a:xfrm>
            <a:off x="886273" y="815927"/>
            <a:ext cx="3516923" cy="1752600"/>
          </a:xfrm>
          <a:prstGeom prst="rect">
            <a:avLst/>
          </a:prstGeom>
          <a:blipFill dpi="0" rotWithShape="1">
            <a:blip r:embed="rId3"/>
            <a:srcRect/>
            <a:stretch>
              <a:fillRect r="100000"/>
            </a:stretch>
          </a:blipFill>
        </p:spPr>
        <p:txBody>
          <a:bodyPr wrap="square" rtlCol="0">
            <a:spAutoFit/>
          </a:bodyPr>
          <a:lstStyle/>
          <a:p>
            <a:r>
              <a:rPr lang="bn-BD" sz="100" b="1" dirty="0" smtClean="0">
                <a:ln>
                  <a:solidFill>
                    <a:srgbClr val="FFFF00"/>
                  </a:solidFill>
                </a:ln>
                <a:solidFill>
                  <a:srgbClr val="7030A0"/>
                </a:solidFill>
                <a:effectLst>
                  <a:outerShdw blurRad="38100" dist="38100" dir="2700000" algn="tl">
                    <a:srgbClr val="000000">
                      <a:alpha val="43137"/>
                    </a:srgbClr>
                  </a:outerShdw>
                </a:effectLst>
                <a:latin typeface="NikoshBAN" pitchFamily="2" charset="0"/>
                <a:cs typeface="NikoshBAN" pitchFamily="2" charset="0"/>
              </a:rPr>
              <a:t>‘অনেক </a:t>
            </a:r>
            <a:endParaRPr lang="en-US" sz="100" b="1" dirty="0">
              <a:ln>
                <a:solidFill>
                  <a:srgbClr val="FFFF00"/>
                </a:solidFill>
              </a:ln>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2" name="TextBox 11"/>
          <p:cNvSpPr txBox="1"/>
          <p:nvPr/>
        </p:nvSpPr>
        <p:spPr>
          <a:xfrm rot="5400000">
            <a:off x="8083260" y="2425412"/>
            <a:ext cx="3402175" cy="1401352"/>
          </a:xfrm>
          <a:prstGeom prst="rect">
            <a:avLst/>
          </a:prstGeom>
          <a:blipFill dpi="0" rotWithShape="1">
            <a:blip r:embed="rId3"/>
            <a:srcRect/>
            <a:stretch>
              <a:fillRect r="100000"/>
            </a:stretch>
          </a:blipFill>
        </p:spPr>
        <p:txBody>
          <a:bodyPr vert="wordArtVert" wrap="none" rtlCol="0">
            <a:prstTxWarp prst="textStop">
              <a:avLst/>
            </a:prstTxWarp>
            <a:spAutoFit/>
          </a:bodyPr>
          <a:lstStyle/>
          <a:p>
            <a:r>
              <a:rPr lang="bn-BD" sz="8000" b="1" dirty="0" smtClean="0">
                <a:ln>
                  <a:solidFill>
                    <a:srgbClr val="FFFF00"/>
                  </a:solidFill>
                </a:ln>
                <a:solidFill>
                  <a:srgbClr val="7030A0"/>
                </a:solidFill>
                <a:effectLst>
                  <a:outerShdw blurRad="38100" dist="38100" dir="2700000" algn="tl">
                    <a:srgbClr val="000000">
                      <a:alpha val="43137"/>
                    </a:srgbClr>
                  </a:outerShdw>
                </a:effectLst>
                <a:latin typeface="NikoshBAN" pitchFamily="2" charset="0"/>
                <a:cs typeface="NikoshBAN" pitchFamily="2" charset="0"/>
              </a:rPr>
              <a:t>শুভেচ্ছা</a:t>
            </a:r>
            <a:r>
              <a:rPr lang="bn-BD" sz="8000" b="1" dirty="0" smtClean="0">
                <a:ln>
                  <a:solidFill>
                    <a:srgbClr val="FFFF00"/>
                  </a:solidFill>
                </a:ln>
                <a:blipFill>
                  <a:blip r:embed="rId3"/>
                  <a:stretch>
                    <a:fillRect/>
                  </a:stretch>
                </a:blipFill>
                <a:effectLst>
                  <a:outerShdw blurRad="38100" dist="38100" dir="2700000" algn="tl">
                    <a:srgbClr val="000000">
                      <a:alpha val="43137"/>
                    </a:srgbClr>
                  </a:outerShdw>
                </a:effectLst>
                <a:latin typeface="NikoshBAN" pitchFamily="2" charset="0"/>
                <a:cs typeface="NikoshBAN" pitchFamily="2" charset="0"/>
              </a:rPr>
              <a:t>  </a:t>
            </a:r>
            <a:endParaRPr lang="en-US" sz="8000" b="1" dirty="0">
              <a:ln>
                <a:solidFill>
                  <a:srgbClr val="FFFF00"/>
                </a:solidFill>
              </a:ln>
              <a:blipFill>
                <a:blip r:embed="rId3"/>
                <a:stretch>
                  <a:fillRect/>
                </a:stretch>
              </a:blipFill>
              <a:effectLst>
                <a:outerShdw blurRad="38100" dist="38100" dir="2700000" algn="tl">
                  <a:srgbClr val="000000">
                    <a:alpha val="43137"/>
                  </a:srgbClr>
                </a:outerShdw>
              </a:effectLst>
              <a:latin typeface="NikoshBAN" pitchFamily="2" charset="0"/>
              <a:cs typeface="NikoshBAN" pitchFamily="2" charset="0"/>
            </a:endParaRPr>
          </a:p>
        </p:txBody>
      </p:sp>
      <p:pic>
        <p:nvPicPr>
          <p:cNvPr id="14" name="Picture 13" descr="00iB051huS1.gif"/>
          <p:cNvPicPr>
            <a:picLocks noChangeAspect="1"/>
          </p:cNvPicPr>
          <p:nvPr/>
        </p:nvPicPr>
        <p:blipFill>
          <a:blip r:embed="rId2">
            <a:lum contrast="40000"/>
          </a:blip>
          <a:stretch>
            <a:fillRect/>
          </a:stretch>
        </p:blipFill>
        <p:spPr>
          <a:xfrm>
            <a:off x="9934575" y="4283723"/>
            <a:ext cx="2257425" cy="1152525"/>
          </a:xfrm>
          <a:prstGeom prst="rect">
            <a:avLst/>
          </a:prstGeom>
        </p:spPr>
      </p:pic>
      <p:pic>
        <p:nvPicPr>
          <p:cNvPr id="15" name="Picture 14" descr="00iB051huS1.gif"/>
          <p:cNvPicPr>
            <a:picLocks noChangeAspect="1"/>
          </p:cNvPicPr>
          <p:nvPr/>
        </p:nvPicPr>
        <p:blipFill>
          <a:blip r:embed="rId2">
            <a:lum contrast="40000"/>
          </a:blip>
          <a:stretch>
            <a:fillRect/>
          </a:stretch>
        </p:blipFill>
        <p:spPr>
          <a:xfrm>
            <a:off x="9934575" y="2398167"/>
            <a:ext cx="2257425" cy="1152525"/>
          </a:xfrm>
          <a:prstGeom prst="rect">
            <a:avLst/>
          </a:prstGeom>
        </p:spPr>
      </p:pic>
      <p:pic>
        <p:nvPicPr>
          <p:cNvPr id="16" name="Picture 15" descr="00iB051huS1.gif"/>
          <p:cNvPicPr>
            <a:picLocks noChangeAspect="1"/>
          </p:cNvPicPr>
          <p:nvPr/>
        </p:nvPicPr>
        <p:blipFill>
          <a:blip r:embed="rId2">
            <a:lum contrast="40000"/>
          </a:blip>
          <a:stretch>
            <a:fillRect/>
          </a:stretch>
        </p:blipFill>
        <p:spPr>
          <a:xfrm>
            <a:off x="9931880" y="815927"/>
            <a:ext cx="2257425" cy="1152525"/>
          </a:xfrm>
          <a:prstGeom prst="rect">
            <a:avLst/>
          </a:prstGeom>
        </p:spPr>
      </p:pic>
      <p:pic>
        <p:nvPicPr>
          <p:cNvPr id="17" name="Picture 16" descr="00iB051huS1.gif"/>
          <p:cNvPicPr>
            <a:picLocks noChangeAspect="1"/>
          </p:cNvPicPr>
          <p:nvPr/>
        </p:nvPicPr>
        <p:blipFill>
          <a:blip r:embed="rId2">
            <a:lum contrast="40000"/>
          </a:blip>
          <a:stretch>
            <a:fillRect/>
          </a:stretch>
        </p:blipFill>
        <p:spPr>
          <a:xfrm>
            <a:off x="85803" y="3976711"/>
            <a:ext cx="2257425" cy="1152525"/>
          </a:xfrm>
          <a:prstGeom prst="rect">
            <a:avLst/>
          </a:prstGeom>
        </p:spPr>
      </p:pic>
      <p:sp>
        <p:nvSpPr>
          <p:cNvPr id="3" name="Rectangle 2"/>
          <p:cNvSpPr/>
          <p:nvPr/>
        </p:nvSpPr>
        <p:spPr>
          <a:xfrm>
            <a:off x="1740956" y="1218631"/>
            <a:ext cx="1645707" cy="4107976"/>
          </a:xfrm>
          <a:prstGeom prst="rect">
            <a:avLst/>
          </a:prstGeom>
          <a:noFill/>
        </p:spPr>
        <p:txBody>
          <a:bodyPr vert="wordArtVert" wrap="square" lIns="91440" tIns="45720" rIns="91440" bIns="45720">
            <a:spAutoFit/>
          </a:bodyPr>
          <a:lstStyle/>
          <a:p>
            <a:pPr algn="ctr"/>
            <a:r>
              <a:rPr lang="en-US" sz="8000" b="1" cap="none" spc="0" dirty="0" err="1" smtClean="0">
                <a:ln w="12700">
                  <a:solidFill>
                    <a:schemeClr val="accent1"/>
                  </a:solidFill>
                  <a:prstDash val="solid"/>
                </a:ln>
                <a:solidFill>
                  <a:schemeClr val="accent4">
                    <a:lumMod val="75000"/>
                  </a:schemeClr>
                </a:solidFill>
                <a:effectLst>
                  <a:outerShdw dist="38100" dir="2640000" algn="bl" rotWithShape="0">
                    <a:schemeClr val="accent1"/>
                  </a:outerShdw>
                </a:effectLst>
                <a:latin typeface="NikoshBAN" panose="02000000000000000000" pitchFamily="2" charset="0"/>
                <a:cs typeface="NikoshBAN" panose="02000000000000000000" pitchFamily="2" charset="0"/>
              </a:rPr>
              <a:t>অনেক</a:t>
            </a:r>
            <a:endParaRPr lang="en-US" sz="8000" b="1" cap="none" spc="0" dirty="0">
              <a:ln w="12700">
                <a:solidFill>
                  <a:schemeClr val="accent1"/>
                </a:solidFill>
                <a:prstDash val="solid"/>
              </a:ln>
              <a:solidFill>
                <a:schemeClr val="accent4">
                  <a:lumMod val="75000"/>
                </a:schemeClr>
              </a:solidFill>
              <a:effectLst>
                <a:outerShdw dist="38100" dir="2640000" algn="bl" rotWithShape="0">
                  <a:schemeClr val="accent1"/>
                </a:outerShdw>
              </a:effectLs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4771" y="1017176"/>
            <a:ext cx="5715000" cy="4419072"/>
          </a:xfrm>
          <a:prstGeom prst="rect">
            <a:avLst/>
          </a:prstGeom>
        </p:spPr>
      </p:pic>
    </p:spTree>
    <p:extLst>
      <p:ext uri="{BB962C8B-B14F-4D97-AF65-F5344CB8AC3E}">
        <p14:creationId xmlns:p14="http://schemas.microsoft.com/office/powerpoint/2010/main" val="19103949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0" fill="hold"/>
                                        <p:tgtEl>
                                          <p:spTgt spid="11"/>
                                        </p:tgtEl>
                                        <p:attrNameLst>
                                          <p:attrName>ppt_w</p:attrName>
                                        </p:attrNameLst>
                                      </p:cBhvr>
                                      <p:tavLst>
                                        <p:tav tm="0">
                                          <p:val>
                                            <p:fltVal val="0"/>
                                          </p:val>
                                        </p:tav>
                                        <p:tav tm="100000">
                                          <p:val>
                                            <p:strVal val="#ppt_w"/>
                                          </p:val>
                                        </p:tav>
                                      </p:tavLst>
                                    </p:anim>
                                    <p:anim calcmode="lin" valueType="num">
                                      <p:cBhvr>
                                        <p:cTn id="8" dur="3000" fill="hold"/>
                                        <p:tgtEl>
                                          <p:spTgt spid="11"/>
                                        </p:tgtEl>
                                        <p:attrNameLst>
                                          <p:attrName>ppt_h</p:attrName>
                                        </p:attrNameLst>
                                      </p:cBhvr>
                                      <p:tavLst>
                                        <p:tav tm="0">
                                          <p:val>
                                            <p:fltVal val="0"/>
                                          </p:val>
                                        </p:tav>
                                        <p:tav tm="100000">
                                          <p:val>
                                            <p:strVal val="#ppt_h"/>
                                          </p:val>
                                        </p:tav>
                                      </p:tavLst>
                                    </p:anim>
                                    <p:anim calcmode="lin" valueType="num">
                                      <p:cBhvr>
                                        <p:cTn id="9" dur="3000" fill="hold"/>
                                        <p:tgtEl>
                                          <p:spTgt spid="11"/>
                                        </p:tgtEl>
                                        <p:attrNameLst>
                                          <p:attrName>ppt_x</p:attrName>
                                        </p:attrNameLst>
                                      </p:cBhvr>
                                      <p:tavLst>
                                        <p:tav tm="0">
                                          <p:val>
                                            <p:fltVal val="0.5"/>
                                          </p:val>
                                        </p:tav>
                                        <p:tav tm="100000">
                                          <p:val>
                                            <p:strVal val="#ppt_x"/>
                                          </p:val>
                                        </p:tav>
                                      </p:tavLst>
                                    </p:anim>
                                    <p:anim calcmode="lin" valueType="num">
                                      <p:cBhvr>
                                        <p:cTn id="10" dur="3000" fill="hold"/>
                                        <p:tgtEl>
                                          <p:spTgt spid="11"/>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3000" fill="hold"/>
                                        <p:tgtEl>
                                          <p:spTgt spid="12"/>
                                        </p:tgtEl>
                                        <p:attrNameLst>
                                          <p:attrName>ppt_w</p:attrName>
                                        </p:attrNameLst>
                                      </p:cBhvr>
                                      <p:tavLst>
                                        <p:tav tm="0">
                                          <p:val>
                                            <p:fltVal val="0"/>
                                          </p:val>
                                        </p:tav>
                                        <p:tav tm="100000">
                                          <p:val>
                                            <p:strVal val="#ppt_w"/>
                                          </p:val>
                                        </p:tav>
                                      </p:tavLst>
                                    </p:anim>
                                    <p:anim calcmode="lin" valueType="num">
                                      <p:cBhvr>
                                        <p:cTn id="14" dur="3000" fill="hold"/>
                                        <p:tgtEl>
                                          <p:spTgt spid="12"/>
                                        </p:tgtEl>
                                        <p:attrNameLst>
                                          <p:attrName>ppt_h</p:attrName>
                                        </p:attrNameLst>
                                      </p:cBhvr>
                                      <p:tavLst>
                                        <p:tav tm="0">
                                          <p:val>
                                            <p:fltVal val="0"/>
                                          </p:val>
                                        </p:tav>
                                        <p:tav tm="100000">
                                          <p:val>
                                            <p:strVal val="#ppt_h"/>
                                          </p:val>
                                        </p:tav>
                                      </p:tavLst>
                                    </p:anim>
                                    <p:anim calcmode="lin" valueType="num">
                                      <p:cBhvr>
                                        <p:cTn id="15" dur="3000" fill="hold"/>
                                        <p:tgtEl>
                                          <p:spTgt spid="12"/>
                                        </p:tgtEl>
                                        <p:attrNameLst>
                                          <p:attrName>ppt_x</p:attrName>
                                        </p:attrNameLst>
                                      </p:cBhvr>
                                      <p:tavLst>
                                        <p:tav tm="0">
                                          <p:val>
                                            <p:fltVal val="0.5"/>
                                          </p:val>
                                        </p:tav>
                                        <p:tav tm="100000">
                                          <p:val>
                                            <p:strVal val="#ppt_x"/>
                                          </p:val>
                                        </p:tav>
                                      </p:tavLst>
                                    </p:anim>
                                    <p:anim calcmode="lin" valueType="num">
                                      <p:cBhvr>
                                        <p:cTn id="16" dur="30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74000">
              <a:schemeClr val="accent6"/>
            </a:gs>
            <a:gs pos="0">
              <a:schemeClr val="accent1">
                <a:lumMod val="45000"/>
                <a:lumOff val="55000"/>
              </a:schemeClr>
            </a:gs>
            <a:gs pos="44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497" y="3563096"/>
            <a:ext cx="792000" cy="358927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00000" y="0"/>
            <a:ext cx="792000" cy="3589277"/>
          </a:xfrm>
          <a:prstGeom prst="rect">
            <a:avLst/>
          </a:prstGeom>
        </p:spPr>
      </p:pic>
      <p:sp>
        <p:nvSpPr>
          <p:cNvPr id="13" name="Decagon 12"/>
          <p:cNvSpPr/>
          <p:nvPr/>
        </p:nvSpPr>
        <p:spPr>
          <a:xfrm>
            <a:off x="2403691" y="3492172"/>
            <a:ext cx="8059469" cy="3037191"/>
          </a:xfrm>
          <a:prstGeom prst="decagon">
            <a:avLst/>
          </a:prstGeom>
          <a:gradFill>
            <a:gsLst>
              <a:gs pos="74000">
                <a:schemeClr val="accent6"/>
              </a:gs>
              <a:gs pos="93000">
                <a:schemeClr val="accent1">
                  <a:lumMod val="45000"/>
                  <a:lumOff val="55000"/>
                </a:schemeClr>
              </a:gs>
              <a:gs pos="44000">
                <a:schemeClr val="accent4">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NikoshBAN" panose="02000000000000000000" pitchFamily="2" charset="0"/>
                <a:cs typeface="NikoshBAN" panose="02000000000000000000" pitchFamily="2" charset="0"/>
              </a:rPr>
              <a:t>  </a:t>
            </a:r>
            <a:r>
              <a:rPr lang="bn-BD" sz="3600" dirty="0" smtClean="0">
                <a:solidFill>
                  <a:schemeClr val="tx1"/>
                </a:solidFill>
                <a:latin typeface="NikoshBAN" panose="02000000000000000000" pitchFamily="2" charset="0"/>
                <a:cs typeface="NikoshBAN" panose="02000000000000000000" pitchFamily="2" charset="0"/>
              </a:rPr>
              <a:t> </a:t>
            </a:r>
            <a:r>
              <a:rPr lang="bn-BD" sz="4400" dirty="0" smtClean="0">
                <a:solidFill>
                  <a:schemeClr val="tx1"/>
                </a:solidFill>
                <a:latin typeface="NikoshBAN" panose="02000000000000000000" pitchFamily="2" charset="0"/>
                <a:cs typeface="NikoshBAN" panose="02000000000000000000" pitchFamily="2" charset="0"/>
              </a:rPr>
              <a:t>দোয়েল চড়ুই মি</a:t>
            </a:r>
            <a:r>
              <a:rPr lang="en-US" sz="4400" dirty="0" err="1" smtClean="0">
                <a:solidFill>
                  <a:schemeClr val="tx1"/>
                </a:solidFill>
                <a:latin typeface="NikoshBAN" panose="02000000000000000000" pitchFamily="2" charset="0"/>
                <a:cs typeface="NikoshBAN" panose="02000000000000000000" pitchFamily="2" charset="0"/>
              </a:rPr>
              <a:t>লে</a:t>
            </a:r>
            <a:r>
              <a:rPr lang="en-US" sz="4400" dirty="0" smtClean="0">
                <a:solidFill>
                  <a:schemeClr val="tx1"/>
                </a:solidFill>
                <a:latin typeface="NikoshBAN" panose="02000000000000000000" pitchFamily="2" charset="0"/>
                <a:cs typeface="NikoshBAN" panose="02000000000000000000" pitchFamily="2" charset="0"/>
              </a:rPr>
              <a:t> </a:t>
            </a:r>
            <a:r>
              <a:rPr lang="bn-BD" sz="4400" dirty="0" smtClean="0">
                <a:solidFill>
                  <a:schemeClr val="tx1"/>
                </a:solidFill>
                <a:latin typeface="NikoshBAN" panose="02000000000000000000" pitchFamily="2" charset="0"/>
                <a:cs typeface="NikoshBAN" panose="02000000000000000000" pitchFamily="2" charset="0"/>
              </a:rPr>
              <a:t> কিচির মিচির    </a:t>
            </a:r>
            <a:endParaRPr lang="en-GB" sz="3600" dirty="0">
              <a:solidFill>
                <a:schemeClr val="tx1"/>
              </a:solidFill>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6086" t="5373" r="21277" b="8060"/>
          <a:stretch/>
        </p:blipFill>
        <p:spPr>
          <a:xfrm>
            <a:off x="223503" y="5996077"/>
            <a:ext cx="972000" cy="941639"/>
          </a:xfrm>
          <a:prstGeom prst="ellipse">
            <a:avLst/>
          </a:prstGeom>
          <a:ln>
            <a:noFill/>
          </a:ln>
          <a:effectLst>
            <a:softEdge rad="112500"/>
          </a:effectLst>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09980"/>
            <a:ext cx="3888000" cy="2873162"/>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2174" y="109980"/>
            <a:ext cx="3962743" cy="2645893"/>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78938" t="30235" r="-1" b="49267"/>
          <a:stretch/>
        </p:blipFill>
        <p:spPr>
          <a:xfrm>
            <a:off x="3036065" y="959914"/>
            <a:ext cx="818906" cy="588936"/>
          </a:xfrm>
          <a:prstGeom prst="rect">
            <a:avLst/>
          </a:prstGeom>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78938" t="30235" r="-1" b="49267"/>
          <a:stretch/>
        </p:blipFill>
        <p:spPr>
          <a:xfrm>
            <a:off x="2807260" y="538231"/>
            <a:ext cx="818906" cy="602516"/>
          </a:xfrm>
          <a:prstGeom prst="rect">
            <a:avLst/>
          </a:prstGeom>
        </p:spPr>
      </p:pic>
      <p:pic>
        <p:nvPicPr>
          <p:cNvPr id="16" name="Picture 15"/>
          <p:cNvPicPr>
            <a:picLocks noChangeAspect="1"/>
          </p:cNvPicPr>
          <p:nvPr/>
        </p:nvPicPr>
        <p:blipFill rotWithShape="1">
          <a:blip r:embed="rId7">
            <a:extLst>
              <a:ext uri="{BEBA8EAE-BF5A-486C-A8C5-ECC9F3942E4B}">
                <a14:imgProps xmlns:a14="http://schemas.microsoft.com/office/drawing/2010/main">
                  <a14:imgLayer r:embed="rId8">
                    <a14:imgEffect>
                      <a14:backgroundRemoval t="14286" b="34793" l="56308" r="72462"/>
                    </a14:imgEffect>
                  </a14:imgLayer>
                </a14:imgProps>
              </a:ext>
              <a:ext uri="{28A0092B-C50C-407E-A947-70E740481C1C}">
                <a14:useLocalDpi xmlns:a14="http://schemas.microsoft.com/office/drawing/2010/main" val="0"/>
              </a:ext>
            </a:extLst>
          </a:blip>
          <a:srcRect l="56338" t="11794" r="25671" b="62433"/>
          <a:stretch/>
        </p:blipFill>
        <p:spPr>
          <a:xfrm>
            <a:off x="6076965" y="410039"/>
            <a:ext cx="712922" cy="681925"/>
          </a:xfrm>
          <a:prstGeom prst="rect">
            <a:avLst/>
          </a:prstGeom>
        </p:spPr>
      </p:pic>
      <p:pic>
        <p:nvPicPr>
          <p:cNvPr id="17" name="Picture 16"/>
          <p:cNvPicPr>
            <a:picLocks noChangeAspect="1"/>
          </p:cNvPicPr>
          <p:nvPr/>
        </p:nvPicPr>
        <p:blipFill rotWithShape="1">
          <a:blip r:embed="rId7">
            <a:biLevel thresh="75000"/>
            <a:extLst>
              <a:ext uri="{BEBA8EAE-BF5A-486C-A8C5-ECC9F3942E4B}">
                <a14:imgProps xmlns:a14="http://schemas.microsoft.com/office/drawing/2010/main">
                  <a14:imgLayer r:embed="rId8">
                    <a14:imgEffect>
                      <a14:backgroundRemoval t="14286" b="34793" l="56308" r="72462"/>
                    </a14:imgEffect>
                  </a14:imgLayer>
                </a14:imgProps>
              </a:ext>
              <a:ext uri="{28A0092B-C50C-407E-A947-70E740481C1C}">
                <a14:useLocalDpi xmlns:a14="http://schemas.microsoft.com/office/drawing/2010/main" val="0"/>
              </a:ext>
            </a:extLst>
          </a:blip>
          <a:srcRect l="56338" t="11794" r="25671" b="62433"/>
          <a:stretch/>
        </p:blipFill>
        <p:spPr>
          <a:xfrm flipH="1">
            <a:off x="950804" y="1336772"/>
            <a:ext cx="877325" cy="68192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705" y="197045"/>
            <a:ext cx="792000" cy="3589277"/>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7354" y="3348439"/>
            <a:ext cx="792000" cy="3589277"/>
          </a:xfrm>
          <a:prstGeom prst="rect">
            <a:avLst/>
          </a:prstGeom>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83930" y="119624"/>
            <a:ext cx="3503161" cy="2580485"/>
          </a:xfrm>
          <a:prstGeom prst="rect">
            <a:avLst/>
          </a:prstGeom>
        </p:spPr>
      </p:pic>
    </p:spTree>
    <p:extLst>
      <p:ext uri="{BB962C8B-B14F-4D97-AF65-F5344CB8AC3E}">
        <p14:creationId xmlns:p14="http://schemas.microsoft.com/office/powerpoint/2010/main" val="37177684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9"/>
                                        </p:tgtEl>
                                        <p:attrNameLst>
                                          <p:attrName>r</p:attrName>
                                        </p:attrNameLst>
                                      </p:cBhvr>
                                    </p:animRot>
                                    <p:animRot by="-240000">
                                      <p:cBhvr>
                                        <p:cTn id="7" dur="600" fill="hold">
                                          <p:stCondLst>
                                            <p:cond delay="600"/>
                                          </p:stCondLst>
                                        </p:cTn>
                                        <p:tgtEl>
                                          <p:spTgt spid="9"/>
                                        </p:tgtEl>
                                        <p:attrNameLst>
                                          <p:attrName>r</p:attrName>
                                        </p:attrNameLst>
                                      </p:cBhvr>
                                    </p:animRot>
                                    <p:animRot by="240000">
                                      <p:cBhvr>
                                        <p:cTn id="8" dur="600" fill="hold">
                                          <p:stCondLst>
                                            <p:cond delay="1200"/>
                                          </p:stCondLst>
                                        </p:cTn>
                                        <p:tgtEl>
                                          <p:spTgt spid="9"/>
                                        </p:tgtEl>
                                        <p:attrNameLst>
                                          <p:attrName>r</p:attrName>
                                        </p:attrNameLst>
                                      </p:cBhvr>
                                    </p:animRot>
                                    <p:animRot by="-240000">
                                      <p:cBhvr>
                                        <p:cTn id="9" dur="600" fill="hold">
                                          <p:stCondLst>
                                            <p:cond delay="1800"/>
                                          </p:stCondLst>
                                        </p:cTn>
                                        <p:tgtEl>
                                          <p:spTgt spid="9"/>
                                        </p:tgtEl>
                                        <p:attrNameLst>
                                          <p:attrName>r</p:attrName>
                                        </p:attrNameLst>
                                      </p:cBhvr>
                                    </p:animRot>
                                    <p:animRot by="120000">
                                      <p:cBhvr>
                                        <p:cTn id="10" dur="600" fill="hold">
                                          <p:stCondLst>
                                            <p:cond delay="2400"/>
                                          </p:stCondLst>
                                        </p:cTn>
                                        <p:tgtEl>
                                          <p:spTgt spid="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5"/>
                                        </p:tgtEl>
                                        <p:attrNameLst>
                                          <p:attrName>r</p:attrName>
                                        </p:attrNameLst>
                                      </p:cBhvr>
                                    </p:animRot>
                                    <p:animRot by="-240000">
                                      <p:cBhvr>
                                        <p:cTn id="13" dur="600" fill="hold">
                                          <p:stCondLst>
                                            <p:cond delay="600"/>
                                          </p:stCondLst>
                                        </p:cTn>
                                        <p:tgtEl>
                                          <p:spTgt spid="15"/>
                                        </p:tgtEl>
                                        <p:attrNameLst>
                                          <p:attrName>r</p:attrName>
                                        </p:attrNameLst>
                                      </p:cBhvr>
                                    </p:animRot>
                                    <p:animRot by="240000">
                                      <p:cBhvr>
                                        <p:cTn id="14" dur="600" fill="hold">
                                          <p:stCondLst>
                                            <p:cond delay="1200"/>
                                          </p:stCondLst>
                                        </p:cTn>
                                        <p:tgtEl>
                                          <p:spTgt spid="15"/>
                                        </p:tgtEl>
                                        <p:attrNameLst>
                                          <p:attrName>r</p:attrName>
                                        </p:attrNameLst>
                                      </p:cBhvr>
                                    </p:animRot>
                                    <p:animRot by="-240000">
                                      <p:cBhvr>
                                        <p:cTn id="15" dur="600" fill="hold">
                                          <p:stCondLst>
                                            <p:cond delay="1800"/>
                                          </p:stCondLst>
                                        </p:cTn>
                                        <p:tgtEl>
                                          <p:spTgt spid="15"/>
                                        </p:tgtEl>
                                        <p:attrNameLst>
                                          <p:attrName>r</p:attrName>
                                        </p:attrNameLst>
                                      </p:cBhvr>
                                    </p:animRot>
                                    <p:animRot by="120000">
                                      <p:cBhvr>
                                        <p:cTn id="16" dur="600" fill="hold">
                                          <p:stCondLst>
                                            <p:cond delay="2400"/>
                                          </p:stCondLst>
                                        </p:cTn>
                                        <p:tgtEl>
                                          <p:spTgt spid="1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16"/>
                                        </p:tgtEl>
                                        <p:attrNameLst>
                                          <p:attrName>r</p:attrName>
                                        </p:attrNameLst>
                                      </p:cBhvr>
                                    </p:animRot>
                                    <p:animRot by="-240000">
                                      <p:cBhvr>
                                        <p:cTn id="19" dur="400" fill="hold">
                                          <p:stCondLst>
                                            <p:cond delay="400"/>
                                          </p:stCondLst>
                                        </p:cTn>
                                        <p:tgtEl>
                                          <p:spTgt spid="16"/>
                                        </p:tgtEl>
                                        <p:attrNameLst>
                                          <p:attrName>r</p:attrName>
                                        </p:attrNameLst>
                                      </p:cBhvr>
                                    </p:animRot>
                                    <p:animRot by="240000">
                                      <p:cBhvr>
                                        <p:cTn id="20" dur="400" fill="hold">
                                          <p:stCondLst>
                                            <p:cond delay="800"/>
                                          </p:stCondLst>
                                        </p:cTn>
                                        <p:tgtEl>
                                          <p:spTgt spid="16"/>
                                        </p:tgtEl>
                                        <p:attrNameLst>
                                          <p:attrName>r</p:attrName>
                                        </p:attrNameLst>
                                      </p:cBhvr>
                                    </p:animRot>
                                    <p:animRot by="-240000">
                                      <p:cBhvr>
                                        <p:cTn id="21" dur="400" fill="hold">
                                          <p:stCondLst>
                                            <p:cond delay="1200"/>
                                          </p:stCondLst>
                                        </p:cTn>
                                        <p:tgtEl>
                                          <p:spTgt spid="16"/>
                                        </p:tgtEl>
                                        <p:attrNameLst>
                                          <p:attrName>r</p:attrName>
                                        </p:attrNameLst>
                                      </p:cBhvr>
                                    </p:animRot>
                                    <p:animRot by="120000">
                                      <p:cBhvr>
                                        <p:cTn id="22" dur="400" fill="hold">
                                          <p:stCondLst>
                                            <p:cond delay="1600"/>
                                          </p:stCondLst>
                                        </p:cTn>
                                        <p:tgtEl>
                                          <p:spTgt spid="1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17"/>
                                        </p:tgtEl>
                                        <p:attrNameLst>
                                          <p:attrName>r</p:attrName>
                                        </p:attrNameLst>
                                      </p:cBhvr>
                                    </p:animRot>
                                    <p:animRot by="-240000">
                                      <p:cBhvr>
                                        <p:cTn id="25" dur="400" fill="hold">
                                          <p:stCondLst>
                                            <p:cond delay="400"/>
                                          </p:stCondLst>
                                        </p:cTn>
                                        <p:tgtEl>
                                          <p:spTgt spid="17"/>
                                        </p:tgtEl>
                                        <p:attrNameLst>
                                          <p:attrName>r</p:attrName>
                                        </p:attrNameLst>
                                      </p:cBhvr>
                                    </p:animRot>
                                    <p:animRot by="240000">
                                      <p:cBhvr>
                                        <p:cTn id="26" dur="400" fill="hold">
                                          <p:stCondLst>
                                            <p:cond delay="800"/>
                                          </p:stCondLst>
                                        </p:cTn>
                                        <p:tgtEl>
                                          <p:spTgt spid="17"/>
                                        </p:tgtEl>
                                        <p:attrNameLst>
                                          <p:attrName>r</p:attrName>
                                        </p:attrNameLst>
                                      </p:cBhvr>
                                    </p:animRot>
                                    <p:animRot by="-240000">
                                      <p:cBhvr>
                                        <p:cTn id="27" dur="400" fill="hold">
                                          <p:stCondLst>
                                            <p:cond delay="1200"/>
                                          </p:stCondLst>
                                        </p:cTn>
                                        <p:tgtEl>
                                          <p:spTgt spid="17"/>
                                        </p:tgtEl>
                                        <p:attrNameLst>
                                          <p:attrName>r</p:attrName>
                                        </p:attrNameLst>
                                      </p:cBhvr>
                                    </p:animRot>
                                    <p:animRot by="120000">
                                      <p:cBhvr>
                                        <p:cTn id="28" dur="400" fill="hold">
                                          <p:stCondLst>
                                            <p:cond delay="1600"/>
                                          </p:stCondLst>
                                        </p:cTn>
                                        <p:tgtEl>
                                          <p:spTgt spid="17"/>
                                        </p:tgtEl>
                                        <p:attrNameLst>
                                          <p:attrName>r</p:attrName>
                                        </p:attrNameLst>
                                      </p:cBhvr>
                                    </p:animRot>
                                  </p:childTnLst>
                                  <p:subTnLst>
                                    <p:audio>
                                      <p:cMediaNode mute="1">
                                        <p:cTn display="0" masterRel="sameClick">
                                          <p:stCondLst>
                                            <p:cond evt="begin" delay="0">
                                              <p:tn val="23"/>
                                            </p:cond>
                                          </p:stCondLst>
                                          <p:endCondLst>
                                            <p:cond evt="onStopAudio" delay="0">
                                              <p:tgtEl>
                                                <p:sldTgt/>
                                              </p:tgtEl>
                                            </p:cond>
                                          </p:endCondLst>
                                        </p:cTn>
                                        <p:tgtEl>
                                          <p:sndTgt r:embed="rId2" name="coin.wav"/>
                                        </p:tgtEl>
                                      </p:cMediaNode>
                                    </p:audio>
                                  </p:sub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497" y="3563096"/>
            <a:ext cx="792000" cy="3589277"/>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0000" y="0"/>
            <a:ext cx="792000" cy="3589277"/>
          </a:xfrm>
          <a:prstGeom prst="rect">
            <a:avLst/>
          </a:prstGeom>
        </p:spPr>
      </p:pic>
      <p:sp>
        <p:nvSpPr>
          <p:cNvPr id="13" name="Decagon 12"/>
          <p:cNvSpPr/>
          <p:nvPr/>
        </p:nvSpPr>
        <p:spPr>
          <a:xfrm>
            <a:off x="2263056" y="3043978"/>
            <a:ext cx="7757390" cy="2831557"/>
          </a:xfrm>
          <a:prstGeom prst="decagon">
            <a:avLst/>
          </a:prstGeom>
          <a:gradFill>
            <a:gsLst>
              <a:gs pos="74000">
                <a:schemeClr val="accent6"/>
              </a:gs>
              <a:gs pos="0">
                <a:schemeClr val="accent1">
                  <a:lumMod val="45000"/>
                  <a:lumOff val="55000"/>
                </a:schemeClr>
              </a:gs>
              <a:gs pos="44000">
                <a:schemeClr val="accent4">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anose="02000000000000000000" pitchFamily="2" charset="0"/>
                <a:cs typeface="NikoshBAN" panose="02000000000000000000" pitchFamily="2" charset="0"/>
              </a:rPr>
              <a:t>গান শুনি ঘুঘু আর টুনটুনিটির।   </a:t>
            </a:r>
            <a:endParaRPr lang="en-GB" sz="4400"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503" y="292617"/>
            <a:ext cx="2847187" cy="2556000"/>
          </a:xfrm>
          <a:prstGeom prst="rect">
            <a:avLst/>
          </a:prstGeom>
          <a:ln w="57150">
            <a:solidFill>
              <a:schemeClr val="bg1"/>
            </a:solidFill>
          </a:ln>
          <a:effectLst>
            <a:glow rad="88900">
              <a:schemeClr val="accent6">
                <a:satMod val="175000"/>
                <a:alpha val="40000"/>
              </a:schemeClr>
            </a:glo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404" y="292617"/>
            <a:ext cx="3710733" cy="2556000"/>
          </a:xfrm>
          <a:prstGeom prst="rect">
            <a:avLst/>
          </a:prstGeom>
          <a:ln w="88900" cap="sq" cmpd="thickThin">
            <a:solidFill>
              <a:schemeClr val="accent6">
                <a:lumMod val="60000"/>
                <a:lumOff val="40000"/>
              </a:schemeClr>
            </a:solidFill>
            <a:prstDash val="solid"/>
            <a:miter lim="800000"/>
          </a:ln>
          <a:effectLst>
            <a:innerShdw blurRad="76200">
              <a:srgbClr val="000000"/>
            </a:inn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4851" y="292617"/>
            <a:ext cx="3297945" cy="2556000"/>
          </a:xfrm>
          <a:prstGeom prst="rect">
            <a:avLst/>
          </a:prstGeom>
          <a:ln w="88900" cap="sq" cmpd="thickThin">
            <a:solidFill>
              <a:schemeClr val="accent6"/>
            </a:solidFill>
            <a:prstDash val="solid"/>
            <a:miter lim="800000"/>
          </a:ln>
          <a:effectLst>
            <a:innerShdw blurRad="76200">
              <a:srgbClr val="000000"/>
            </a:innerShdw>
          </a:effectLst>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0000" y="3268723"/>
            <a:ext cx="792000" cy="3589277"/>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497" y="267156"/>
            <a:ext cx="792000" cy="3589277"/>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43310" y="2490643"/>
            <a:ext cx="792000" cy="7952507"/>
          </a:xfrm>
          <a:prstGeom prst="rect">
            <a:avLst/>
          </a:prstGeom>
        </p:spPr>
      </p:pic>
    </p:spTree>
    <p:extLst>
      <p:ext uri="{BB962C8B-B14F-4D97-AF65-F5344CB8AC3E}">
        <p14:creationId xmlns:p14="http://schemas.microsoft.com/office/powerpoint/2010/main" val="118710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497" y="3563096"/>
            <a:ext cx="792000" cy="3589277"/>
          </a:xfrm>
          <a:prstGeom prst="rect">
            <a:avLst/>
          </a:prstGeom>
        </p:spPr>
      </p:pic>
      <p:sp>
        <p:nvSpPr>
          <p:cNvPr id="13" name="Decagon 12"/>
          <p:cNvSpPr/>
          <p:nvPr/>
        </p:nvSpPr>
        <p:spPr>
          <a:xfrm>
            <a:off x="2263056" y="2863735"/>
            <a:ext cx="8287452" cy="2831557"/>
          </a:xfrm>
          <a:prstGeom prst="decagon">
            <a:avLst/>
          </a:prstGeom>
          <a:gradFill>
            <a:gsLst>
              <a:gs pos="74000">
                <a:schemeClr val="accent6"/>
              </a:gs>
              <a:gs pos="0">
                <a:schemeClr val="accent1">
                  <a:lumMod val="45000"/>
                  <a:lumOff val="55000"/>
                </a:schemeClr>
              </a:gs>
              <a:gs pos="44000">
                <a:schemeClr val="accent4">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anose="02000000000000000000" pitchFamily="2" charset="0"/>
                <a:cs typeface="NikoshBAN" panose="02000000000000000000" pitchFamily="2" charset="0"/>
              </a:rPr>
              <a:t>শহরের পাতি কাক ডাকে ঝাঁকে ঝাঁকে    </a:t>
            </a:r>
            <a:endParaRPr lang="en-GB" sz="4400" dirty="0">
              <a:solidFill>
                <a:schemeClr val="tx1"/>
              </a:solidFill>
              <a:latin typeface="NikoshBAN" panose="02000000000000000000" pitchFamily="2" charset="0"/>
              <a:cs typeface="NikoshBAN" panose="02000000000000000000" pitchFamily="2" charset="0"/>
            </a:endParaRP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1798" y="0"/>
            <a:ext cx="792000" cy="3589277"/>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11226" b="26145"/>
          <a:stretch/>
        </p:blipFill>
        <p:spPr>
          <a:xfrm>
            <a:off x="721078" y="245708"/>
            <a:ext cx="10260000" cy="2792501"/>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8501" y="3292360"/>
            <a:ext cx="792000" cy="3589277"/>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122" y="245708"/>
            <a:ext cx="792000" cy="3589277"/>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43310" y="2490643"/>
            <a:ext cx="792000" cy="7952507"/>
          </a:xfrm>
          <a:prstGeom prst="rect">
            <a:avLst/>
          </a:prstGeom>
        </p:spPr>
      </p:pic>
    </p:spTree>
    <p:extLst>
      <p:ext uri="{BB962C8B-B14F-4D97-AF65-F5344CB8AC3E}">
        <p14:creationId xmlns:p14="http://schemas.microsoft.com/office/powerpoint/2010/main" val="5035043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32000">
              <a:schemeClr val="bg1">
                <a:lumMod val="95000"/>
              </a:schemeClr>
            </a:gs>
            <a:gs pos="82000">
              <a:schemeClr val="accent1">
                <a:lumMod val="45000"/>
                <a:lumOff val="55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497" y="3563096"/>
            <a:ext cx="792000" cy="3589277"/>
          </a:xfrm>
          <a:prstGeom prst="rect">
            <a:avLst/>
          </a:prstGeom>
        </p:spPr>
      </p:pic>
      <p:sp>
        <p:nvSpPr>
          <p:cNvPr id="13" name="Decagon 12"/>
          <p:cNvSpPr/>
          <p:nvPr/>
        </p:nvSpPr>
        <p:spPr>
          <a:xfrm>
            <a:off x="1716561" y="3268723"/>
            <a:ext cx="9486899" cy="2831557"/>
          </a:xfrm>
          <a:prstGeom prst="decagon">
            <a:avLst/>
          </a:prstGeom>
          <a:gradFill>
            <a:gsLst>
              <a:gs pos="32000">
                <a:schemeClr val="accent5">
                  <a:lumMod val="40000"/>
                  <a:lumOff val="60000"/>
                </a:schemeClr>
              </a:gs>
              <a:gs pos="82000">
                <a:schemeClr val="accent1">
                  <a:lumMod val="45000"/>
                  <a:lumOff val="55000"/>
                </a:schemeClr>
              </a:gs>
              <a:gs pos="44000">
                <a:schemeClr val="accent4">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solidFill>
                  <a:schemeClr val="tx1"/>
                </a:solidFill>
                <a:latin typeface="NikoshBAN" panose="02000000000000000000" pitchFamily="2" charset="0"/>
                <a:cs typeface="NikoshBAN" panose="02000000000000000000" pitchFamily="2" charset="0"/>
              </a:rPr>
              <a:t>ঘুম</a:t>
            </a:r>
            <a:r>
              <a:rPr lang="en-US" sz="5400" dirty="0" smtClean="0">
                <a:solidFill>
                  <a:schemeClr val="tx1"/>
                </a:solidFill>
                <a:latin typeface="NikoshBAN" panose="02000000000000000000" pitchFamily="2" charset="0"/>
                <a:cs typeface="NikoshBAN" panose="02000000000000000000" pitchFamily="2" charset="0"/>
              </a:rPr>
              <a:t> </a:t>
            </a:r>
            <a:r>
              <a:rPr lang="en-US" sz="5400" dirty="0" err="1" smtClean="0">
                <a:solidFill>
                  <a:schemeClr val="tx1"/>
                </a:solidFill>
                <a:latin typeface="NikoshBAN" panose="02000000000000000000" pitchFamily="2" charset="0"/>
                <a:cs typeface="NikoshBAN" panose="02000000000000000000" pitchFamily="2" charset="0"/>
              </a:rPr>
              <a:t>দেয়া</a:t>
            </a:r>
            <a:r>
              <a:rPr lang="en-US" sz="5400" dirty="0" smtClean="0">
                <a:solidFill>
                  <a:schemeClr val="tx1"/>
                </a:solidFill>
                <a:latin typeface="NikoshBAN" panose="02000000000000000000" pitchFamily="2" charset="0"/>
                <a:cs typeface="NikoshBAN" panose="02000000000000000000" pitchFamily="2" charset="0"/>
              </a:rPr>
              <a:t> </a:t>
            </a:r>
            <a:r>
              <a:rPr lang="en-US" sz="5400" dirty="0" err="1" smtClean="0">
                <a:solidFill>
                  <a:schemeClr val="tx1"/>
                </a:solidFill>
                <a:latin typeface="NikoshBAN" panose="02000000000000000000" pitchFamily="2" charset="0"/>
                <a:cs typeface="NikoshBAN" panose="02000000000000000000" pitchFamily="2" charset="0"/>
              </a:rPr>
              <a:t>মুশকিল</a:t>
            </a:r>
            <a:r>
              <a:rPr lang="en-US" sz="5400" dirty="0" smtClean="0">
                <a:solidFill>
                  <a:schemeClr val="tx1"/>
                </a:solidFill>
                <a:latin typeface="NikoshBAN" panose="02000000000000000000" pitchFamily="2" charset="0"/>
                <a:cs typeface="NikoshBAN" panose="02000000000000000000" pitchFamily="2" charset="0"/>
              </a:rPr>
              <a:t> </a:t>
            </a:r>
            <a:r>
              <a:rPr lang="en-US" sz="5400" dirty="0" err="1" smtClean="0">
                <a:solidFill>
                  <a:schemeClr val="tx1"/>
                </a:solidFill>
                <a:latin typeface="NikoshBAN" panose="02000000000000000000" pitchFamily="2" charset="0"/>
                <a:cs typeface="NikoshBAN" panose="02000000000000000000" pitchFamily="2" charset="0"/>
              </a:rPr>
              <a:t>হর্নের</a:t>
            </a:r>
            <a:r>
              <a:rPr lang="en-US" sz="5400" dirty="0" smtClean="0">
                <a:solidFill>
                  <a:schemeClr val="tx1"/>
                </a:solidFill>
                <a:latin typeface="NikoshBAN" panose="02000000000000000000" pitchFamily="2" charset="0"/>
                <a:cs typeface="NikoshBAN" panose="02000000000000000000" pitchFamily="2" charset="0"/>
              </a:rPr>
              <a:t> </a:t>
            </a:r>
            <a:r>
              <a:rPr lang="en-US" sz="5400" dirty="0" err="1" smtClean="0">
                <a:solidFill>
                  <a:schemeClr val="tx1"/>
                </a:solidFill>
                <a:latin typeface="NikoshBAN" panose="02000000000000000000" pitchFamily="2" charset="0"/>
                <a:cs typeface="NikoshBAN" panose="02000000000000000000" pitchFamily="2" charset="0"/>
              </a:rPr>
              <a:t>হাঁকে</a:t>
            </a:r>
            <a:r>
              <a:rPr lang="en-US" sz="5400" dirty="0" smtClean="0">
                <a:solidFill>
                  <a:schemeClr val="tx1"/>
                </a:solidFill>
                <a:latin typeface="NikoshBAN" panose="02000000000000000000" pitchFamily="2" charset="0"/>
                <a:cs typeface="NikoshBAN" panose="02000000000000000000" pitchFamily="2" charset="0"/>
              </a:rPr>
              <a:t>। </a:t>
            </a:r>
            <a:r>
              <a:rPr lang="bn-BD" sz="5400" dirty="0" smtClean="0">
                <a:solidFill>
                  <a:schemeClr val="tx1"/>
                </a:solidFill>
                <a:latin typeface="NikoshBAN" panose="02000000000000000000" pitchFamily="2" charset="0"/>
                <a:cs typeface="NikoshBAN" panose="02000000000000000000" pitchFamily="2" charset="0"/>
              </a:rPr>
              <a:t>    </a:t>
            </a:r>
            <a:endParaRPr lang="en-GB" sz="5400" dirty="0">
              <a:solidFill>
                <a:schemeClr val="tx1"/>
              </a:solidFill>
              <a:latin typeface="NikoshBAN" panose="02000000000000000000" pitchFamily="2" charset="0"/>
              <a:cs typeface="NikoshBAN" panose="02000000000000000000" pitchFamily="2" charset="0"/>
            </a:endParaRP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1798" y="0"/>
            <a:ext cx="792000" cy="3589277"/>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2669" b="29399"/>
          <a:stretch/>
        </p:blipFill>
        <p:spPr>
          <a:xfrm>
            <a:off x="6964223" y="438714"/>
            <a:ext cx="4176000" cy="2745066"/>
          </a:xfrm>
          <a:prstGeom prst="rect">
            <a:avLst/>
          </a:prstGeom>
          <a:ln w="57150">
            <a:solidFill>
              <a:schemeClr val="bg1"/>
            </a:solidFill>
          </a:ln>
          <a:effectLst>
            <a:glow rad="63500">
              <a:schemeClr val="accent6">
                <a:satMod val="175000"/>
                <a:alpha val="40000"/>
              </a:schemeClr>
            </a:glo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253" y="300651"/>
            <a:ext cx="4626037" cy="2883129"/>
          </a:xfrm>
          <a:prstGeom prst="rect">
            <a:avLst/>
          </a:prstGeom>
          <a:ln w="76200">
            <a:solidFill>
              <a:srgbClr val="00B050"/>
            </a:solidFill>
          </a:ln>
          <a:effectLst>
            <a:softEdge rad="112500"/>
          </a:effectLst>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1798" y="3268723"/>
            <a:ext cx="792000" cy="3589277"/>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497" y="300651"/>
            <a:ext cx="792000" cy="3589277"/>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43310" y="2490643"/>
            <a:ext cx="792000" cy="7952507"/>
          </a:xfrm>
          <a:prstGeom prst="rect">
            <a:avLst/>
          </a:prstGeom>
        </p:spPr>
      </p:pic>
    </p:spTree>
    <p:extLst>
      <p:ext uri="{BB962C8B-B14F-4D97-AF65-F5344CB8AC3E}">
        <p14:creationId xmlns:p14="http://schemas.microsoft.com/office/powerpoint/2010/main" val="32697772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44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497" y="314326"/>
            <a:ext cx="792000" cy="6838048"/>
          </a:xfrm>
          <a:prstGeom prst="rect">
            <a:avLst/>
          </a:prstGeom>
        </p:spPr>
      </p:pic>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1798" y="0"/>
            <a:ext cx="792000" cy="358927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0363" y="875871"/>
            <a:ext cx="4121253" cy="4471467"/>
          </a:xfrm>
          <a:prstGeom prst="rect">
            <a:avLst/>
          </a:prstGeom>
        </p:spPr>
      </p:pic>
      <p:sp>
        <p:nvSpPr>
          <p:cNvPr id="5" name="Oval 4"/>
          <p:cNvSpPr/>
          <p:nvPr/>
        </p:nvSpPr>
        <p:spPr>
          <a:xfrm>
            <a:off x="1878677" y="2633934"/>
            <a:ext cx="1801504" cy="955343"/>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3192611"/>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497" y="339108"/>
            <a:ext cx="792000" cy="6813265"/>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1798" y="0"/>
            <a:ext cx="792000" cy="7152373"/>
          </a:xfrm>
          <a:prstGeom prst="rect">
            <a:avLst/>
          </a:prstGeom>
        </p:spPr>
      </p:pic>
      <p:sp>
        <p:nvSpPr>
          <p:cNvPr id="8" name="Rectangle 7"/>
          <p:cNvSpPr/>
          <p:nvPr/>
        </p:nvSpPr>
        <p:spPr>
          <a:xfrm>
            <a:off x="2228088" y="1903412"/>
            <a:ext cx="7772400" cy="4267200"/>
          </a:xfrm>
          <a:prstGeom prst="rect">
            <a:avLst/>
          </a:prstGeom>
          <a:blipFill>
            <a:blip r:embed="rId4"/>
            <a:tile tx="0" ty="0" sx="100000" sy="100000" flip="none" algn="tl"/>
          </a:blip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cxnSp>
        <p:nvCxnSpPr>
          <p:cNvPr id="10" name="Straight Connector 9"/>
          <p:cNvCxnSpPr/>
          <p:nvPr/>
        </p:nvCxnSpPr>
        <p:spPr>
          <a:xfrm>
            <a:off x="2286000" y="2817812"/>
            <a:ext cx="7772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2266188" y="4037012"/>
            <a:ext cx="7772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flipV="1">
            <a:off x="2209800" y="5181601"/>
            <a:ext cx="7808976" cy="26923"/>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Straight Connector 14"/>
          <p:cNvCxnSpPr>
            <a:stCxn id="8" idx="0"/>
            <a:endCxn id="8" idx="2"/>
          </p:cNvCxnSpPr>
          <p:nvPr/>
        </p:nvCxnSpPr>
        <p:spPr>
          <a:xfrm>
            <a:off x="6114288" y="1903412"/>
            <a:ext cx="0" cy="4267200"/>
          </a:xfrm>
          <a:prstGeom prst="line">
            <a:avLst/>
          </a:prstGeom>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2087881" y="1929020"/>
            <a:ext cx="2895600" cy="830997"/>
          </a:xfrm>
          <a:prstGeom prst="rect">
            <a:avLst/>
          </a:prstGeom>
          <a:noFill/>
        </p:spPr>
        <p:txBody>
          <a:bodyPr wrap="square" rtlCol="0">
            <a:spAutoFit/>
          </a:bodyPr>
          <a:lstStyle/>
          <a:p>
            <a:pPr algn="ctr"/>
            <a:r>
              <a:rPr lang="bn-BD" sz="4800" b="1" dirty="0">
                <a:solidFill>
                  <a:srgbClr val="00B050"/>
                </a:solidFill>
                <a:effectLst>
                  <a:outerShdw blurRad="38100" dist="38100" dir="2700000" algn="tl">
                    <a:srgbClr val="000000">
                      <a:alpha val="43137"/>
                    </a:srgbClr>
                  </a:outerShdw>
                </a:effectLst>
                <a:latin typeface="NikoshBAN" pitchFamily="2" charset="0"/>
                <a:cs typeface="NikoshBAN" pitchFamily="2" charset="0"/>
              </a:rPr>
              <a:t>নতুন শব্দ </a:t>
            </a:r>
            <a:endParaRPr lang="en-US" sz="4800" b="1" dirty="0">
              <a:solidFill>
                <a:srgbClr val="00B05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7" name="TextBox 16"/>
          <p:cNvSpPr txBox="1"/>
          <p:nvPr/>
        </p:nvSpPr>
        <p:spPr>
          <a:xfrm>
            <a:off x="5638800" y="2015145"/>
            <a:ext cx="3276600" cy="769441"/>
          </a:xfrm>
          <a:prstGeom prst="rect">
            <a:avLst/>
          </a:prstGeom>
          <a:noFill/>
        </p:spPr>
        <p:txBody>
          <a:bodyPr wrap="square" rtlCol="0">
            <a:spAutoFit/>
          </a:bodyPr>
          <a:lstStyle/>
          <a:p>
            <a:pPr algn="ctr"/>
            <a:r>
              <a:rPr lang="bn-BD" sz="4400" b="1" dirty="0">
                <a:solidFill>
                  <a:srgbClr val="00B050"/>
                </a:solidFill>
                <a:effectLst>
                  <a:outerShdw blurRad="38100" dist="38100" dir="2700000" algn="tl">
                    <a:srgbClr val="000000">
                      <a:alpha val="43137"/>
                    </a:srgbClr>
                  </a:outerShdw>
                </a:effectLst>
                <a:latin typeface="NikoshBAN" pitchFamily="2" charset="0"/>
                <a:cs typeface="NikoshBAN" pitchFamily="2" charset="0"/>
              </a:rPr>
              <a:t> শব্দার্থ  </a:t>
            </a:r>
            <a:endParaRPr lang="en-US" sz="4400" b="1" dirty="0">
              <a:solidFill>
                <a:srgbClr val="00B05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8" name="TextBox 17"/>
          <p:cNvSpPr txBox="1"/>
          <p:nvPr/>
        </p:nvSpPr>
        <p:spPr>
          <a:xfrm>
            <a:off x="2494788" y="3072021"/>
            <a:ext cx="1546858" cy="707886"/>
          </a:xfrm>
          <a:prstGeom prst="rect">
            <a:avLst/>
          </a:prstGeom>
          <a:noFill/>
        </p:spPr>
        <p:txBody>
          <a:bodyPr wrap="square" rtlCol="0">
            <a:spAutoFit/>
          </a:bodyPr>
          <a:lstStyle/>
          <a:p>
            <a:pPr algn="ctr"/>
            <a:r>
              <a:rPr lang="en-US" sz="4000" dirty="0" smtClean="0">
                <a:latin typeface="NikoshBAN" pitchFamily="2" charset="0"/>
                <a:cs typeface="NikoshBAN" pitchFamily="2" charset="0"/>
              </a:rPr>
              <a:t>দিনভর </a:t>
            </a:r>
            <a:r>
              <a:rPr lang="bn-BD"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
        <p:nvSpPr>
          <p:cNvPr id="19" name="TextBox 18"/>
          <p:cNvSpPr txBox="1"/>
          <p:nvPr/>
        </p:nvSpPr>
        <p:spPr>
          <a:xfrm>
            <a:off x="5808057" y="3099271"/>
            <a:ext cx="1967888" cy="707886"/>
          </a:xfrm>
          <a:prstGeom prst="rect">
            <a:avLst/>
          </a:prstGeom>
          <a:noFill/>
        </p:spPr>
        <p:txBody>
          <a:bodyPr wrap="square" rtlCol="0">
            <a:spAutoFit/>
          </a:bodyPr>
          <a:lstStyle/>
          <a:p>
            <a:pPr algn="ctr"/>
            <a:r>
              <a:rPr lang="en-US" sz="4000" dirty="0">
                <a:latin typeface="NikoshBAN" pitchFamily="2" charset="0"/>
                <a:cs typeface="NikoshBAN" pitchFamily="2" charset="0"/>
              </a:rPr>
              <a:t> </a:t>
            </a:r>
            <a:r>
              <a:rPr lang="en-US" sz="4000" dirty="0" err="1" smtClean="0">
                <a:latin typeface="NikoshBAN" pitchFamily="2" charset="0"/>
                <a:cs typeface="NikoshBAN" pitchFamily="2" charset="0"/>
              </a:rPr>
              <a:t>সারাদিন</a:t>
            </a:r>
            <a:r>
              <a:rPr lang="bn-BD" sz="4000" dirty="0" smtClean="0">
                <a:latin typeface="NikoshBAN" pitchFamily="2" charset="0"/>
                <a:cs typeface="NikoshBAN" pitchFamily="2" charset="0"/>
              </a:rPr>
              <a:t> </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
        <p:nvSpPr>
          <p:cNvPr id="20" name="TextBox 19"/>
          <p:cNvSpPr txBox="1"/>
          <p:nvPr/>
        </p:nvSpPr>
        <p:spPr>
          <a:xfrm>
            <a:off x="2484183" y="4349016"/>
            <a:ext cx="1834898" cy="707886"/>
          </a:xfrm>
          <a:prstGeom prst="rect">
            <a:avLst/>
          </a:prstGeom>
          <a:noFill/>
        </p:spPr>
        <p:txBody>
          <a:bodyPr wrap="square" rtlCol="0">
            <a:spAutoFit/>
          </a:bodyPr>
          <a:lstStyle/>
          <a:p>
            <a:pPr algn="ctr"/>
            <a:r>
              <a:rPr lang="bn-BD" sz="4000" dirty="0" smtClean="0">
                <a:latin typeface="NikoshBAN" pitchFamily="2" charset="0"/>
                <a:cs typeface="NikoshBAN" pitchFamily="2" charset="0"/>
              </a:rPr>
              <a:t>নিশিরাত </a:t>
            </a:r>
            <a:endParaRPr lang="en-US" sz="4000" dirty="0">
              <a:latin typeface="NikoshBAN" pitchFamily="2" charset="0"/>
              <a:cs typeface="NikoshBAN" pitchFamily="2" charset="0"/>
            </a:endParaRPr>
          </a:p>
        </p:txBody>
      </p:sp>
      <p:sp>
        <p:nvSpPr>
          <p:cNvPr id="21" name="TextBox 20"/>
          <p:cNvSpPr txBox="1"/>
          <p:nvPr/>
        </p:nvSpPr>
        <p:spPr>
          <a:xfrm>
            <a:off x="5967012" y="4275782"/>
            <a:ext cx="1649979" cy="707886"/>
          </a:xfrm>
          <a:prstGeom prst="rect">
            <a:avLst/>
          </a:prstGeom>
          <a:noFill/>
        </p:spPr>
        <p:txBody>
          <a:bodyPr wrap="square" rtlCol="0">
            <a:spAutoFit/>
          </a:bodyPr>
          <a:lstStyle/>
          <a:p>
            <a:pPr algn="ctr"/>
            <a:r>
              <a:rPr lang="bn-BD" sz="4000" dirty="0">
                <a:latin typeface="NikoshBAN" pitchFamily="2" charset="0"/>
                <a:cs typeface="NikoshBAN" pitchFamily="2" charset="0"/>
              </a:rPr>
              <a:t> </a:t>
            </a:r>
            <a:r>
              <a:rPr lang="bn-BD" sz="4000" dirty="0" smtClean="0">
                <a:latin typeface="NikoshBAN" pitchFamily="2" charset="0"/>
                <a:cs typeface="NikoshBAN" pitchFamily="2" charset="0"/>
              </a:rPr>
              <a:t>মাঝরাত  </a:t>
            </a:r>
            <a:endParaRPr lang="en-US" sz="4000" dirty="0">
              <a:latin typeface="NikoshBAN" pitchFamily="2" charset="0"/>
              <a:cs typeface="NikoshBAN" pitchFamily="2" charset="0"/>
            </a:endParaRPr>
          </a:p>
        </p:txBody>
      </p:sp>
      <p:sp>
        <p:nvSpPr>
          <p:cNvPr id="22" name="TextBox 21"/>
          <p:cNvSpPr txBox="1"/>
          <p:nvPr/>
        </p:nvSpPr>
        <p:spPr>
          <a:xfrm>
            <a:off x="2692337" y="5248569"/>
            <a:ext cx="1045464" cy="707886"/>
          </a:xfrm>
          <a:prstGeom prst="rect">
            <a:avLst/>
          </a:prstGeom>
          <a:noFill/>
        </p:spPr>
        <p:txBody>
          <a:bodyPr wrap="square" rtlCol="0">
            <a:spAutoFit/>
          </a:bodyPr>
          <a:lstStyle/>
          <a:p>
            <a:pPr algn="ctr"/>
            <a:r>
              <a:rPr lang="bn-BD" sz="4000" dirty="0">
                <a:latin typeface="NikoshBAN" pitchFamily="2" charset="0"/>
                <a:cs typeface="NikoshBAN" pitchFamily="2" charset="0"/>
              </a:rPr>
              <a:t>  </a:t>
            </a:r>
            <a:endParaRPr lang="en-US" sz="4000" dirty="0">
              <a:latin typeface="NikoshBAN" pitchFamily="2" charset="0"/>
              <a:cs typeface="NikoshBAN" pitchFamily="2" charset="0"/>
            </a:endParaRPr>
          </a:p>
        </p:txBody>
      </p:sp>
      <p:sp>
        <p:nvSpPr>
          <p:cNvPr id="23" name="TextBox 22"/>
          <p:cNvSpPr txBox="1"/>
          <p:nvPr/>
        </p:nvSpPr>
        <p:spPr>
          <a:xfrm>
            <a:off x="2654034" y="5439026"/>
            <a:ext cx="1998944" cy="707886"/>
          </a:xfrm>
          <a:prstGeom prst="rect">
            <a:avLst/>
          </a:prstGeom>
          <a:noFill/>
        </p:spPr>
        <p:txBody>
          <a:bodyPr wrap="square" rtlCol="0">
            <a:spAutoFit/>
          </a:bodyPr>
          <a:lstStyle/>
          <a:p>
            <a:r>
              <a:rPr lang="bn-BD" sz="4000" dirty="0" smtClean="0">
                <a:latin typeface="NikoshBAN" pitchFamily="2" charset="0"/>
                <a:cs typeface="NikoshBAN" pitchFamily="2" charset="0"/>
              </a:rPr>
              <a:t>ঝাঁকে ঝাঁকে  </a:t>
            </a:r>
            <a:endParaRPr lang="en-US" sz="4000" dirty="0">
              <a:latin typeface="NikoshBAN" pitchFamily="2" charset="0"/>
              <a:cs typeface="NikoshBAN" pitchFamily="2" charset="0"/>
            </a:endParaRPr>
          </a:p>
        </p:txBody>
      </p:sp>
      <p:sp>
        <p:nvSpPr>
          <p:cNvPr id="28" name="TextBox 27"/>
          <p:cNvSpPr txBox="1"/>
          <p:nvPr/>
        </p:nvSpPr>
        <p:spPr>
          <a:xfrm>
            <a:off x="6111965" y="5393743"/>
            <a:ext cx="2001097" cy="707886"/>
          </a:xfrm>
          <a:prstGeom prst="rect">
            <a:avLst/>
          </a:prstGeom>
          <a:noFill/>
        </p:spPr>
        <p:txBody>
          <a:bodyPr wrap="square" rtlCol="0">
            <a:spAutoFit/>
          </a:bodyPr>
          <a:lstStyle/>
          <a:p>
            <a:r>
              <a:rPr lang="bn-BD" sz="4000" dirty="0" smtClean="0">
                <a:latin typeface="NikoshBAN" pitchFamily="2" charset="0"/>
                <a:cs typeface="NikoshBAN" pitchFamily="2" charset="0"/>
              </a:rPr>
              <a:t>দলে দলে   </a:t>
            </a:r>
            <a:endParaRPr lang="en-US" sz="4000" dirty="0">
              <a:latin typeface="NikoshBAN" pitchFamily="2" charset="0"/>
              <a:cs typeface="NikoshBAN" pitchFamily="2" charset="0"/>
            </a:endParaRPr>
          </a:p>
        </p:txBody>
      </p:sp>
      <p:sp>
        <p:nvSpPr>
          <p:cNvPr id="29" name="Rectangle 28"/>
          <p:cNvSpPr/>
          <p:nvPr/>
        </p:nvSpPr>
        <p:spPr>
          <a:xfrm>
            <a:off x="2196085" y="339108"/>
            <a:ext cx="4661916" cy="930490"/>
          </a:xfrm>
          <a:prstGeom prst="rect">
            <a:avLst/>
          </a:prstGeom>
          <a:solidFill>
            <a:schemeClr val="accent6">
              <a:lumMod val="40000"/>
              <a:lumOff val="60000"/>
            </a:schemeClr>
          </a:solidFill>
          <a:ln/>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600" dirty="0">
                <a:latin typeface="NikoshBAN" pitchFamily="2" charset="0"/>
                <a:cs typeface="NikoshBAN" pitchFamily="2" charset="0"/>
              </a:rPr>
              <a:t>এসো</a:t>
            </a:r>
            <a:r>
              <a:rPr lang="en-US" sz="3600" dirty="0">
                <a:latin typeface="NikoshBAN" pitchFamily="2" charset="0"/>
                <a:cs typeface="NikoshBAN" pitchFamily="2" charset="0"/>
              </a:rPr>
              <a:t> </a:t>
            </a:r>
            <a:r>
              <a:rPr lang="bn-BD" sz="3600" dirty="0">
                <a:latin typeface="NikoshBAN" pitchFamily="2" charset="0"/>
                <a:cs typeface="NikoshBAN" pitchFamily="2" charset="0"/>
              </a:rPr>
              <a:t>ছবির সাহায্যে নতুন</a:t>
            </a:r>
            <a:r>
              <a:rPr lang="en-US" sz="3600" dirty="0">
                <a:latin typeface="NikoshBAN" pitchFamily="2" charset="0"/>
                <a:cs typeface="NikoshBAN" pitchFamily="2" charset="0"/>
              </a:rPr>
              <a:t> </a:t>
            </a:r>
            <a:r>
              <a:rPr lang="bn-BD" sz="3600" dirty="0">
                <a:latin typeface="NikoshBAN" pitchFamily="2" charset="0"/>
                <a:cs typeface="NikoshBAN" pitchFamily="2" charset="0"/>
              </a:rPr>
              <a:t>শব্দ শিখিঃ </a:t>
            </a:r>
            <a:endParaRPr lang="en-US" sz="3600" dirty="0">
              <a:latin typeface="NikoshBAN" pitchFamily="2" charset="0"/>
              <a:cs typeface="NikoshBAN" pitchFamily="2" charset="0"/>
            </a:endParaRPr>
          </a:p>
        </p:txBody>
      </p:sp>
      <p:pic>
        <p:nvPicPr>
          <p:cNvPr id="30" name="Picture 29"/>
          <p:cNvPicPr>
            <a:picLocks noChangeAspect="1"/>
          </p:cNvPicPr>
          <p:nvPr/>
        </p:nvPicPr>
        <p:blipFill>
          <a:blip r:embed="rId5" cstate="print">
            <a:extLst>
              <a:ext uri="{BEBA8EAE-BF5A-486C-A8C5-ECC9F3942E4B}">
                <a14:imgProps xmlns:a14="http://schemas.microsoft.com/office/drawing/2010/main">
                  <a14:imgLayer r:embed="rId6">
                    <a14:imgEffect>
                      <a14:backgroundRemoval t="6250" b="93393" l="4286" r="93036"/>
                    </a14:imgEffect>
                  </a14:imgLayer>
                </a14:imgProps>
              </a:ext>
              <a:ext uri="{28A0092B-C50C-407E-A947-70E740481C1C}">
                <a14:useLocalDpi xmlns:a14="http://schemas.microsoft.com/office/drawing/2010/main" val="0"/>
              </a:ext>
            </a:extLst>
          </a:blip>
          <a:stretch>
            <a:fillRect/>
          </a:stretch>
        </p:blipFill>
        <p:spPr>
          <a:xfrm>
            <a:off x="7722874" y="2784586"/>
            <a:ext cx="1514381" cy="1067208"/>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45476" y="4023182"/>
            <a:ext cx="1370100" cy="1173838"/>
          </a:xfrm>
          <a:prstGeom prst="ellipse">
            <a:avLst/>
          </a:prstGeom>
          <a:ln>
            <a:noFill/>
          </a:ln>
          <a:effectLst>
            <a:softEdge rad="112500"/>
          </a:effectLst>
        </p:spPr>
      </p:pic>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83576" y="5098678"/>
            <a:ext cx="1368000" cy="1095794"/>
          </a:xfrm>
          <a:prstGeom prst="ellipse">
            <a:avLst/>
          </a:prstGeom>
          <a:ln>
            <a:noFill/>
          </a:ln>
          <a:effectLst>
            <a:softEdge rad="112500"/>
          </a:effectLst>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843310" y="2490643"/>
            <a:ext cx="792000" cy="7952507"/>
          </a:xfrm>
          <a:prstGeom prst="rect">
            <a:avLst/>
          </a:prstGeom>
        </p:spPr>
      </p:pic>
    </p:spTree>
    <p:extLst>
      <p:ext uri="{BB962C8B-B14F-4D97-AF65-F5344CB8AC3E}">
        <p14:creationId xmlns:p14="http://schemas.microsoft.com/office/powerpoint/2010/main" val="37698490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Lef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lide(fromRight)">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lide(fromLeft)">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lide(fromRight)">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slide(fromLeft)">
                                      <p:cBhvr>
                                        <p:cTn id="27" dur="1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1000"/>
                                        <p:tgtEl>
                                          <p:spTgt spid="23"/>
                                        </p:tgtEl>
                                        <p:attrNameLst>
                                          <p:attrName>ppt_x</p:attrName>
                                        </p:attrNameLst>
                                      </p:cBhvr>
                                      <p:tavLst>
                                        <p:tav tm="0">
                                          <p:val>
                                            <p:strVal val="#ppt_x-#ppt_w*1.125000"/>
                                          </p:val>
                                        </p:tav>
                                        <p:tav tm="100000">
                                          <p:val>
                                            <p:strVal val="#ppt_x"/>
                                          </p:val>
                                        </p:tav>
                                      </p:tavLst>
                                    </p:anim>
                                    <p:animEffect transition="in" filter="wipe(right)">
                                      <p:cBhvr>
                                        <p:cTn id="33" dur="10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2"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slide(fromRight)">
                                      <p:cBhvr>
                                        <p:cTn id="3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2750">
              <a:srgbClr val="FDD968"/>
            </a:gs>
            <a:gs pos="52500">
              <a:srgbClr val="FAD969"/>
            </a:gs>
            <a:gs pos="52000">
              <a:srgbClr val="F5D86B"/>
            </a:gs>
            <a:gs pos="51000">
              <a:srgbClr val="EAD770"/>
            </a:gs>
            <a:gs pos="49000">
              <a:srgbClr val="D4D57A"/>
            </a:gs>
            <a:gs pos="45000">
              <a:schemeClr val="accent6">
                <a:lumMod val="60000"/>
                <a:lumOff val="40000"/>
              </a:schemeClr>
            </a:gs>
            <a:gs pos="53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473" y="192013"/>
            <a:ext cx="792000" cy="6912858"/>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0000" y="192012"/>
            <a:ext cx="792000" cy="6665988"/>
          </a:xfrm>
          <a:prstGeom prst="rect">
            <a:avLst/>
          </a:prstGeom>
        </p:spPr>
      </p:pic>
      <p:sp>
        <p:nvSpPr>
          <p:cNvPr id="8" name="Flowchart: Internal Storage 7"/>
          <p:cNvSpPr/>
          <p:nvPr/>
        </p:nvSpPr>
        <p:spPr>
          <a:xfrm>
            <a:off x="3804666" y="2329985"/>
            <a:ext cx="2933700" cy="3070860"/>
          </a:xfrm>
          <a:prstGeom prst="flowChartInternalStorage">
            <a:avLst/>
          </a:prstGeom>
          <a:blipFill>
            <a:blip r:embed="rId3" cstate="screen">
              <a:extLst>
                <a:ext uri="{28A0092B-C50C-407E-A947-70E740481C1C}">
                  <a14:useLocalDpi xmlns:a14="http://schemas.microsoft.com/office/drawing/2010/main"/>
                </a:ext>
              </a:extLst>
            </a:blip>
            <a:stretch>
              <a:fillRect/>
            </a:stretch>
          </a:blipFill>
          <a:ln>
            <a:noFill/>
          </a:ln>
          <a:effectLst>
            <a:outerShdw blurRad="225425" dist="50800" dir="5220000" algn="ctr">
              <a:srgbClr val="000000">
                <a:alpha val="33000"/>
              </a:srgbClr>
            </a:outerShdw>
          </a:effectLst>
          <a:scene3d>
            <a:camera prst="perspectiveFront" fov="3300000">
              <a:rot lat="486000" lon="19530000" rev="174000"/>
            </a:camera>
            <a:lightRig rig="brightRoom" dir="t"/>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9" name="TextBox 8"/>
          <p:cNvSpPr txBox="1"/>
          <p:nvPr/>
        </p:nvSpPr>
        <p:spPr>
          <a:xfrm>
            <a:off x="3958349" y="2329985"/>
            <a:ext cx="2209800" cy="3170099"/>
          </a:xfrm>
          <a:prstGeom prst="rect">
            <a:avLst/>
          </a:prstGeom>
          <a:noFill/>
        </p:spPr>
        <p:txBody>
          <a:bodyPr wrap="square" rtlCol="0">
            <a:spAutoFit/>
          </a:bodyPr>
          <a:lstStyle/>
          <a:p>
            <a:pPr algn="ctr"/>
            <a:r>
              <a:rPr lang="bn-BD" sz="4000" dirty="0" smtClean="0">
                <a:solidFill>
                  <a:srgbClr val="FFFF00"/>
                </a:solidFill>
                <a:latin typeface="NikoshBAN" pitchFamily="2" charset="0"/>
                <a:cs typeface="NikoshBAN" pitchFamily="2" charset="0"/>
              </a:rPr>
              <a:t>‘শিক্ষার্থীর </a:t>
            </a:r>
            <a:r>
              <a:rPr lang="en-US" sz="4000" dirty="0" smtClean="0">
                <a:solidFill>
                  <a:srgbClr val="FFFF00"/>
                </a:solidFill>
                <a:latin typeface="NikoshBAN" pitchFamily="2" charset="0"/>
                <a:cs typeface="NikoshBAN" pitchFamily="2" charset="0"/>
              </a:rPr>
              <a:t>    </a:t>
            </a:r>
            <a:r>
              <a:rPr lang="bn-BD" sz="4000" dirty="0" smtClean="0">
                <a:solidFill>
                  <a:srgbClr val="FFFF00"/>
                </a:solidFill>
                <a:latin typeface="NikoshBAN" pitchFamily="2" charset="0"/>
                <a:cs typeface="NikoshBAN" pitchFamily="2" charset="0"/>
              </a:rPr>
              <a:t>আবৃত্তি ও প্রমিত উচ্চারণ অনুশীলন’  </a:t>
            </a:r>
            <a:endParaRPr lang="en-US" sz="4000" dirty="0">
              <a:solidFill>
                <a:srgbClr val="FFFF00"/>
              </a:solidFill>
              <a:latin typeface="NikoshBAN" pitchFamily="2" charset="0"/>
              <a:cs typeface="NikoshBAN" pitchFamily="2" charset="0"/>
            </a:endParaRPr>
          </a:p>
        </p:txBody>
      </p:sp>
      <p:sp>
        <p:nvSpPr>
          <p:cNvPr id="13" name="TextBox 12"/>
          <p:cNvSpPr txBox="1"/>
          <p:nvPr/>
        </p:nvSpPr>
        <p:spPr>
          <a:xfrm>
            <a:off x="2573741" y="477672"/>
            <a:ext cx="6747680" cy="790341"/>
          </a:xfrm>
          <a:prstGeom prst="rect">
            <a:avLst/>
          </a:prstGeom>
          <a:solidFill>
            <a:schemeClr val="accent1">
              <a:lumMod val="20000"/>
              <a:lumOff val="80000"/>
            </a:schemeClr>
          </a:solidFill>
          <a:ln w="38100">
            <a:solidFill>
              <a:srgbClr val="FFFF00"/>
            </a:solidFill>
          </a:ln>
        </p:spPr>
        <p:txBody>
          <a:bodyPr wrap="square" rtlCol="0">
            <a:prstTxWarp prst="textPlain">
              <a:avLst/>
            </a:prstTxWarp>
            <a:spAutoFit/>
          </a:bodyPr>
          <a:lstStyle/>
          <a:p>
            <a:r>
              <a:rPr lang="bn-BD" sz="2800" dirty="0" smtClean="0">
                <a:latin typeface="NikoshBAN" pitchFamily="2" charset="0"/>
                <a:cs typeface="NikoshBAN" pitchFamily="2" charset="0"/>
              </a:rPr>
              <a:t>পাঠ্যবইয়ের সাথে সংযোগ স্থাপন- পৃষ্ঠা নং-৪১</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3938803048"/>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0" y="152400"/>
            <a:ext cx="12192000" cy="1588"/>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74612"/>
            <a:ext cx="12192000" cy="1588"/>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6707188"/>
            <a:ext cx="12192000" cy="1588"/>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6629400"/>
            <a:ext cx="12192000" cy="1588"/>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337" y="368535"/>
            <a:ext cx="792000" cy="6183077"/>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0000" y="319763"/>
            <a:ext cx="792000" cy="6709687"/>
          </a:xfrm>
          <a:prstGeom prst="rect">
            <a:avLst/>
          </a:prstGeom>
        </p:spPr>
      </p:pic>
      <p:sp>
        <p:nvSpPr>
          <p:cNvPr id="22" name="TextBox 21"/>
          <p:cNvSpPr txBox="1"/>
          <p:nvPr/>
        </p:nvSpPr>
        <p:spPr>
          <a:xfrm>
            <a:off x="1128106" y="378212"/>
            <a:ext cx="5430137" cy="1200329"/>
          </a:xfrm>
          <a:prstGeom prst="rect">
            <a:avLst/>
          </a:prstGeom>
          <a:blipFill>
            <a:blip r:embed="rId3"/>
            <a:tile tx="0" ty="0" sx="100000" sy="100000" flip="none" algn="tl"/>
          </a:blipFill>
          <a:ln>
            <a:solidFill>
              <a:srgbClr val="C00000"/>
            </a:solidFill>
          </a:ln>
        </p:spPr>
        <p:txBody>
          <a:bodyPr wrap="square" rtlCol="0">
            <a:spAutoFit/>
          </a:bodyPr>
          <a:lstStyle/>
          <a:p>
            <a:pPr marL="571500" indent="-571500">
              <a:buFont typeface="Wingdings" panose="05000000000000000000" pitchFamily="2" charset="2"/>
              <a:buChar char="v"/>
            </a:pPr>
            <a:r>
              <a:rPr lang="bn-BD" sz="3600" dirty="0" smtClean="0">
                <a:latin typeface="NikoshBAN" pitchFamily="2" charset="0"/>
                <a:cs typeface="NikoshBAN" pitchFamily="2" charset="0"/>
              </a:rPr>
              <a:t>কবিতাংশটি সাজিয়ে আবৃত্তি করঃ  </a:t>
            </a:r>
          </a:p>
          <a:p>
            <a:r>
              <a:rPr lang="bn-BD" sz="3600" dirty="0">
                <a:solidFill>
                  <a:srgbClr val="0070C0"/>
                </a:solidFill>
                <a:latin typeface="NikoshBAN" pitchFamily="2" charset="0"/>
                <a:cs typeface="NikoshBAN" pitchFamily="2" charset="0"/>
              </a:rPr>
              <a:t> </a:t>
            </a:r>
            <a:r>
              <a:rPr lang="bn-BD" sz="3600" dirty="0" smtClean="0">
                <a:solidFill>
                  <a:srgbClr val="0070C0"/>
                </a:solidFill>
                <a:latin typeface="NikoshBAN" pitchFamily="2" charset="0"/>
                <a:cs typeface="NikoshBAN" pitchFamily="2" charset="0"/>
              </a:rPr>
              <a:t>     </a:t>
            </a:r>
            <a:r>
              <a:rPr lang="bn-BD" sz="3200" dirty="0" smtClean="0">
                <a:solidFill>
                  <a:schemeClr val="accent6">
                    <a:lumMod val="75000"/>
                  </a:schemeClr>
                </a:solidFill>
                <a:latin typeface="NikoshBAN" pitchFamily="2" charset="0"/>
                <a:cs typeface="NikoshBAN" pitchFamily="2" charset="0"/>
              </a:rPr>
              <a:t>একক</a:t>
            </a:r>
            <a:r>
              <a:rPr lang="en-US" sz="3200" dirty="0" smtClean="0">
                <a:solidFill>
                  <a:schemeClr val="accent6">
                    <a:lumMod val="75000"/>
                  </a:schemeClr>
                </a:solidFill>
                <a:latin typeface="NikoshBAN" pitchFamily="2" charset="0"/>
                <a:cs typeface="NikoshBAN" pitchFamily="2" charset="0"/>
              </a:rPr>
              <a:t> </a:t>
            </a:r>
            <a:r>
              <a:rPr lang="bn-BD" sz="3200" dirty="0" smtClean="0">
                <a:solidFill>
                  <a:schemeClr val="accent6">
                    <a:lumMod val="75000"/>
                  </a:schemeClr>
                </a:solidFill>
                <a:latin typeface="NikoshBAN" pitchFamily="2" charset="0"/>
                <a:cs typeface="NikoshBAN" pitchFamily="2" charset="0"/>
              </a:rPr>
              <a:t>কাজ  </a:t>
            </a:r>
            <a:r>
              <a:rPr lang="en-US" sz="2800" dirty="0" smtClean="0">
                <a:solidFill>
                  <a:srgbClr val="7030A0"/>
                </a:solidFill>
                <a:latin typeface="NikoshBAN" pitchFamily="2" charset="0"/>
                <a:cs typeface="NikoshBAN" pitchFamily="2" charset="0"/>
              </a:rPr>
              <a:t>(</a:t>
            </a:r>
            <a:r>
              <a:rPr lang="bn-BD" sz="2800" dirty="0" smtClean="0">
                <a:solidFill>
                  <a:srgbClr val="7030A0"/>
                </a:solidFill>
                <a:latin typeface="NikoshBAN" pitchFamily="2" charset="0"/>
                <a:cs typeface="NikoshBAN" pitchFamily="2" charset="0"/>
              </a:rPr>
              <a:t>সময়-১০মিনিট)   </a:t>
            </a:r>
            <a:endParaRPr lang="en-US" sz="2800" dirty="0">
              <a:solidFill>
                <a:srgbClr val="7030A0"/>
              </a:solidFill>
              <a:latin typeface="NikoshBAN" pitchFamily="2" charset="0"/>
              <a:cs typeface="NikoshBAN" pitchFamily="2" charset="0"/>
            </a:endParaRPr>
          </a:p>
        </p:txBody>
      </p:sp>
      <p:pic>
        <p:nvPicPr>
          <p:cNvPr id="36" name="Picture 35"/>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l="61641" t="11104" b="31795"/>
          <a:stretch/>
        </p:blipFill>
        <p:spPr>
          <a:xfrm>
            <a:off x="7150422" y="2302877"/>
            <a:ext cx="3082224" cy="2743200"/>
          </a:xfrm>
          <a:prstGeom prst="rect">
            <a:avLst/>
          </a:prstGeom>
          <a:ln>
            <a:noFill/>
          </a:ln>
          <a:scene3d>
            <a:camera prst="perspectiveContrastingLeftFacing"/>
            <a:lightRig rig="threePt" dir="t"/>
          </a:scene3d>
          <a:sp3d>
            <a:bevelT prst="slope"/>
          </a:sp3d>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766" y="1834742"/>
            <a:ext cx="5774818" cy="437121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8081" y="1841651"/>
            <a:ext cx="5114987" cy="4524639"/>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027746" y="2341366"/>
            <a:ext cx="792000" cy="795250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0" y="152400"/>
            <a:ext cx="12192000" cy="1588"/>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74612"/>
            <a:ext cx="12192000" cy="1588"/>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6830577"/>
            <a:ext cx="12192000" cy="1588"/>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 y="408931"/>
            <a:ext cx="792000" cy="6636101"/>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0000" y="363093"/>
            <a:ext cx="792000" cy="649490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0629" y="367275"/>
            <a:ext cx="3395766" cy="1298561"/>
          </a:xfrm>
          <a:prstGeom prst="rect">
            <a:avLst/>
          </a:prstGeom>
        </p:spPr>
      </p:pic>
      <p:sp>
        <p:nvSpPr>
          <p:cNvPr id="3" name="TextBox 2"/>
          <p:cNvSpPr txBox="1"/>
          <p:nvPr/>
        </p:nvSpPr>
        <p:spPr>
          <a:xfrm>
            <a:off x="609120" y="408931"/>
            <a:ext cx="3477718" cy="607624"/>
          </a:xfrm>
          <a:prstGeom prst="rect">
            <a:avLst/>
          </a:prstGeom>
          <a:solidFill>
            <a:schemeClr val="accent5">
              <a:lumMod val="20000"/>
              <a:lumOff val="80000"/>
            </a:schemeClr>
          </a:solidFill>
          <a:ln>
            <a:solidFill>
              <a:schemeClr val="tx1"/>
            </a:solidFill>
          </a:ln>
        </p:spPr>
        <p:txBody>
          <a:bodyPr wrap="square" rtlCol="0">
            <a:spAutoFit/>
          </a:bodyPr>
          <a:lstStyle/>
          <a:p>
            <a:r>
              <a:rPr lang="bn-BD" sz="3200" dirty="0" smtClean="0">
                <a:latin typeface="NikoshBAN" panose="02000000000000000000" pitchFamily="2" charset="0"/>
                <a:cs typeface="NikoshBAN" panose="02000000000000000000" pitchFamily="2" charset="0"/>
              </a:rPr>
              <a:t>শব্দের সাথে বাক্য মিলাও: </a:t>
            </a:r>
            <a:endParaRPr lang="en-GB" sz="3200" dirty="0">
              <a:latin typeface="NikoshBAN" panose="02000000000000000000" pitchFamily="2" charset="0"/>
              <a:cs typeface="NikoshBAN" panose="02000000000000000000"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18170107"/>
              </p:ext>
            </p:extLst>
          </p:nvPr>
        </p:nvGraphicFramePr>
        <p:xfrm>
          <a:off x="1983423" y="1893917"/>
          <a:ext cx="8128000" cy="4396795"/>
        </p:xfrm>
        <a:graphic>
          <a:graphicData uri="http://schemas.openxmlformats.org/drawingml/2006/table">
            <a:tbl>
              <a:tblPr firstRow="1" bandRow="1">
                <a:effectLst>
                  <a:innerShdw blurRad="114300">
                    <a:prstClr val="black"/>
                  </a:innerShdw>
                </a:effectLst>
                <a:tableStyleId>{5C22544A-7EE6-4342-B048-85BDC9FD1C3A}</a:tableStyleId>
              </a:tblPr>
              <a:tblGrid>
                <a:gridCol w="4064000"/>
                <a:gridCol w="4064000"/>
              </a:tblGrid>
              <a:tr h="879359">
                <a:tc>
                  <a:txBody>
                    <a:bodyPr/>
                    <a:lstStyle/>
                    <a:p>
                      <a:r>
                        <a:rPr lang="bn-BD" sz="4000" dirty="0" smtClean="0"/>
                        <a:t>                 </a:t>
                      </a:r>
                      <a:r>
                        <a:rPr lang="en-US" sz="4000" dirty="0" err="1" smtClean="0">
                          <a:latin typeface="NikoshBAN" panose="02000000000000000000" pitchFamily="2" charset="0"/>
                          <a:cs typeface="NikoshBAN" panose="02000000000000000000" pitchFamily="2" charset="0"/>
                        </a:rPr>
                        <a:t>শব্দ</a:t>
                      </a:r>
                      <a:r>
                        <a:rPr lang="en-US" sz="4000" baseline="0" dirty="0" smtClean="0">
                          <a:latin typeface="NikoshBAN" panose="02000000000000000000" pitchFamily="2" charset="0"/>
                          <a:cs typeface="NikoshBAN" panose="02000000000000000000" pitchFamily="2" charset="0"/>
                        </a:rPr>
                        <a:t> </a:t>
                      </a:r>
                      <a:endParaRPr lang="en-GB" sz="4000" dirty="0"/>
                    </a:p>
                  </a:txBody>
                  <a:tcPr/>
                </a:tc>
                <a:tc>
                  <a:txBody>
                    <a:bodyPr/>
                    <a:lstStyle/>
                    <a:p>
                      <a:r>
                        <a:rPr lang="en-US" dirty="0" smtClean="0"/>
                        <a:t>               </a:t>
                      </a:r>
                      <a:r>
                        <a:rPr lang="en-US" sz="3600" dirty="0" err="1" smtClean="0">
                          <a:latin typeface="NikoshBAN" panose="02000000000000000000" pitchFamily="2" charset="0"/>
                          <a:cs typeface="NikoshBAN" panose="02000000000000000000" pitchFamily="2" charset="0"/>
                        </a:rPr>
                        <a:t>বাক্য</a:t>
                      </a:r>
                      <a:r>
                        <a:rPr lang="en-US" sz="3600" baseline="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a:txBody>
                  <a:tcPr/>
                </a:tc>
              </a:tr>
              <a:tr h="879359">
                <a:tc>
                  <a:txBody>
                    <a:bodyPr/>
                    <a:lstStyle/>
                    <a:p>
                      <a:r>
                        <a:rPr lang="en-US" sz="3200" dirty="0" smtClean="0">
                          <a:latin typeface="NikoshBAN" panose="02000000000000000000" pitchFamily="2" charset="0"/>
                          <a:cs typeface="NikoshBAN" panose="02000000000000000000" pitchFamily="2" charset="0"/>
                        </a:rPr>
                        <a:t>       দিনভর </a:t>
                      </a:r>
                      <a:endParaRPr lang="en-GB" sz="3200" dirty="0">
                        <a:latin typeface="NikoshBAN" panose="02000000000000000000" pitchFamily="2" charset="0"/>
                        <a:cs typeface="NikoshBAN" panose="02000000000000000000" pitchFamily="2" charset="0"/>
                      </a:endParaRPr>
                    </a:p>
                  </a:txBody>
                  <a:tcPr/>
                </a:tc>
                <a:tc>
                  <a:txBody>
                    <a:bodyPr/>
                    <a:lstStyle/>
                    <a:p>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আসান</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কর</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প্রভু</a:t>
                      </a:r>
                      <a:r>
                        <a:rPr lang="en-US" sz="3200" baseline="0" dirty="0" smtClean="0">
                          <a:latin typeface="NikoshBAN" panose="02000000000000000000" pitchFamily="2" charset="0"/>
                          <a:cs typeface="NikoshBAN" panose="02000000000000000000" pitchFamily="2" charset="0"/>
                        </a:rPr>
                        <a:t>। </a:t>
                      </a:r>
                      <a:endParaRPr lang="en-GB" sz="3200" dirty="0">
                        <a:latin typeface="NikoshBAN" panose="02000000000000000000" pitchFamily="2" charset="0"/>
                        <a:cs typeface="NikoshBAN" panose="02000000000000000000" pitchFamily="2" charset="0"/>
                      </a:endParaRPr>
                    </a:p>
                  </a:txBody>
                  <a:tcPr/>
                </a:tc>
              </a:tr>
              <a:tr h="879359">
                <a:tc>
                  <a:txBody>
                    <a:bodyPr/>
                    <a:lstStyle/>
                    <a:p>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ঝাঁকে</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ঝাঁকে</a:t>
                      </a:r>
                      <a:r>
                        <a:rPr lang="en-US" sz="3200" baseline="0" dirty="0" smtClean="0">
                          <a:latin typeface="NikoshBAN" panose="02000000000000000000" pitchFamily="2" charset="0"/>
                          <a:cs typeface="NikoshBAN" panose="02000000000000000000" pitchFamily="2" charset="0"/>
                        </a:rPr>
                        <a:t> </a:t>
                      </a:r>
                      <a:endParaRPr lang="en-GB" sz="3200" dirty="0">
                        <a:latin typeface="NikoshBAN" panose="02000000000000000000" pitchFamily="2" charset="0"/>
                        <a:cs typeface="NikoshBAN" panose="02000000000000000000" pitchFamily="2" charset="0"/>
                      </a:endParaRPr>
                    </a:p>
                  </a:txBody>
                  <a:tcPr/>
                </a:tc>
                <a:tc>
                  <a:txBody>
                    <a:bodyPr/>
                    <a:lstStyle/>
                    <a:p>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বাঁকা</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চাঁদ</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আকাশে</a:t>
                      </a:r>
                      <a:r>
                        <a:rPr lang="en-US" sz="3200" baseline="0" dirty="0" smtClean="0">
                          <a:latin typeface="NikoshBAN" panose="02000000000000000000" pitchFamily="2" charset="0"/>
                          <a:cs typeface="NikoshBAN" panose="02000000000000000000" pitchFamily="2" charset="0"/>
                        </a:rPr>
                        <a:t>। </a:t>
                      </a:r>
                      <a:endParaRPr lang="en-GB" sz="3200" dirty="0">
                        <a:latin typeface="NikoshBAN" panose="02000000000000000000" pitchFamily="2" charset="0"/>
                        <a:cs typeface="NikoshBAN" panose="02000000000000000000" pitchFamily="2" charset="0"/>
                      </a:endParaRPr>
                    </a:p>
                  </a:txBody>
                  <a:tcPr/>
                </a:tc>
              </a:tr>
              <a:tr h="879359">
                <a:tc>
                  <a:txBody>
                    <a:bodyPr/>
                    <a:lstStyle/>
                    <a:p>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মুশকিল</a:t>
                      </a:r>
                      <a:r>
                        <a:rPr lang="en-US" sz="3200" baseline="0" dirty="0" smtClean="0">
                          <a:latin typeface="NikoshBAN" panose="02000000000000000000" pitchFamily="2" charset="0"/>
                          <a:cs typeface="NikoshBAN" panose="02000000000000000000" pitchFamily="2" charset="0"/>
                        </a:rPr>
                        <a:t> </a:t>
                      </a:r>
                      <a:endParaRPr lang="en-GB" sz="3200" dirty="0">
                        <a:latin typeface="NikoshBAN" panose="02000000000000000000" pitchFamily="2" charset="0"/>
                        <a:cs typeface="NikoshBAN" panose="02000000000000000000" pitchFamily="2" charset="0"/>
                      </a:endParaRPr>
                    </a:p>
                  </a:txBody>
                  <a:tcPr/>
                </a:tc>
                <a:tc>
                  <a:txBody>
                    <a:bodyPr/>
                    <a:lstStyle/>
                    <a:p>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কোথায়</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ছিলে</a:t>
                      </a:r>
                      <a:r>
                        <a:rPr lang="en-US" sz="3200" baseline="0" dirty="0" smtClean="0">
                          <a:latin typeface="NikoshBAN" panose="02000000000000000000" pitchFamily="2" charset="0"/>
                          <a:cs typeface="NikoshBAN" panose="02000000000000000000" pitchFamily="2" charset="0"/>
                        </a:rPr>
                        <a:t>? </a:t>
                      </a:r>
                      <a:endParaRPr lang="en-GB" sz="3200" dirty="0">
                        <a:latin typeface="NikoshBAN" panose="02000000000000000000" pitchFamily="2" charset="0"/>
                        <a:cs typeface="NikoshBAN" panose="02000000000000000000" pitchFamily="2" charset="0"/>
                      </a:endParaRPr>
                    </a:p>
                  </a:txBody>
                  <a:tcPr/>
                </a:tc>
              </a:tr>
              <a:tr h="879359">
                <a:tc>
                  <a:txBody>
                    <a:bodyPr/>
                    <a:lstStyle/>
                    <a:p>
                      <a:r>
                        <a:rPr lang="en-US" sz="3200" dirty="0" smtClean="0">
                          <a:latin typeface="NikoshBAN" panose="02000000000000000000" pitchFamily="2" charset="0"/>
                          <a:cs typeface="NikoshBAN" panose="02000000000000000000" pitchFamily="2" charset="0"/>
                        </a:rPr>
                        <a:t>      </a:t>
                      </a:r>
                      <a:r>
                        <a:rPr lang="en-US" sz="3200" baseline="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নিশিরাত</a:t>
                      </a:r>
                      <a:r>
                        <a:rPr lang="en-US" sz="3200" baseline="0" dirty="0" smtClean="0">
                          <a:latin typeface="NikoshBAN" panose="02000000000000000000" pitchFamily="2" charset="0"/>
                          <a:cs typeface="NikoshBAN" panose="02000000000000000000" pitchFamily="2" charset="0"/>
                        </a:rPr>
                        <a:t> </a:t>
                      </a:r>
                      <a:endParaRPr lang="en-GB" sz="3200" dirty="0">
                        <a:latin typeface="NikoshBAN" panose="02000000000000000000" pitchFamily="2" charset="0"/>
                        <a:cs typeface="NikoshBAN" panose="02000000000000000000" pitchFamily="2" charset="0"/>
                      </a:endParaRPr>
                    </a:p>
                  </a:txBody>
                  <a:tcPr/>
                </a:tc>
                <a:tc>
                  <a:txBody>
                    <a:bodyPr/>
                    <a:lstStyle/>
                    <a:p>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পাখিরা</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উড়ে</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বেড়াচ্ছে</a:t>
                      </a:r>
                      <a:r>
                        <a:rPr lang="en-US" sz="3200" baseline="0" dirty="0" smtClean="0">
                          <a:latin typeface="NikoshBAN" panose="02000000000000000000" pitchFamily="2" charset="0"/>
                          <a:cs typeface="NikoshBAN" panose="02000000000000000000" pitchFamily="2" charset="0"/>
                        </a:rPr>
                        <a:t>। </a:t>
                      </a:r>
                      <a:endParaRPr lang="en-GB" sz="3200" dirty="0">
                        <a:latin typeface="NikoshBAN" panose="02000000000000000000" pitchFamily="2" charset="0"/>
                        <a:cs typeface="NikoshBAN" panose="02000000000000000000" pitchFamily="2" charset="0"/>
                      </a:endParaRPr>
                    </a:p>
                  </a:txBody>
                  <a:tcPr/>
                </a:tc>
              </a:tr>
            </a:tbl>
          </a:graphicData>
        </a:graphic>
      </p:graphicFrame>
      <p:cxnSp>
        <p:nvCxnSpPr>
          <p:cNvPr id="9" name="Straight Arrow Connector 8"/>
          <p:cNvCxnSpPr/>
          <p:nvPr/>
        </p:nvCxnSpPr>
        <p:spPr>
          <a:xfrm>
            <a:off x="3582649" y="3036031"/>
            <a:ext cx="2968053" cy="179080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897443" y="4092315"/>
            <a:ext cx="2653259" cy="159708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897443" y="3976386"/>
            <a:ext cx="2653259" cy="171301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717561" y="3113819"/>
            <a:ext cx="2833141" cy="171301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43310" y="2490643"/>
            <a:ext cx="792000" cy="7952507"/>
          </a:xfrm>
          <a:prstGeom prst="rect">
            <a:avLst/>
          </a:prstGeom>
        </p:spPr>
      </p:pic>
    </p:spTree>
    <p:extLst>
      <p:ext uri="{BB962C8B-B14F-4D97-AF65-F5344CB8AC3E}">
        <p14:creationId xmlns:p14="http://schemas.microsoft.com/office/powerpoint/2010/main" val="32414389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p:tgtEl>
                                          <p:spTgt spid="9"/>
                                        </p:tgtEl>
                                        <p:attrNameLst>
                                          <p:attrName>ppt_y</p:attrName>
                                        </p:attrNameLst>
                                      </p:cBhvr>
                                      <p:tavLst>
                                        <p:tav tm="0">
                                          <p:val>
                                            <p:strVal val="#ppt_y-#ppt_h*1.125000"/>
                                          </p:val>
                                        </p:tav>
                                        <p:tav tm="100000">
                                          <p:val>
                                            <p:strVal val="#ppt_y"/>
                                          </p:val>
                                        </p:tav>
                                      </p:tavLst>
                                    </p:anim>
                                    <p:animEffect transition="in" filter="wipe(down)">
                                      <p:cBhvr>
                                        <p:cTn id="8" dur="10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1000"/>
                                        <p:tgtEl>
                                          <p:spTgt spid="20"/>
                                        </p:tgtEl>
                                        <p:attrNameLst>
                                          <p:attrName>ppt_x</p:attrName>
                                        </p:attrNameLst>
                                      </p:cBhvr>
                                      <p:tavLst>
                                        <p:tav tm="0">
                                          <p:val>
                                            <p:strVal val="#ppt_x-#ppt_w*1.125000"/>
                                          </p:val>
                                        </p:tav>
                                        <p:tav tm="100000">
                                          <p:val>
                                            <p:strVal val="#ppt_x"/>
                                          </p:val>
                                        </p:tav>
                                      </p:tavLst>
                                    </p:anim>
                                    <p:animEffect transition="in" filter="wipe(right)">
                                      <p:cBhvr>
                                        <p:cTn id="14" dur="10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000"/>
                                        <p:tgtEl>
                                          <p:spTgt spid="24"/>
                                        </p:tgtEl>
                                        <p:attrNameLst>
                                          <p:attrName>ppt_y</p:attrName>
                                        </p:attrNameLst>
                                      </p:cBhvr>
                                      <p:tavLst>
                                        <p:tav tm="0">
                                          <p:val>
                                            <p:strVal val="#ppt_y+#ppt_h*1.125000"/>
                                          </p:val>
                                        </p:tav>
                                        <p:tav tm="100000">
                                          <p:val>
                                            <p:strVal val="#ppt_y"/>
                                          </p:val>
                                        </p:tav>
                                      </p:tavLst>
                                    </p:anim>
                                    <p:animEffect transition="in" filter="wipe(up)">
                                      <p:cBhvr>
                                        <p:cTn id="20" dur="10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000"/>
                                        <p:tgtEl>
                                          <p:spTgt spid="21"/>
                                        </p:tgtEl>
                                        <p:attrNameLst>
                                          <p:attrName>ppt_y</p:attrName>
                                        </p:attrNameLst>
                                      </p:cBhvr>
                                      <p:tavLst>
                                        <p:tav tm="0">
                                          <p:val>
                                            <p:strVal val="#ppt_y+#ppt_h*1.125000"/>
                                          </p:val>
                                        </p:tav>
                                        <p:tav tm="100000">
                                          <p:val>
                                            <p:strVal val="#ppt_y"/>
                                          </p:val>
                                        </p:tav>
                                      </p:tavLst>
                                    </p:anim>
                                    <p:animEffect transition="in" filter="wipe(up)">
                                      <p:cBhvr>
                                        <p:cTn id="2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0" y="152400"/>
            <a:ext cx="12192000" cy="1588"/>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74612"/>
            <a:ext cx="12192000" cy="1588"/>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6830577"/>
            <a:ext cx="12192000" cy="1588"/>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 y="3455755"/>
            <a:ext cx="792000" cy="3589277"/>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0000" y="281469"/>
            <a:ext cx="792000" cy="3589277"/>
          </a:xfrm>
          <a:prstGeom prst="rect">
            <a:avLst/>
          </a:prstGeom>
        </p:spPr>
      </p:pic>
      <p:sp>
        <p:nvSpPr>
          <p:cNvPr id="14" name="TextBox 13"/>
          <p:cNvSpPr txBox="1"/>
          <p:nvPr/>
        </p:nvSpPr>
        <p:spPr>
          <a:xfrm>
            <a:off x="7216515" y="281469"/>
            <a:ext cx="3810000" cy="523220"/>
          </a:xfrm>
          <a:prstGeom prst="rect">
            <a:avLst/>
          </a:prstGeom>
          <a:noFill/>
          <a:ln>
            <a:solidFill>
              <a:srgbClr val="C00000"/>
            </a:solidFill>
          </a:ln>
        </p:spPr>
        <p:txBody>
          <a:bodyPr wrap="square" rtlCol="0">
            <a:spAutoFit/>
          </a:bodyPr>
          <a:lstStyle/>
          <a:p>
            <a:r>
              <a:rPr lang="bn-BD" sz="2800" b="1" dirty="0" smtClean="0">
                <a:solidFill>
                  <a:srgbClr val="7030A0"/>
                </a:solidFill>
                <a:latin typeface="NikoshBAN" pitchFamily="2" charset="0"/>
                <a:cs typeface="NikoshBAN" pitchFamily="2" charset="0"/>
              </a:rPr>
              <a:t>দলগত অনুশীলন</a:t>
            </a:r>
            <a:r>
              <a:rPr lang="en-US" sz="2800" b="1" dirty="0" smtClean="0">
                <a:solidFill>
                  <a:srgbClr val="7030A0"/>
                </a:solidFill>
                <a:latin typeface="NikoshBAN" pitchFamily="2" charset="0"/>
                <a:cs typeface="NikoshBAN" pitchFamily="2" charset="0"/>
              </a:rPr>
              <a:t>:</a:t>
            </a:r>
            <a:r>
              <a:rPr lang="bn-BD" sz="2800" b="1" dirty="0" smtClean="0">
                <a:solidFill>
                  <a:srgbClr val="7030A0"/>
                </a:solidFill>
                <a:latin typeface="NikoshBAN" pitchFamily="2" charset="0"/>
                <a:cs typeface="NikoshBAN" pitchFamily="2" charset="0"/>
              </a:rPr>
              <a:t> </a:t>
            </a:r>
            <a:r>
              <a:rPr lang="bn-BD" sz="2800" dirty="0" smtClean="0">
                <a:solidFill>
                  <a:srgbClr val="00B050"/>
                </a:solidFill>
                <a:latin typeface="NikoshBAN" pitchFamily="2" charset="0"/>
                <a:cs typeface="NikoshBAN" pitchFamily="2" charset="0"/>
              </a:rPr>
              <a:t>সময়-৭ মিনিট </a:t>
            </a:r>
            <a:r>
              <a:rPr lang="bn-BD" sz="2400" dirty="0" smtClean="0">
                <a:solidFill>
                  <a:srgbClr val="00B050"/>
                </a:solidFill>
                <a:latin typeface="NikoshBAN" pitchFamily="2" charset="0"/>
                <a:cs typeface="NikoshBAN" pitchFamily="2" charset="0"/>
              </a:rPr>
              <a:t> </a:t>
            </a:r>
            <a:endParaRPr lang="en-US" sz="3600" dirty="0">
              <a:solidFill>
                <a:srgbClr val="00B050"/>
              </a:solidFill>
              <a:latin typeface="NikoshBAN" pitchFamily="2" charset="0"/>
              <a:cs typeface="NikoshBAN" pitchFamily="2" charset="0"/>
            </a:endParaRPr>
          </a:p>
        </p:txBody>
      </p:sp>
      <p:pic>
        <p:nvPicPr>
          <p:cNvPr id="15" name="Picture 14" descr="140117-report_cover1_01-02.png"/>
          <p:cNvPicPr>
            <a:picLocks noChangeAspect="1"/>
          </p:cNvPicPr>
          <p:nvPr/>
        </p:nvPicPr>
        <p:blipFill>
          <a:blip r:embed="rId3">
            <a:lum bright="10000" contrast="40000"/>
          </a:blip>
          <a:srcRect l="5000" b="7333"/>
          <a:stretch>
            <a:fillRect/>
          </a:stretch>
        </p:blipFill>
        <p:spPr>
          <a:xfrm>
            <a:off x="7837488" y="1015704"/>
            <a:ext cx="2834640" cy="1555317"/>
          </a:xfrm>
          <a:prstGeom prst="rect">
            <a:avLst/>
          </a:prstGeom>
          <a:ln>
            <a:solidFill>
              <a:srgbClr val="00B050"/>
            </a:solidFill>
          </a:ln>
        </p:spPr>
      </p:pic>
      <p:sp>
        <p:nvSpPr>
          <p:cNvPr id="2" name="TextBox 1"/>
          <p:cNvSpPr txBox="1"/>
          <p:nvPr/>
        </p:nvSpPr>
        <p:spPr>
          <a:xfrm>
            <a:off x="976340" y="443448"/>
            <a:ext cx="5841242" cy="1815882"/>
          </a:xfrm>
          <a:prstGeom prst="rect">
            <a:avLst/>
          </a:prstGeom>
          <a:solidFill>
            <a:schemeClr val="accent6">
              <a:lumMod val="40000"/>
              <a:lumOff val="60000"/>
            </a:schemeClr>
          </a:solidFill>
          <a:ln>
            <a:solidFill>
              <a:srgbClr val="C00000"/>
            </a:solidFill>
          </a:ln>
        </p:spPr>
        <p:txBody>
          <a:bodyPr wrap="square" rtlCol="0">
            <a:spAutoFit/>
          </a:bodyPr>
          <a:lstStyle/>
          <a:p>
            <a:r>
              <a:rPr lang="en-US" sz="2800" dirty="0" err="1" smtClean="0">
                <a:latin typeface="NikoshBAN" panose="02000000000000000000" pitchFamily="2" charset="0"/>
                <a:cs typeface="NikoshBAN" panose="02000000000000000000" pitchFamily="2" charset="0"/>
              </a:rPr>
              <a:t>নিচের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অনুচ্ছেদটি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ভালো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অনুচ্ছেদটিতে</a:t>
            </a:r>
            <a:r>
              <a:rPr lang="en-US" sz="2800" dirty="0" smtClean="0">
                <a:latin typeface="NikoshBAN" panose="02000000000000000000" pitchFamily="2" charset="0"/>
                <a:cs typeface="NikoshBAN" panose="02000000000000000000" pitchFamily="2" charset="0"/>
              </a:rPr>
              <a:t> এই </a:t>
            </a:r>
            <a:r>
              <a:rPr lang="en-US" sz="2800" dirty="0" err="1" smtClean="0">
                <a:latin typeface="NikoshBAN" panose="02000000000000000000" pitchFamily="2" charset="0"/>
                <a:cs typeface="NikoshBAN" panose="02000000000000000000" pitchFamily="2" charset="0"/>
              </a:rPr>
              <a:t>কবিতাংশে</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ব্যবহার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কয়েকটি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শব্দ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রয়েছে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সেগুলো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বোর্ডে</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লেখ</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এবং</a:t>
            </a:r>
            <a:r>
              <a:rPr lang="en-US" sz="2800" dirty="0" smtClean="0">
                <a:latin typeface="NikoshBAN" panose="02000000000000000000" pitchFamily="2" charset="0"/>
                <a:cs typeface="NikoshBAN" panose="02000000000000000000" pitchFamily="2" charset="0"/>
              </a:rPr>
              <a:t>  তোমাদের </a:t>
            </a:r>
            <a:r>
              <a:rPr lang="en-US" sz="2800" dirty="0" err="1" smtClean="0">
                <a:latin typeface="NikoshBAN" panose="02000000000000000000" pitchFamily="2" charset="0"/>
                <a:cs typeface="NikoshBAN" panose="02000000000000000000" pitchFamily="2" charset="0"/>
              </a:rPr>
              <a:t>জানা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শব্দদূষণের</a:t>
            </a: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অন্য তিনটি </a:t>
            </a:r>
            <a:r>
              <a:rPr lang="en-US" sz="2800" dirty="0" err="1" smtClean="0">
                <a:latin typeface="NikoshBAN" panose="02000000000000000000" pitchFamily="2" charset="0"/>
                <a:cs typeface="NikoshBAN" panose="02000000000000000000" pitchFamily="2" charset="0"/>
              </a:rPr>
              <a:t>কারণ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লেখ</a:t>
            </a:r>
            <a:r>
              <a:rPr lang="en-US" sz="2800" dirty="0" smtClean="0">
                <a:latin typeface="NikoshBAN" panose="02000000000000000000" pitchFamily="2" charset="0"/>
                <a:cs typeface="NikoshBAN" panose="02000000000000000000" pitchFamily="2" charset="0"/>
              </a:rPr>
              <a:t>। </a:t>
            </a:r>
            <a:endParaRPr lang="en-GB" sz="2800" dirty="0">
              <a:latin typeface="NikoshBAN" panose="02000000000000000000" pitchFamily="2" charset="0"/>
              <a:cs typeface="NikoshBAN" panose="02000000000000000000" pitchFamily="2" charset="0"/>
            </a:endParaRPr>
          </a:p>
        </p:txBody>
      </p:sp>
      <p:sp>
        <p:nvSpPr>
          <p:cNvPr id="10" name="TextBox 9"/>
          <p:cNvSpPr txBox="1"/>
          <p:nvPr/>
        </p:nvSpPr>
        <p:spPr>
          <a:xfrm>
            <a:off x="982605" y="3451022"/>
            <a:ext cx="5923129" cy="3108543"/>
          </a:xfrm>
          <a:prstGeom prst="rect">
            <a:avLst/>
          </a:prstGeom>
          <a:blipFill>
            <a:blip r:embed="rId4"/>
            <a:tile tx="0" ty="0" sx="100000" sy="100000" flip="none" algn="tl"/>
          </a:blipFill>
          <a:ln>
            <a:solidFill>
              <a:srgbClr val="C00000"/>
            </a:solidFill>
          </a:ln>
        </p:spPr>
        <p:txBody>
          <a:bodyPr wrap="square" rtlCol="0">
            <a:spAutoFit/>
          </a:bodyPr>
          <a:lstStyle/>
          <a:p>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নিশিরাতে একটি লোক গাছতলায় ঘুমিয়ে পড়ল। ভোরে পাখির কিচির মিচির </a:t>
            </a:r>
            <a:r>
              <a:rPr lang="bn-BD" sz="2800" dirty="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 শব্দে তার ঘুম ভেঙ্গে  গেল। দেখল, কয়েকটি গরু  রাস্তা দিয়ে যাচ্ছে। আর একদল কুকুর সেগুলোর পেছন পেছন তারস্বরে চেঁচিয়ে মরছে। গরুর হাম্বা রব আর কুকুরের চিৎকারে কান পাতা দায়। লোকটি মনে মনে ভাবল, একেই বলে দূষণ। </a:t>
            </a:r>
            <a:endParaRPr lang="en-GB" sz="2800" dirty="0">
              <a:latin typeface="NikoshBAN" panose="02000000000000000000" pitchFamily="2" charset="0"/>
              <a:cs typeface="NikoshBAN" panose="02000000000000000000" pitchFamily="2" charset="0"/>
            </a:endParaRPr>
          </a:p>
        </p:txBody>
      </p:sp>
      <p:cxnSp>
        <p:nvCxnSpPr>
          <p:cNvPr id="11" name="Straight Connector 10"/>
          <p:cNvCxnSpPr/>
          <p:nvPr/>
        </p:nvCxnSpPr>
        <p:spPr>
          <a:xfrm>
            <a:off x="2552131" y="2373201"/>
            <a:ext cx="880597" cy="963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65528" y="2170492"/>
            <a:ext cx="1253418" cy="135831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729552" y="2717161"/>
            <a:ext cx="470461" cy="396657"/>
          </a:xfrm>
          <a:prstGeom prst="rect">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063854" y="5995666"/>
            <a:ext cx="1201674" cy="523220"/>
          </a:xfrm>
          <a:prstGeom prst="rect">
            <a:avLst/>
          </a:prstGeom>
          <a:blipFill>
            <a:blip r:embed="rId4"/>
            <a:tile tx="0" ty="0" sx="100000" sy="100000" flip="none" algn="tl"/>
          </a:blipFill>
        </p:spPr>
        <p:txBody>
          <a:bodyPr wrap="square" rtlCol="0">
            <a:spAutoFit/>
          </a:bodyPr>
          <a:lstStyle/>
          <a:p>
            <a:r>
              <a:rPr lang="bn-BD" sz="2800" dirty="0" smtClean="0">
                <a:latin typeface="NikoshBAN" panose="02000000000000000000" pitchFamily="2" charset="0"/>
                <a:cs typeface="NikoshBAN" panose="02000000000000000000" pitchFamily="2" charset="0"/>
              </a:rPr>
              <a:t>শব্দদূষণ।</a:t>
            </a:r>
            <a:endParaRPr lang="en-GB" sz="2800" dirty="0">
              <a:latin typeface="NikoshBAN" panose="02000000000000000000" pitchFamily="2" charset="0"/>
              <a:cs typeface="NikoshBAN" panose="02000000000000000000" pitchFamily="2" charset="0"/>
            </a:endParaRPr>
          </a:p>
        </p:txBody>
      </p:sp>
      <p:sp>
        <p:nvSpPr>
          <p:cNvPr id="17" name="TextBox 16"/>
          <p:cNvSpPr txBox="1"/>
          <p:nvPr/>
        </p:nvSpPr>
        <p:spPr>
          <a:xfrm>
            <a:off x="1794276" y="4727173"/>
            <a:ext cx="796037" cy="523220"/>
          </a:xfrm>
          <a:prstGeom prst="rect">
            <a:avLst/>
          </a:prstGeom>
          <a:blipFill>
            <a:blip r:embed="rId4"/>
            <a:tile tx="0" ty="0" sx="100000" sy="100000" flip="none" algn="tl"/>
          </a:blipFill>
        </p:spPr>
        <p:txBody>
          <a:bodyPr wrap="square" rtlCol="0">
            <a:spAutoFit/>
          </a:bodyPr>
          <a:lstStyle/>
          <a:p>
            <a:r>
              <a:rPr lang="bn-BD" sz="2800" dirty="0" smtClean="0">
                <a:latin typeface="NikoshBAN" panose="02000000000000000000" pitchFamily="2" charset="0"/>
                <a:cs typeface="NikoshBAN" panose="02000000000000000000" pitchFamily="2" charset="0"/>
              </a:rPr>
              <a:t>কুকুর</a:t>
            </a:r>
            <a:endParaRPr lang="en-GB" sz="2800" dirty="0">
              <a:latin typeface="NikoshBAN" panose="02000000000000000000" pitchFamily="2" charset="0"/>
              <a:cs typeface="NikoshBAN" panose="02000000000000000000" pitchFamily="2" charset="0"/>
            </a:endParaRPr>
          </a:p>
        </p:txBody>
      </p:sp>
      <p:sp>
        <p:nvSpPr>
          <p:cNvPr id="20" name="TextBox 19"/>
          <p:cNvSpPr txBox="1"/>
          <p:nvPr/>
        </p:nvSpPr>
        <p:spPr>
          <a:xfrm>
            <a:off x="3401984" y="4290470"/>
            <a:ext cx="575220" cy="523220"/>
          </a:xfrm>
          <a:prstGeom prst="rect">
            <a:avLst/>
          </a:prstGeom>
          <a:blipFill>
            <a:blip r:embed="rId4"/>
            <a:tile tx="0" ty="0" sx="100000" sy="100000" flip="none" algn="tl"/>
          </a:blipFill>
        </p:spPr>
        <p:txBody>
          <a:bodyPr wrap="square" rtlCol="0">
            <a:spAutoFit/>
          </a:bodyPr>
          <a:lstStyle/>
          <a:p>
            <a:r>
              <a:rPr lang="bn-BD" sz="2800" dirty="0" smtClean="0">
                <a:latin typeface="NikoshBAN" panose="02000000000000000000" pitchFamily="2" charset="0"/>
                <a:cs typeface="NikoshBAN" panose="02000000000000000000" pitchFamily="2" charset="0"/>
              </a:rPr>
              <a:t>গরু</a:t>
            </a:r>
            <a:endParaRPr lang="en-GB" sz="2800" dirty="0">
              <a:latin typeface="NikoshBAN" panose="02000000000000000000" pitchFamily="2" charset="0"/>
              <a:cs typeface="NikoshBAN" panose="02000000000000000000" pitchFamily="2" charset="0"/>
            </a:endParaRPr>
          </a:p>
        </p:txBody>
      </p:sp>
      <p:sp>
        <p:nvSpPr>
          <p:cNvPr id="21" name="TextBox 20"/>
          <p:cNvSpPr txBox="1"/>
          <p:nvPr/>
        </p:nvSpPr>
        <p:spPr>
          <a:xfrm>
            <a:off x="2552131" y="3870746"/>
            <a:ext cx="1699707" cy="523220"/>
          </a:xfrm>
          <a:prstGeom prst="rect">
            <a:avLst/>
          </a:prstGeom>
          <a:blipFill>
            <a:blip r:embed="rId4"/>
            <a:tile tx="0" ty="0" sx="100000" sy="100000" flip="none" algn="tl"/>
          </a:blipFill>
        </p:spPr>
        <p:txBody>
          <a:bodyPr wrap="square" rtlCol="0">
            <a:spAutoFit/>
          </a:bodyPr>
          <a:lstStyle/>
          <a:p>
            <a:r>
              <a:rPr lang="bn-BD" sz="2800" dirty="0" smtClean="0">
                <a:latin typeface="NikoshBAN" panose="02000000000000000000" pitchFamily="2" charset="0"/>
                <a:cs typeface="NikoshBAN" panose="02000000000000000000" pitchFamily="2" charset="0"/>
              </a:rPr>
              <a:t>কিচির মিচির</a:t>
            </a:r>
            <a:endParaRPr lang="en-GB" sz="2800" dirty="0">
              <a:latin typeface="NikoshBAN" panose="02000000000000000000" pitchFamily="2" charset="0"/>
              <a:cs typeface="NikoshBAN" panose="02000000000000000000" pitchFamily="2" charset="0"/>
            </a:endParaRPr>
          </a:p>
        </p:txBody>
      </p:sp>
      <p:sp>
        <p:nvSpPr>
          <p:cNvPr id="22" name="TextBox 21"/>
          <p:cNvSpPr txBox="1"/>
          <p:nvPr/>
        </p:nvSpPr>
        <p:spPr>
          <a:xfrm>
            <a:off x="1012103" y="3463154"/>
            <a:ext cx="1296538" cy="523220"/>
          </a:xfrm>
          <a:prstGeom prst="rect">
            <a:avLst/>
          </a:prstGeom>
          <a:blipFill>
            <a:blip r:embed="rId4"/>
            <a:tile tx="0" ty="0" sx="100000" sy="100000" flip="none" algn="tl"/>
          </a:blipFill>
        </p:spPr>
        <p:txBody>
          <a:bodyPr wrap="square" rtlCol="0">
            <a:spAutoFit/>
          </a:bodyPr>
          <a:lstStyle/>
          <a:p>
            <a:r>
              <a:rPr lang="bn-BD" sz="2800" dirty="0" smtClean="0">
                <a:latin typeface="NikoshBAN" panose="02000000000000000000" pitchFamily="2" charset="0"/>
                <a:cs typeface="NikoshBAN" panose="02000000000000000000" pitchFamily="2" charset="0"/>
              </a:rPr>
              <a:t>নিশিরাতে</a:t>
            </a:r>
            <a:endParaRPr lang="en-GB" sz="2800" dirty="0">
              <a:latin typeface="NikoshBAN" panose="02000000000000000000" pitchFamily="2" charset="0"/>
              <a:cs typeface="NikoshBAN" panose="02000000000000000000" pitchFamily="2" charset="0"/>
            </a:endParaRPr>
          </a:p>
        </p:txBody>
      </p:sp>
      <p:sp>
        <p:nvSpPr>
          <p:cNvPr id="23" name="TextBox 22"/>
          <p:cNvSpPr txBox="1"/>
          <p:nvPr/>
        </p:nvSpPr>
        <p:spPr>
          <a:xfrm>
            <a:off x="8219762" y="3337151"/>
            <a:ext cx="1296538" cy="523220"/>
          </a:xfrm>
          <a:prstGeom prst="rect">
            <a:avLst/>
          </a:prstGeom>
          <a:blipFill>
            <a:blip r:embed="rId4"/>
            <a:tile tx="0" ty="0" sx="100000" sy="100000" flip="none" algn="tl"/>
          </a:blipFill>
        </p:spPr>
        <p:txBody>
          <a:bodyPr wrap="square" rtlCol="0">
            <a:spAutoFit/>
          </a:bodyPr>
          <a:lstStyle/>
          <a:p>
            <a:r>
              <a:rPr lang="bn-BD" sz="2800" dirty="0" smtClean="0">
                <a:latin typeface="NikoshBAN" panose="02000000000000000000" pitchFamily="2" charset="0"/>
                <a:cs typeface="NikoshBAN" panose="02000000000000000000" pitchFamily="2" charset="0"/>
              </a:rPr>
              <a:t>নিশিরাতে</a:t>
            </a:r>
            <a:endParaRPr lang="en-GB" sz="2800" dirty="0">
              <a:latin typeface="NikoshBAN" panose="02000000000000000000" pitchFamily="2" charset="0"/>
              <a:cs typeface="NikoshBAN" panose="02000000000000000000" pitchFamily="2" charset="0"/>
            </a:endParaRPr>
          </a:p>
        </p:txBody>
      </p:sp>
      <p:sp>
        <p:nvSpPr>
          <p:cNvPr id="24" name="TextBox 23"/>
          <p:cNvSpPr txBox="1"/>
          <p:nvPr/>
        </p:nvSpPr>
        <p:spPr>
          <a:xfrm>
            <a:off x="8050837" y="3955854"/>
            <a:ext cx="1679317" cy="523220"/>
          </a:xfrm>
          <a:prstGeom prst="rect">
            <a:avLst/>
          </a:prstGeom>
          <a:blipFill>
            <a:blip r:embed="rId4"/>
            <a:tile tx="0" ty="0" sx="100000" sy="100000" flip="none" algn="tl"/>
          </a:blipFill>
        </p:spPr>
        <p:txBody>
          <a:bodyPr wrap="square" rtlCol="0">
            <a:spAutoFit/>
          </a:bodyPr>
          <a:lstStyle/>
          <a:p>
            <a:r>
              <a:rPr lang="bn-BD" sz="2800" dirty="0" smtClean="0">
                <a:latin typeface="NikoshBAN" panose="02000000000000000000" pitchFamily="2" charset="0"/>
                <a:cs typeface="NikoshBAN" panose="02000000000000000000" pitchFamily="2" charset="0"/>
              </a:rPr>
              <a:t>কিচির মিচির</a:t>
            </a:r>
            <a:endParaRPr lang="en-GB" sz="2800" dirty="0">
              <a:latin typeface="NikoshBAN" panose="02000000000000000000" pitchFamily="2" charset="0"/>
              <a:cs typeface="NikoshBAN" panose="02000000000000000000" pitchFamily="2" charset="0"/>
            </a:endParaRPr>
          </a:p>
        </p:txBody>
      </p:sp>
      <p:sp>
        <p:nvSpPr>
          <p:cNvPr id="25" name="TextBox 24"/>
          <p:cNvSpPr txBox="1"/>
          <p:nvPr/>
        </p:nvSpPr>
        <p:spPr>
          <a:xfrm>
            <a:off x="8235453" y="4567862"/>
            <a:ext cx="1296538" cy="523220"/>
          </a:xfrm>
          <a:prstGeom prst="rect">
            <a:avLst/>
          </a:prstGeom>
          <a:blipFill>
            <a:blip r:embed="rId4"/>
            <a:tile tx="0" ty="0" sx="100000" sy="100000" flip="none" algn="tl"/>
          </a:blipFill>
        </p:spPr>
        <p:txBody>
          <a:bodyPr wrap="square" rtlCol="0">
            <a:spAutoFit/>
          </a:bodyPr>
          <a:lstStyle/>
          <a:p>
            <a:pPr algn="ctr"/>
            <a:r>
              <a:rPr lang="bn-BD" sz="2800" dirty="0" smtClean="0">
                <a:latin typeface="NikoshBAN" panose="02000000000000000000" pitchFamily="2" charset="0"/>
                <a:cs typeface="NikoshBAN" panose="02000000000000000000" pitchFamily="2" charset="0"/>
              </a:rPr>
              <a:t>গরু </a:t>
            </a:r>
            <a:endParaRPr lang="en-GB" sz="2800" dirty="0">
              <a:latin typeface="NikoshBAN" panose="02000000000000000000" pitchFamily="2" charset="0"/>
              <a:cs typeface="NikoshBAN" panose="02000000000000000000" pitchFamily="2" charset="0"/>
            </a:endParaRPr>
          </a:p>
        </p:txBody>
      </p:sp>
      <p:sp>
        <p:nvSpPr>
          <p:cNvPr id="26" name="TextBox 25"/>
          <p:cNvSpPr txBox="1"/>
          <p:nvPr/>
        </p:nvSpPr>
        <p:spPr>
          <a:xfrm>
            <a:off x="8242227" y="5840478"/>
            <a:ext cx="1296538" cy="523220"/>
          </a:xfrm>
          <a:prstGeom prst="rect">
            <a:avLst/>
          </a:prstGeom>
          <a:blipFill>
            <a:blip r:embed="rId4"/>
            <a:tile tx="0" ty="0" sx="100000" sy="100000" flip="none" algn="tl"/>
          </a:blipFill>
        </p:spPr>
        <p:txBody>
          <a:bodyPr wrap="square" rtlCol="0">
            <a:spAutoFit/>
          </a:bodyPr>
          <a:lstStyle/>
          <a:p>
            <a:r>
              <a:rPr lang="bn-BD" sz="2800" dirty="0" smtClean="0">
                <a:latin typeface="NikoshBAN" panose="02000000000000000000" pitchFamily="2" charset="0"/>
                <a:cs typeface="NikoshBAN" panose="02000000000000000000" pitchFamily="2" charset="0"/>
              </a:rPr>
              <a:t>শব্দদূষণ</a:t>
            </a:r>
            <a:endParaRPr lang="en-GB" sz="2800" dirty="0">
              <a:latin typeface="NikoshBAN" panose="02000000000000000000" pitchFamily="2" charset="0"/>
              <a:cs typeface="NikoshBAN" panose="02000000000000000000" pitchFamily="2" charset="0"/>
            </a:endParaRPr>
          </a:p>
        </p:txBody>
      </p:sp>
      <p:sp>
        <p:nvSpPr>
          <p:cNvPr id="27" name="TextBox 26"/>
          <p:cNvSpPr txBox="1"/>
          <p:nvPr/>
        </p:nvSpPr>
        <p:spPr>
          <a:xfrm>
            <a:off x="8219762" y="5227242"/>
            <a:ext cx="1296538" cy="523220"/>
          </a:xfrm>
          <a:prstGeom prst="rect">
            <a:avLst/>
          </a:prstGeom>
          <a:blipFill>
            <a:blip r:embed="rId4"/>
            <a:tile tx="0" ty="0" sx="100000" sy="100000" flip="none" algn="tl"/>
          </a:blipFill>
        </p:spPr>
        <p:txBody>
          <a:bodyPr wrap="square" rtlCol="0">
            <a:spAutoFit/>
          </a:bodyPr>
          <a:lstStyle/>
          <a:p>
            <a:pPr algn="ctr"/>
            <a:r>
              <a:rPr lang="bn-BD" sz="2800" dirty="0" smtClean="0">
                <a:latin typeface="NikoshBAN" panose="02000000000000000000" pitchFamily="2" charset="0"/>
                <a:cs typeface="NikoshBAN" panose="02000000000000000000" pitchFamily="2" charset="0"/>
              </a:rPr>
              <a:t>কুকুর</a:t>
            </a:r>
            <a:endParaRPr lang="en-GB"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909139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2000" fill="hold"/>
                                        <p:tgtEl>
                                          <p:spTgt spid="22">
                                            <p:txEl>
                                              <p:pRg st="0" end="0"/>
                                            </p:txEl>
                                          </p:spTgt>
                                        </p:tgtEl>
                                        <p:attrNameLst>
                                          <p:attrName>style.color</p:attrName>
                                        </p:attrNameLst>
                                      </p:cBhvr>
                                      <p:to>
                                        <a:schemeClr val="accent2"/>
                                      </p:to>
                                    </p:animClr>
                                    <p:animClr clrSpc="rgb" dir="cw">
                                      <p:cBhvr>
                                        <p:cTn id="7" dur="2000" fill="hold"/>
                                        <p:tgtEl>
                                          <p:spTgt spid="22">
                                            <p:txEl>
                                              <p:pRg st="0" end="0"/>
                                            </p:txEl>
                                          </p:spTgt>
                                        </p:tgtEl>
                                        <p:attrNameLst>
                                          <p:attrName>fillcolor</p:attrName>
                                        </p:attrNameLst>
                                      </p:cBhvr>
                                      <p:to>
                                        <a:schemeClr val="accent2"/>
                                      </p:to>
                                    </p:animClr>
                                    <p:set>
                                      <p:cBhvr>
                                        <p:cTn id="8" dur="2000" fill="hold"/>
                                        <p:tgtEl>
                                          <p:spTgt spid="22">
                                            <p:txEl>
                                              <p:pRg st="0" end="0"/>
                                            </p:txEl>
                                          </p:spTgt>
                                        </p:tgtEl>
                                        <p:attrNameLst>
                                          <p:attrName>fill.type</p:attrName>
                                        </p:attrNameLst>
                                      </p:cBhvr>
                                      <p:to>
                                        <p:strVal val="solid"/>
                                      </p:to>
                                    </p:set>
                                    <p:set>
                                      <p:cBhvr>
                                        <p:cTn id="9" dur="2000" fill="hold"/>
                                        <p:tgtEl>
                                          <p:spTgt spid="2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2000" fill="hold"/>
                                        <p:tgtEl>
                                          <p:spTgt spid="21">
                                            <p:txEl>
                                              <p:pRg st="0" end="0"/>
                                            </p:txEl>
                                          </p:spTgt>
                                        </p:tgtEl>
                                        <p:attrNameLst>
                                          <p:attrName>style.color</p:attrName>
                                        </p:attrNameLst>
                                      </p:cBhvr>
                                      <p:to>
                                        <a:schemeClr val="accent2"/>
                                      </p:to>
                                    </p:animClr>
                                    <p:animClr clrSpc="rgb" dir="cw">
                                      <p:cBhvr>
                                        <p:cTn id="14" dur="2000" fill="hold"/>
                                        <p:tgtEl>
                                          <p:spTgt spid="21">
                                            <p:txEl>
                                              <p:pRg st="0" end="0"/>
                                            </p:txEl>
                                          </p:spTgt>
                                        </p:tgtEl>
                                        <p:attrNameLst>
                                          <p:attrName>fillcolor</p:attrName>
                                        </p:attrNameLst>
                                      </p:cBhvr>
                                      <p:to>
                                        <a:schemeClr val="accent2"/>
                                      </p:to>
                                    </p:animClr>
                                    <p:set>
                                      <p:cBhvr>
                                        <p:cTn id="15" dur="2000" fill="hold"/>
                                        <p:tgtEl>
                                          <p:spTgt spid="21">
                                            <p:txEl>
                                              <p:pRg st="0" end="0"/>
                                            </p:txEl>
                                          </p:spTgt>
                                        </p:tgtEl>
                                        <p:attrNameLst>
                                          <p:attrName>fill.type</p:attrName>
                                        </p:attrNameLst>
                                      </p:cBhvr>
                                      <p:to>
                                        <p:strVal val="solid"/>
                                      </p:to>
                                    </p:set>
                                    <p:set>
                                      <p:cBhvr>
                                        <p:cTn id="16" dur="2000" fill="hold"/>
                                        <p:tgtEl>
                                          <p:spTgt spid="21">
                                            <p:txEl>
                                              <p:pRg st="0" end="0"/>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2000" fill="hold"/>
                                        <p:tgtEl>
                                          <p:spTgt spid="20">
                                            <p:txEl>
                                              <p:pRg st="0" end="0"/>
                                            </p:txEl>
                                          </p:spTgt>
                                        </p:tgtEl>
                                        <p:attrNameLst>
                                          <p:attrName>style.color</p:attrName>
                                        </p:attrNameLst>
                                      </p:cBhvr>
                                      <p:to>
                                        <a:schemeClr val="accent2"/>
                                      </p:to>
                                    </p:animClr>
                                    <p:animClr clrSpc="rgb" dir="cw">
                                      <p:cBhvr>
                                        <p:cTn id="21" dur="2000" fill="hold"/>
                                        <p:tgtEl>
                                          <p:spTgt spid="20">
                                            <p:txEl>
                                              <p:pRg st="0" end="0"/>
                                            </p:txEl>
                                          </p:spTgt>
                                        </p:tgtEl>
                                        <p:attrNameLst>
                                          <p:attrName>fillcolor</p:attrName>
                                        </p:attrNameLst>
                                      </p:cBhvr>
                                      <p:to>
                                        <a:schemeClr val="accent2"/>
                                      </p:to>
                                    </p:animClr>
                                    <p:set>
                                      <p:cBhvr>
                                        <p:cTn id="22" dur="2000" fill="hold"/>
                                        <p:tgtEl>
                                          <p:spTgt spid="20">
                                            <p:txEl>
                                              <p:pRg st="0" end="0"/>
                                            </p:txEl>
                                          </p:spTgt>
                                        </p:tgtEl>
                                        <p:attrNameLst>
                                          <p:attrName>fill.type</p:attrName>
                                        </p:attrNameLst>
                                      </p:cBhvr>
                                      <p:to>
                                        <p:strVal val="solid"/>
                                      </p:to>
                                    </p:set>
                                    <p:set>
                                      <p:cBhvr>
                                        <p:cTn id="23" dur="2000" fill="hold"/>
                                        <p:tgtEl>
                                          <p:spTgt spid="20">
                                            <p:txEl>
                                              <p:pRg st="0" end="0"/>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2000" fill="hold"/>
                                        <p:tgtEl>
                                          <p:spTgt spid="17">
                                            <p:txEl>
                                              <p:pRg st="0" end="0"/>
                                            </p:txEl>
                                          </p:spTgt>
                                        </p:tgtEl>
                                        <p:attrNameLst>
                                          <p:attrName>style.color</p:attrName>
                                        </p:attrNameLst>
                                      </p:cBhvr>
                                      <p:to>
                                        <a:schemeClr val="accent2"/>
                                      </p:to>
                                    </p:animClr>
                                    <p:animClr clrSpc="rgb" dir="cw">
                                      <p:cBhvr>
                                        <p:cTn id="28" dur="2000" fill="hold"/>
                                        <p:tgtEl>
                                          <p:spTgt spid="17">
                                            <p:txEl>
                                              <p:pRg st="0" end="0"/>
                                            </p:txEl>
                                          </p:spTgt>
                                        </p:tgtEl>
                                        <p:attrNameLst>
                                          <p:attrName>fillcolor</p:attrName>
                                        </p:attrNameLst>
                                      </p:cBhvr>
                                      <p:to>
                                        <a:schemeClr val="accent2"/>
                                      </p:to>
                                    </p:animClr>
                                    <p:set>
                                      <p:cBhvr>
                                        <p:cTn id="29" dur="2000" fill="hold"/>
                                        <p:tgtEl>
                                          <p:spTgt spid="17">
                                            <p:txEl>
                                              <p:pRg st="0" end="0"/>
                                            </p:txEl>
                                          </p:spTgt>
                                        </p:tgtEl>
                                        <p:attrNameLst>
                                          <p:attrName>fill.type</p:attrName>
                                        </p:attrNameLst>
                                      </p:cBhvr>
                                      <p:to>
                                        <p:strVal val="solid"/>
                                      </p:to>
                                    </p:set>
                                    <p:set>
                                      <p:cBhvr>
                                        <p:cTn id="30" dur="2000" fill="hold"/>
                                        <p:tgtEl>
                                          <p:spTgt spid="17">
                                            <p:txEl>
                                              <p:pRg st="0" end="0"/>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2000" fill="hold"/>
                                        <p:tgtEl>
                                          <p:spTgt spid="16">
                                            <p:txEl>
                                              <p:pRg st="0" end="0"/>
                                            </p:txEl>
                                          </p:spTgt>
                                        </p:tgtEl>
                                        <p:attrNameLst>
                                          <p:attrName>style.color</p:attrName>
                                        </p:attrNameLst>
                                      </p:cBhvr>
                                      <p:to>
                                        <a:schemeClr val="accent2"/>
                                      </p:to>
                                    </p:animClr>
                                    <p:animClr clrSpc="rgb" dir="cw">
                                      <p:cBhvr>
                                        <p:cTn id="35" dur="2000" fill="hold"/>
                                        <p:tgtEl>
                                          <p:spTgt spid="16">
                                            <p:txEl>
                                              <p:pRg st="0" end="0"/>
                                            </p:txEl>
                                          </p:spTgt>
                                        </p:tgtEl>
                                        <p:attrNameLst>
                                          <p:attrName>fillcolor</p:attrName>
                                        </p:attrNameLst>
                                      </p:cBhvr>
                                      <p:to>
                                        <a:schemeClr val="accent2"/>
                                      </p:to>
                                    </p:animClr>
                                    <p:set>
                                      <p:cBhvr>
                                        <p:cTn id="36" dur="2000" fill="hold"/>
                                        <p:tgtEl>
                                          <p:spTgt spid="16">
                                            <p:txEl>
                                              <p:pRg st="0" end="0"/>
                                            </p:txEl>
                                          </p:spTgt>
                                        </p:tgtEl>
                                        <p:attrNameLst>
                                          <p:attrName>fill.type</p:attrName>
                                        </p:attrNameLst>
                                      </p:cBhvr>
                                      <p:to>
                                        <p:strVal val="solid"/>
                                      </p:to>
                                    </p:set>
                                    <p:set>
                                      <p:cBhvr>
                                        <p:cTn id="37" dur="2000" fill="hold"/>
                                        <p:tgtEl>
                                          <p:spTgt spid="16">
                                            <p:txEl>
                                              <p:pRg st="0" end="0"/>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2000"/>
                                        <p:tgtEl>
                                          <p:spTgt spid="23"/>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44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030" y="3556536"/>
            <a:ext cx="792000" cy="3589277"/>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0000" y="0"/>
            <a:ext cx="792000" cy="3589277"/>
          </a:xfrm>
          <a:prstGeom prst="rect">
            <a:avLst/>
          </a:prstGeom>
        </p:spPr>
      </p:pic>
      <p:sp>
        <p:nvSpPr>
          <p:cNvPr id="11" name="Rectangle 10"/>
          <p:cNvSpPr/>
          <p:nvPr/>
        </p:nvSpPr>
        <p:spPr>
          <a:xfrm>
            <a:off x="163688" y="2430415"/>
            <a:ext cx="45719" cy="3657600"/>
          </a:xfrm>
          <a:prstGeom prst="rect">
            <a:avLst/>
          </a:prstGeom>
          <a:solidFill>
            <a:schemeClr val="accent6">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TextBox 11"/>
          <p:cNvSpPr txBox="1"/>
          <p:nvPr/>
        </p:nvSpPr>
        <p:spPr>
          <a:xfrm>
            <a:off x="5767203" y="1224480"/>
            <a:ext cx="3086100" cy="1015663"/>
          </a:xfrm>
          <a:prstGeom prst="rect">
            <a:avLst/>
          </a:prstGeom>
          <a:noFill/>
          <a:ln>
            <a:solidFill>
              <a:srgbClr val="C00000"/>
            </a:solidFill>
          </a:ln>
        </p:spPr>
        <p:txBody>
          <a:bodyPr wrap="square" rtlCol="0">
            <a:spAutoFit/>
          </a:bodyPr>
          <a:lstStyle/>
          <a:p>
            <a:r>
              <a:rPr lang="bn-BD" sz="6000" b="1" dirty="0" smtClean="0">
                <a:ln>
                  <a:gradFill flip="none" rotWithShape="1">
                    <a:gsLst>
                      <a:gs pos="0">
                        <a:schemeClr val="accent1">
                          <a:tint val="66000"/>
                          <a:satMod val="160000"/>
                        </a:schemeClr>
                      </a:gs>
                      <a:gs pos="50000">
                        <a:schemeClr val="accent3"/>
                      </a:gs>
                      <a:gs pos="100000">
                        <a:schemeClr val="accent6">
                          <a:lumMod val="75000"/>
                        </a:schemeClr>
                      </a:gs>
                    </a:gsLst>
                    <a:lin ang="18900000" scaled="1"/>
                    <a:tileRect/>
                  </a:gradFill>
                </a:ln>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bn-BD" sz="3600" i="1" dirty="0" smtClean="0">
                <a:ln>
                  <a:gradFill flip="none" rotWithShape="1">
                    <a:gsLst>
                      <a:gs pos="0">
                        <a:schemeClr val="accent1">
                          <a:tint val="66000"/>
                          <a:satMod val="160000"/>
                        </a:schemeClr>
                      </a:gs>
                      <a:gs pos="50000">
                        <a:schemeClr val="accent3"/>
                      </a:gs>
                      <a:gs pos="100000">
                        <a:schemeClr val="accent6">
                          <a:lumMod val="75000"/>
                        </a:schemeClr>
                      </a:gs>
                    </a:gsLst>
                    <a:lin ang="18900000" scaled="1"/>
                    <a:tileRect/>
                  </a:gradFill>
                </a:ln>
                <a:solidFill>
                  <a:srgbClr val="7030A0"/>
                </a:solidFill>
                <a:effectLst>
                  <a:outerShdw blurRad="38100" dist="38100" dir="2700000" algn="tl">
                    <a:srgbClr val="000000">
                      <a:alpha val="43137"/>
                    </a:srgbClr>
                  </a:outerShdw>
                </a:effectLst>
                <a:latin typeface="NikoshBAN" pitchFamily="2" charset="0"/>
                <a:cs typeface="NikoshBAN" pitchFamily="2" charset="0"/>
              </a:rPr>
              <a:t>পাঠ</a:t>
            </a:r>
            <a:r>
              <a:rPr lang="en-US" sz="3600" i="1" dirty="0" smtClean="0">
                <a:ln>
                  <a:gradFill flip="none" rotWithShape="1">
                    <a:gsLst>
                      <a:gs pos="0">
                        <a:schemeClr val="accent1">
                          <a:tint val="66000"/>
                          <a:satMod val="160000"/>
                        </a:schemeClr>
                      </a:gs>
                      <a:gs pos="50000">
                        <a:schemeClr val="accent3"/>
                      </a:gs>
                      <a:gs pos="100000">
                        <a:schemeClr val="accent6">
                          <a:lumMod val="75000"/>
                        </a:schemeClr>
                      </a:gs>
                    </a:gsLst>
                    <a:lin ang="18900000" scaled="1"/>
                    <a:tileRect/>
                  </a:gradFill>
                </a:ln>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bn-BD" sz="3600" i="1" dirty="0" smtClean="0">
                <a:ln>
                  <a:gradFill flip="none" rotWithShape="1">
                    <a:gsLst>
                      <a:gs pos="0">
                        <a:schemeClr val="accent1">
                          <a:tint val="66000"/>
                          <a:satMod val="160000"/>
                        </a:schemeClr>
                      </a:gs>
                      <a:gs pos="50000">
                        <a:schemeClr val="accent3"/>
                      </a:gs>
                      <a:gs pos="100000">
                        <a:schemeClr val="accent6">
                          <a:lumMod val="75000"/>
                        </a:schemeClr>
                      </a:gs>
                    </a:gsLst>
                    <a:lin ang="18900000" scaled="1"/>
                    <a:tileRect/>
                  </a:gradFill>
                </a:ln>
                <a:solidFill>
                  <a:srgbClr val="7030A0"/>
                </a:solidFill>
                <a:effectLst>
                  <a:outerShdw blurRad="38100" dist="38100" dir="2700000" algn="tl">
                    <a:srgbClr val="000000">
                      <a:alpha val="43137"/>
                    </a:srgbClr>
                  </a:outerShdw>
                </a:effectLst>
                <a:latin typeface="NikoshBAN" pitchFamily="2" charset="0"/>
                <a:cs typeface="NikoshBAN" pitchFamily="2" charset="0"/>
              </a:rPr>
              <a:t>পরিচিতিঃ   </a:t>
            </a:r>
            <a:endParaRPr lang="en-US" sz="3600" i="1" dirty="0">
              <a:ln>
                <a:gradFill flip="none" rotWithShape="1">
                  <a:gsLst>
                    <a:gs pos="0">
                      <a:schemeClr val="accent1">
                        <a:tint val="66000"/>
                        <a:satMod val="160000"/>
                      </a:schemeClr>
                    </a:gs>
                    <a:gs pos="50000">
                      <a:schemeClr val="accent3"/>
                    </a:gs>
                    <a:gs pos="100000">
                      <a:schemeClr val="accent6">
                        <a:lumMod val="75000"/>
                      </a:schemeClr>
                    </a:gs>
                  </a:gsLst>
                  <a:lin ang="18900000" scaled="1"/>
                  <a:tileRect/>
                </a:gradFill>
              </a:ln>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3" name="TextBox 12"/>
          <p:cNvSpPr txBox="1"/>
          <p:nvPr/>
        </p:nvSpPr>
        <p:spPr>
          <a:xfrm>
            <a:off x="6056194" y="2621507"/>
            <a:ext cx="4327670" cy="3046988"/>
          </a:xfrm>
          <a:prstGeom prst="rect">
            <a:avLst/>
          </a:prstGeom>
          <a:noFill/>
          <a:ln>
            <a:solidFill>
              <a:srgbClr val="C00000"/>
            </a:solidFill>
          </a:ln>
        </p:spPr>
        <p:txBody>
          <a:bodyPr wrap="square" rtlCol="0">
            <a:spAutoFit/>
          </a:bodyPr>
          <a:lstStyle/>
          <a:p>
            <a:pPr algn="ctr"/>
            <a:r>
              <a:rPr lang="bn-BD" sz="3200" dirty="0" smtClean="0">
                <a:latin typeface="NikoshBAN" pitchFamily="2" charset="0"/>
                <a:cs typeface="NikoshBAN" pitchFamily="2" charset="0"/>
              </a:rPr>
              <a:t>শ্রেনিঃ ৫ম </a:t>
            </a:r>
          </a:p>
          <a:p>
            <a:pPr algn="ctr"/>
            <a:r>
              <a:rPr lang="bn-BD" sz="3200" dirty="0" smtClean="0">
                <a:latin typeface="NikoshBAN" pitchFamily="2" charset="0"/>
                <a:cs typeface="NikoshBAN" pitchFamily="2" charset="0"/>
              </a:rPr>
              <a:t>বিষয়ঃ বাংলা  </a:t>
            </a:r>
          </a:p>
          <a:p>
            <a:pPr algn="ctr"/>
            <a:r>
              <a:rPr lang="bn-BD" sz="3200" dirty="0" smtClean="0">
                <a:latin typeface="NikoshBAN" pitchFamily="2" charset="0"/>
                <a:cs typeface="NikoshBAN" pitchFamily="2" charset="0"/>
              </a:rPr>
              <a:t>মূলপাঠ:</a:t>
            </a:r>
            <a:r>
              <a:rPr lang="bn-BD" sz="3200" dirty="0" smtClean="0">
                <a:solidFill>
                  <a:srgbClr val="0452C4"/>
                </a:solidFill>
                <a:latin typeface="NikoshBAN" pitchFamily="2" charset="0"/>
                <a:cs typeface="NikoshBAN" pitchFamily="2" charset="0"/>
              </a:rPr>
              <a:t> </a:t>
            </a:r>
            <a:r>
              <a:rPr lang="bn-BD" sz="3200" b="1" dirty="0" smtClean="0">
                <a:ln>
                  <a:solidFill>
                    <a:schemeClr val="accent6"/>
                  </a:solidFill>
                </a:ln>
                <a:solidFill>
                  <a:schemeClr val="accent6">
                    <a:lumMod val="75000"/>
                  </a:schemeClr>
                </a:solidFill>
                <a:latin typeface="NikoshBAN" pitchFamily="2" charset="0"/>
                <a:cs typeface="NikoshBAN" pitchFamily="2" charset="0"/>
              </a:rPr>
              <a:t>‘</a:t>
            </a:r>
            <a:r>
              <a:rPr lang="en-US" sz="3200" b="1" dirty="0" err="1" smtClean="0">
                <a:ln>
                  <a:solidFill>
                    <a:schemeClr val="accent6"/>
                  </a:solidFill>
                </a:ln>
                <a:solidFill>
                  <a:schemeClr val="accent6">
                    <a:lumMod val="75000"/>
                  </a:schemeClr>
                </a:solidFill>
                <a:latin typeface="NikoshBAN" pitchFamily="2" charset="0"/>
                <a:cs typeface="NikoshBAN" pitchFamily="2" charset="0"/>
              </a:rPr>
              <a:t>শব্দ</a:t>
            </a:r>
            <a:r>
              <a:rPr lang="en-US" sz="3200" b="1" dirty="0" smtClean="0">
                <a:ln>
                  <a:solidFill>
                    <a:schemeClr val="accent6"/>
                  </a:solidFill>
                </a:ln>
                <a:solidFill>
                  <a:schemeClr val="accent6">
                    <a:lumMod val="75000"/>
                  </a:schemeClr>
                </a:solidFill>
                <a:latin typeface="NikoshBAN" pitchFamily="2" charset="0"/>
                <a:cs typeface="NikoshBAN" pitchFamily="2" charset="0"/>
              </a:rPr>
              <a:t> </a:t>
            </a:r>
            <a:r>
              <a:rPr lang="en-US" sz="3200" b="1" dirty="0" err="1" smtClean="0">
                <a:ln>
                  <a:solidFill>
                    <a:schemeClr val="accent6"/>
                  </a:solidFill>
                </a:ln>
                <a:solidFill>
                  <a:schemeClr val="accent6">
                    <a:lumMod val="75000"/>
                  </a:schemeClr>
                </a:solidFill>
                <a:latin typeface="NikoshBAN" pitchFamily="2" charset="0"/>
                <a:cs typeface="NikoshBAN" pitchFamily="2" charset="0"/>
              </a:rPr>
              <a:t>দূষণ</a:t>
            </a:r>
            <a:r>
              <a:rPr lang="bn-BD" sz="3200" b="1" dirty="0" smtClean="0">
                <a:ln>
                  <a:solidFill>
                    <a:schemeClr val="accent6"/>
                  </a:solidFill>
                </a:ln>
                <a:solidFill>
                  <a:schemeClr val="accent6">
                    <a:lumMod val="75000"/>
                  </a:schemeClr>
                </a:solidFill>
                <a:latin typeface="NikoshBAN" pitchFamily="2" charset="0"/>
                <a:cs typeface="NikoshBAN" pitchFamily="2" charset="0"/>
              </a:rPr>
              <a:t>’</a:t>
            </a:r>
          </a:p>
          <a:p>
            <a:pPr algn="ctr"/>
            <a:r>
              <a:rPr lang="bn-BD" sz="3200" dirty="0" smtClean="0">
                <a:latin typeface="NikoshBAN" pitchFamily="2" charset="0"/>
                <a:cs typeface="NikoshBAN" pitchFamily="2" charset="0"/>
              </a:rPr>
              <a:t>বিশেষ পাঠ: ‘গরু ডাকে-----হর্</a:t>
            </a:r>
            <a:r>
              <a:rPr lang="en-US" sz="3200" dirty="0" err="1" smtClean="0">
                <a:latin typeface="NikoshBAN" pitchFamily="2" charset="0"/>
                <a:cs typeface="NikoshBAN" pitchFamily="2" charset="0"/>
              </a:rPr>
              <a:t>নে</a:t>
            </a:r>
            <a:r>
              <a:rPr lang="bn-BD" sz="3200" dirty="0" smtClean="0">
                <a:latin typeface="NikoshBAN" pitchFamily="2" charset="0"/>
                <a:cs typeface="NikoshBAN" pitchFamily="2" charset="0"/>
              </a:rPr>
              <a:t>র হাঁকে</a:t>
            </a:r>
            <a:r>
              <a:rPr lang="en-US" sz="3200" dirty="0" smtClean="0">
                <a:latin typeface="NikoshBAN" pitchFamily="2" charset="0"/>
                <a:cs typeface="NikoshBAN" pitchFamily="2" charset="0"/>
              </a:rPr>
              <a:t>।’</a:t>
            </a:r>
            <a:endParaRPr lang="bn-BD" sz="3200" dirty="0" smtClean="0">
              <a:latin typeface="NikoshBAN" pitchFamily="2" charset="0"/>
              <a:cs typeface="NikoshBAN" pitchFamily="2" charset="0"/>
            </a:endParaRPr>
          </a:p>
          <a:p>
            <a:pPr algn="ctr"/>
            <a:r>
              <a:rPr lang="bn-BD" sz="3200" dirty="0" smtClean="0">
                <a:latin typeface="NikoshBAN" pitchFamily="2" charset="0"/>
                <a:cs typeface="NikoshBAN" pitchFamily="2" charset="0"/>
              </a:rPr>
              <a:t>সময়ঃ ৪</a:t>
            </a:r>
            <a:r>
              <a:rPr lang="bn-IN" sz="3200" dirty="0" smtClean="0">
                <a:latin typeface="NikoshBAN" pitchFamily="2" charset="0"/>
                <a:cs typeface="NikoshBAN" pitchFamily="2" charset="0"/>
              </a:rPr>
              <a:t>0</a:t>
            </a:r>
            <a:r>
              <a:rPr lang="bn-BD" sz="3200" dirty="0" smtClean="0">
                <a:latin typeface="NikoshBAN" pitchFamily="2" charset="0"/>
                <a:cs typeface="NikoshBAN" pitchFamily="2" charset="0"/>
              </a:rPr>
              <a:t> মিনিট  </a:t>
            </a:r>
          </a:p>
        </p:txBody>
      </p:sp>
      <p:cxnSp>
        <p:nvCxnSpPr>
          <p:cNvPr id="14" name="Straight Connector 13"/>
          <p:cNvCxnSpPr/>
          <p:nvPr/>
        </p:nvCxnSpPr>
        <p:spPr>
          <a:xfrm>
            <a:off x="7130554" y="1942813"/>
            <a:ext cx="82296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017980" y="1941629"/>
            <a:ext cx="872197" cy="6611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334357" y="2155187"/>
            <a:ext cx="365760" cy="275228"/>
          </a:xfrm>
          <a:prstGeom prst="rect">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294228" y="792708"/>
            <a:ext cx="3314166" cy="646331"/>
          </a:xfrm>
          <a:prstGeom prst="rect">
            <a:avLst/>
          </a:prstGeom>
          <a:noFill/>
          <a:ln>
            <a:solidFill>
              <a:srgbClr val="C00000"/>
            </a:solidFill>
          </a:ln>
        </p:spPr>
        <p:txBody>
          <a:bodyPr wrap="square" rtlCol="0">
            <a:spAutoFit/>
          </a:bodyPr>
          <a:lstStyle/>
          <a:p>
            <a:r>
              <a:rPr lang="bn-BD" sz="3600" dirty="0">
                <a:solidFill>
                  <a:srgbClr val="C00000"/>
                </a:solidFill>
                <a:latin typeface="NikoshBAN" pitchFamily="2" charset="0"/>
                <a:cs typeface="NikoshBAN" pitchFamily="2" charset="0"/>
              </a:rPr>
              <a:t>উপস্থাপনায়</a:t>
            </a:r>
            <a:r>
              <a:rPr lang="en-US" sz="3600" dirty="0">
                <a:solidFill>
                  <a:srgbClr val="C00000"/>
                </a:solidFill>
                <a:latin typeface="NikoshBAN" pitchFamily="2" charset="0"/>
                <a:cs typeface="NikoshBAN" pitchFamily="2" charset="0"/>
              </a:rPr>
              <a:t>: </a:t>
            </a:r>
            <a:r>
              <a:rPr lang="bn-BD" sz="3600" dirty="0">
                <a:solidFill>
                  <a:srgbClr val="C00000"/>
                </a:solidFill>
                <a:latin typeface="NikoshBAN" pitchFamily="2" charset="0"/>
                <a:cs typeface="NikoshBAN" pitchFamily="2" charset="0"/>
              </a:rPr>
              <a:t> </a:t>
            </a:r>
            <a:endParaRPr lang="en-US" sz="3600" dirty="0">
              <a:solidFill>
                <a:srgbClr val="C00000"/>
              </a:solidFill>
              <a:latin typeface="NikoshBAN" pitchFamily="2" charset="0"/>
              <a:cs typeface="NikoshBAN" pitchFamily="2" charset="0"/>
            </a:endParaRPr>
          </a:p>
        </p:txBody>
      </p:sp>
      <p:cxnSp>
        <p:nvCxnSpPr>
          <p:cNvPr id="19" name="Straight Connector 18"/>
          <p:cNvCxnSpPr/>
          <p:nvPr/>
        </p:nvCxnSpPr>
        <p:spPr>
          <a:xfrm>
            <a:off x="3259220" y="1453694"/>
            <a:ext cx="928467" cy="900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160746" y="1411492"/>
            <a:ext cx="906158" cy="8757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549738" y="1810265"/>
            <a:ext cx="319016" cy="275228"/>
          </a:xfrm>
          <a:prstGeom prst="rect">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12014603" y="792707"/>
            <a:ext cx="45719" cy="3657600"/>
          </a:xfrm>
          <a:prstGeom prst="rect">
            <a:avLst/>
          </a:prstGeom>
          <a:solidFill>
            <a:schemeClr val="accent6">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 name="TextBox 24"/>
          <p:cNvSpPr txBox="1"/>
          <p:nvPr/>
        </p:nvSpPr>
        <p:spPr>
          <a:xfrm>
            <a:off x="1027977" y="2735073"/>
            <a:ext cx="4380486" cy="2616101"/>
          </a:xfrm>
          <a:prstGeom prst="rect">
            <a:avLst/>
          </a:prstGeom>
          <a:gradFill>
            <a:gsLst>
              <a:gs pos="74000">
                <a:schemeClr val="accent1">
                  <a:lumMod val="45000"/>
                  <a:lumOff val="55000"/>
                </a:schemeClr>
              </a:gs>
              <a:gs pos="83000">
                <a:schemeClr val="accent1">
                  <a:lumMod val="45000"/>
                  <a:lumOff val="55000"/>
                </a:schemeClr>
              </a:gs>
              <a:gs pos="44000">
                <a:schemeClr val="accent4">
                  <a:lumMod val="60000"/>
                  <a:lumOff val="40000"/>
                </a:schemeClr>
              </a:gs>
            </a:gsLst>
            <a:lin ang="5400000" scaled="1"/>
          </a:gra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600" dirty="0" err="1" smtClean="0">
                <a:solidFill>
                  <a:schemeClr val="tx1"/>
                </a:solidFill>
                <a:latin typeface="NikoshBAN" pitchFamily="2" charset="0"/>
                <a:cs typeface="NikoshBAN" pitchFamily="2" charset="0"/>
              </a:rPr>
              <a:t>মোঃ</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মফিজ</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উদ্দিন</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আহমেদ</a:t>
            </a:r>
            <a:endParaRPr lang="bn-BD" sz="3600" dirty="0" smtClean="0">
              <a:solidFill>
                <a:schemeClr val="tx1"/>
              </a:solidFill>
              <a:latin typeface="NikoshBAN" pitchFamily="2" charset="0"/>
              <a:cs typeface="NikoshBAN" pitchFamily="2" charset="0"/>
            </a:endParaRPr>
          </a:p>
          <a:p>
            <a:pPr algn="ctr"/>
            <a:r>
              <a:rPr lang="bn-BD" sz="3600" dirty="0" smtClean="0">
                <a:solidFill>
                  <a:schemeClr val="tx1"/>
                </a:solidFill>
                <a:latin typeface="NikoshBAN" pitchFamily="2" charset="0"/>
                <a:cs typeface="NikoshBAN" pitchFamily="2" charset="0"/>
              </a:rPr>
              <a:t>সহকারি শিক্ষক</a:t>
            </a:r>
          </a:p>
          <a:p>
            <a:pPr algn="ctr"/>
            <a:r>
              <a:rPr lang="en-US" sz="3200" dirty="0" err="1" smtClean="0">
                <a:solidFill>
                  <a:srgbClr val="C00000"/>
                </a:solidFill>
                <a:latin typeface="NikoshBAN" pitchFamily="2" charset="0"/>
                <a:cs typeface="NikoshBAN" pitchFamily="2" charset="0"/>
              </a:rPr>
              <a:t>দক্ষিন</a:t>
            </a:r>
            <a:r>
              <a:rPr lang="en-US" sz="3200" dirty="0" smtClean="0">
                <a:solidFill>
                  <a:srgbClr val="C00000"/>
                </a:solidFill>
                <a:latin typeface="NikoshBAN" pitchFamily="2" charset="0"/>
                <a:cs typeface="NikoshBAN" pitchFamily="2" charset="0"/>
              </a:rPr>
              <a:t> </a:t>
            </a:r>
            <a:r>
              <a:rPr lang="en-US" sz="3200" dirty="0" err="1" smtClean="0">
                <a:solidFill>
                  <a:srgbClr val="C00000"/>
                </a:solidFill>
                <a:latin typeface="NikoshBAN" pitchFamily="2" charset="0"/>
                <a:cs typeface="NikoshBAN" pitchFamily="2" charset="0"/>
              </a:rPr>
              <a:t>রাজের</a:t>
            </a:r>
            <a:r>
              <a:rPr lang="en-US" sz="3200" dirty="0" smtClean="0">
                <a:solidFill>
                  <a:srgbClr val="C00000"/>
                </a:solidFill>
                <a:latin typeface="NikoshBAN" pitchFamily="2" charset="0"/>
                <a:cs typeface="NikoshBAN" pitchFamily="2" charset="0"/>
              </a:rPr>
              <a:t> </a:t>
            </a:r>
            <a:r>
              <a:rPr lang="en-US" sz="3200" dirty="0" err="1" smtClean="0">
                <a:solidFill>
                  <a:srgbClr val="C00000"/>
                </a:solidFill>
                <a:latin typeface="NikoshBAN" pitchFamily="2" charset="0"/>
                <a:cs typeface="NikoshBAN" pitchFamily="2" charset="0"/>
              </a:rPr>
              <a:t>হাওলা</a:t>
            </a:r>
            <a:r>
              <a:rPr lang="en-US" sz="3200" dirty="0" smtClean="0">
                <a:solidFill>
                  <a:srgbClr val="C00000"/>
                </a:solidFill>
                <a:latin typeface="NikoshBAN" pitchFamily="2" charset="0"/>
                <a:cs typeface="NikoshBAN" pitchFamily="2" charset="0"/>
              </a:rPr>
              <a:t> স</a:t>
            </a:r>
            <a:r>
              <a:rPr lang="bn-BD" sz="3200" dirty="0" smtClean="0">
                <a:solidFill>
                  <a:srgbClr val="C00000"/>
                </a:solidFill>
                <a:latin typeface="NikoshBAN" pitchFamily="2" charset="0"/>
                <a:cs typeface="NikoshBAN" pitchFamily="2" charset="0"/>
              </a:rPr>
              <a:t>রকারি প্রাথমিক বিদ্যালয়</a:t>
            </a:r>
          </a:p>
          <a:p>
            <a:pPr algn="ctr"/>
            <a:r>
              <a:rPr lang="en-US" sz="2800" dirty="0" err="1" smtClean="0">
                <a:solidFill>
                  <a:schemeClr val="tx2">
                    <a:lumMod val="50000"/>
                  </a:schemeClr>
                </a:solidFill>
                <a:latin typeface="NikoshBAN" pitchFamily="2" charset="0"/>
                <a:cs typeface="NikoshBAN" pitchFamily="2" charset="0"/>
              </a:rPr>
              <a:t>হাতিয়া</a:t>
            </a:r>
            <a:r>
              <a:rPr lang="bn-BD" sz="2800" dirty="0" smtClean="0">
                <a:solidFill>
                  <a:schemeClr val="tx2">
                    <a:lumMod val="50000"/>
                  </a:schemeClr>
                </a:solidFill>
                <a:latin typeface="NikoshBAN" pitchFamily="2" charset="0"/>
                <a:cs typeface="NikoshBAN" pitchFamily="2" charset="0"/>
              </a:rPr>
              <a:t>, নোয়াখা</a:t>
            </a:r>
            <a:r>
              <a:rPr lang="en-US" sz="2800" dirty="0" err="1" smtClean="0">
                <a:solidFill>
                  <a:schemeClr val="tx2">
                    <a:lumMod val="50000"/>
                  </a:schemeClr>
                </a:solidFill>
                <a:latin typeface="NikoshBAN" pitchFamily="2" charset="0"/>
                <a:cs typeface="NikoshBAN" pitchFamily="2" charset="0"/>
              </a:rPr>
              <a:t>লী</a:t>
            </a:r>
            <a:endParaRPr lang="en-US" sz="2800" dirty="0">
              <a:solidFill>
                <a:schemeClr val="tx2">
                  <a:lumMod val="50000"/>
                </a:schemeClr>
              </a:solidFill>
              <a:latin typeface="NikoshBAN" pitchFamily="2" charset="0"/>
              <a:cs typeface="NikoshBAN" pitchFamily="2" charset="0"/>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99" y="92514"/>
            <a:ext cx="792000" cy="3589277"/>
          </a:xfrm>
          <a:prstGeom prst="rect">
            <a:avLst/>
          </a:prstGeom>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0000" y="3448375"/>
            <a:ext cx="792000" cy="3589277"/>
          </a:xfrm>
          <a:prstGeom prst="rect">
            <a:avLst/>
          </a:prstGeom>
        </p:spPr>
      </p:pic>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824029" y="4634680"/>
            <a:ext cx="792000" cy="3589277"/>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545286" y="-1505079"/>
            <a:ext cx="502460" cy="3589277"/>
          </a:xfrm>
          <a:prstGeom prst="rect">
            <a:avLst/>
          </a:prstGeom>
        </p:spPr>
      </p:pic>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417755" y="4667362"/>
            <a:ext cx="792000" cy="3589277"/>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356106" y="-1549725"/>
            <a:ext cx="515437" cy="3589277"/>
          </a:xfrm>
          <a:prstGeom prst="rect">
            <a:avLst/>
          </a:prstGeom>
        </p:spPr>
      </p:pic>
    </p:spTree>
    <p:extLst>
      <p:ext uri="{BB962C8B-B14F-4D97-AF65-F5344CB8AC3E}">
        <p14:creationId xmlns:p14="http://schemas.microsoft.com/office/powerpoint/2010/main" val="3083581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to="" calcmode="lin" valueType="num">
                                      <p:cBhvr>
                                        <p:cTn id="7" dur="1" fill="hold"/>
                                        <p:tgtEl>
                                          <p:spTgt spid="2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20000"/>
                <a:lumOff val="80000"/>
              </a:schemeClr>
            </a:gs>
            <a:gs pos="74000">
              <a:schemeClr val="accent1">
                <a:lumMod val="45000"/>
                <a:lumOff val="55000"/>
              </a:schemeClr>
            </a:gs>
            <a:gs pos="83000">
              <a:schemeClr val="accent1">
                <a:lumMod val="45000"/>
                <a:lumOff val="55000"/>
              </a:schemeClr>
            </a:gs>
            <a:gs pos="53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cxnSp>
        <p:nvCxnSpPr>
          <p:cNvPr id="32" name="Straight Connector 31"/>
          <p:cNvCxnSpPr/>
          <p:nvPr/>
        </p:nvCxnSpPr>
        <p:spPr>
          <a:xfrm>
            <a:off x="0" y="152400"/>
            <a:ext cx="12192000" cy="1588"/>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74612"/>
            <a:ext cx="12192000" cy="1588"/>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6830577"/>
            <a:ext cx="12192000" cy="1588"/>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 y="657225"/>
            <a:ext cx="792000" cy="6387807"/>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0000" y="281469"/>
            <a:ext cx="792000" cy="6190769"/>
          </a:xfrm>
          <a:prstGeom prst="rect">
            <a:avLst/>
          </a:prstGeom>
        </p:spPr>
      </p:pic>
      <p:sp>
        <p:nvSpPr>
          <p:cNvPr id="20" name="Rounded Rectangle 19"/>
          <p:cNvSpPr/>
          <p:nvPr/>
        </p:nvSpPr>
        <p:spPr>
          <a:xfrm>
            <a:off x="659642" y="324603"/>
            <a:ext cx="2438400" cy="914400"/>
          </a:xfrm>
          <a:prstGeom prst="roundRect">
            <a:avLst/>
          </a:prstGeom>
          <a:ln w="57150">
            <a:solidFill>
              <a:srgbClr val="C00000"/>
            </a:solidFill>
          </a:ln>
          <a:effectLst/>
          <a:scene3d>
            <a:camera prst="orthographicFront">
              <a:rot lat="0" lon="0" rev="0"/>
            </a:camera>
            <a:lightRig rig="chilly" dir="t">
              <a:rot lat="0" lon="0" rev="18480000"/>
            </a:lightRig>
          </a:scene3d>
          <a:sp3d prstMaterial="clear">
            <a:bevelT h="635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bn-BD" sz="2800" dirty="0">
                <a:solidFill>
                  <a:schemeClr val="tx1"/>
                </a:solidFill>
                <a:latin typeface="NikoshBAN" pitchFamily="2" charset="0"/>
                <a:cs typeface="NikoshBAN" pitchFamily="2" charset="0"/>
              </a:rPr>
              <a:t> </a:t>
            </a:r>
            <a:r>
              <a:rPr lang="bn-BD" sz="2800" dirty="0">
                <a:solidFill>
                  <a:srgbClr val="00B050"/>
                </a:solidFill>
                <a:latin typeface="NikoshBAN" pitchFamily="2" charset="0"/>
                <a:cs typeface="NikoshBAN" pitchFamily="2" charset="0"/>
              </a:rPr>
              <a:t> </a:t>
            </a:r>
            <a:r>
              <a:rPr lang="bn-BD" sz="4000" dirty="0">
                <a:solidFill>
                  <a:srgbClr val="C00000"/>
                </a:solidFill>
                <a:latin typeface="NikoshBAN" pitchFamily="2" charset="0"/>
                <a:cs typeface="NikoshBAN" pitchFamily="2" charset="0"/>
              </a:rPr>
              <a:t> </a:t>
            </a:r>
            <a:endParaRPr lang="en-US" sz="2400" dirty="0">
              <a:solidFill>
                <a:srgbClr val="00B050"/>
              </a:solidFill>
              <a:latin typeface="NikoshBAN" pitchFamily="2" charset="0"/>
              <a:cs typeface="NikoshBAN" pitchFamily="2" charset="0"/>
            </a:endParaRPr>
          </a:p>
        </p:txBody>
      </p:sp>
      <p:sp>
        <p:nvSpPr>
          <p:cNvPr id="21" name="TextBox 20"/>
          <p:cNvSpPr txBox="1"/>
          <p:nvPr/>
        </p:nvSpPr>
        <p:spPr>
          <a:xfrm>
            <a:off x="659642" y="348576"/>
            <a:ext cx="3429000" cy="923330"/>
          </a:xfrm>
          <a:prstGeom prst="rect">
            <a:avLst/>
          </a:prstGeom>
          <a:noFill/>
        </p:spPr>
        <p:txBody>
          <a:bodyPr wrap="square" rtlCol="0">
            <a:spAutoFit/>
          </a:bodyPr>
          <a:lstStyle/>
          <a:p>
            <a:r>
              <a:rPr lang="bn-BD" sz="5400" dirty="0">
                <a:latin typeface="NikoshBAN" pitchFamily="2" charset="0"/>
                <a:cs typeface="NikoshBAN" pitchFamily="2" charset="0"/>
              </a:rPr>
              <a:t>নীরব পাঠ</a:t>
            </a:r>
            <a:r>
              <a:rPr lang="en-US" sz="5400" dirty="0">
                <a:latin typeface="NikoshBAN" pitchFamily="2" charset="0"/>
                <a:cs typeface="NikoshBAN" pitchFamily="2" charset="0"/>
              </a:rPr>
              <a:t>:</a:t>
            </a:r>
            <a:r>
              <a:rPr lang="bn-BD" sz="5400" dirty="0">
                <a:latin typeface="NikoshBAN" pitchFamily="2" charset="0"/>
                <a:cs typeface="NikoshBAN" pitchFamily="2" charset="0"/>
              </a:rPr>
              <a:t>   </a:t>
            </a:r>
            <a:endParaRPr lang="en-US" sz="5400" dirty="0">
              <a:latin typeface="NikoshBAN" pitchFamily="2" charset="0"/>
              <a:cs typeface="NikoshBAN" pitchFamily="2"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801216" y="1805489"/>
            <a:ext cx="519247" cy="9595568"/>
          </a:xfrm>
          <a:prstGeom prst="rect">
            <a:avLst/>
          </a:prstGeom>
        </p:spPr>
      </p:pic>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l="61641" t="11104" b="31795"/>
          <a:stretch/>
        </p:blipFill>
        <p:spPr>
          <a:xfrm>
            <a:off x="4160125" y="1799430"/>
            <a:ext cx="3088896" cy="2743200"/>
          </a:xfrm>
          <a:prstGeom prst="rect">
            <a:avLst/>
          </a:prstGeom>
          <a:ln>
            <a:noFill/>
          </a:ln>
          <a:scene3d>
            <a:camera prst="perspectiveContrastingLeftFacing"/>
            <a:lightRig rig="threePt" dir="t"/>
          </a:scene3d>
          <a:sp3d>
            <a:bevelT prst="slope"/>
          </a:sp3d>
        </p:spPr>
      </p:pic>
    </p:spTree>
    <p:extLst>
      <p:ext uri="{BB962C8B-B14F-4D97-AF65-F5344CB8AC3E}">
        <p14:creationId xmlns:p14="http://schemas.microsoft.com/office/powerpoint/2010/main" val="3831237504"/>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32000">
              <a:schemeClr val="bg1">
                <a:lumMod val="95000"/>
              </a:schemeClr>
            </a:gs>
            <a:gs pos="82000">
              <a:schemeClr val="accent1">
                <a:lumMod val="45000"/>
                <a:lumOff val="55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0" name="TextBox 19"/>
          <p:cNvSpPr txBox="1"/>
          <p:nvPr/>
        </p:nvSpPr>
        <p:spPr>
          <a:xfrm>
            <a:off x="886263" y="1708794"/>
            <a:ext cx="10591503" cy="646331"/>
          </a:xfrm>
          <a:prstGeom prst="rect">
            <a:avLst/>
          </a:prstGeom>
          <a:solidFill>
            <a:schemeClr val="bg2">
              <a:lumMod val="90000"/>
            </a:schemeClr>
          </a:solidFill>
          <a:ln>
            <a:solidFill>
              <a:srgbClr val="C00000"/>
            </a:solidFill>
            <a:prstDash val="sysDot"/>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dk1"/>
          </a:fillRef>
          <a:effectRef idx="1">
            <a:schemeClr val="dk1"/>
          </a:effectRef>
          <a:fontRef idx="minor">
            <a:schemeClr val="lt1"/>
          </a:fontRef>
        </p:style>
        <p:txBody>
          <a:bodyPr wrap="square" rtlCol="0">
            <a:spAutoFit/>
          </a:bodyPr>
          <a:lstStyle/>
          <a:p>
            <a:pPr marL="571500" indent="-571500">
              <a:buFont typeface="Wingdings" panose="05000000000000000000" pitchFamily="2" charset="2"/>
              <a:buChar char="v"/>
            </a:pPr>
            <a:r>
              <a:rPr lang="en-US" sz="3600" dirty="0" err="1" smtClean="0">
                <a:solidFill>
                  <a:schemeClr val="tx1"/>
                </a:solidFill>
                <a:latin typeface="NikoshBAN" pitchFamily="2" charset="0"/>
                <a:cs typeface="NikoshBAN" pitchFamily="2" charset="0"/>
              </a:rPr>
              <a:t>নিশিরাত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শব্দের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অর্থ</a:t>
            </a:r>
            <a:r>
              <a:rPr lang="bn-IN" sz="3600" dirty="0" smtClean="0">
                <a:solidFill>
                  <a:schemeClr val="tx1"/>
                </a:solidFill>
                <a:latin typeface="NikoshBAN" pitchFamily="2" charset="0"/>
                <a:cs typeface="NikoshBAN" pitchFamily="2" charset="0"/>
              </a:rPr>
              <a:t>  </a:t>
            </a:r>
            <a:r>
              <a:rPr lang="en-US" sz="3600" dirty="0" smtClean="0">
                <a:solidFill>
                  <a:schemeClr val="tx1"/>
                </a:solidFill>
                <a:latin typeface="NikoshBAN" pitchFamily="2" charset="0"/>
                <a:cs typeface="NikoshBAN" pitchFamily="2" charset="0"/>
              </a:rPr>
              <a:t>------</a:t>
            </a:r>
            <a:r>
              <a:rPr lang="bn-BD" sz="3600" dirty="0" smtClean="0">
                <a:solidFill>
                  <a:schemeClr val="tx1"/>
                </a:solidFill>
                <a:latin typeface="NikoshBAN" pitchFamily="2" charset="0"/>
                <a:cs typeface="NikoshBAN" pitchFamily="2" charset="0"/>
              </a:rPr>
              <a:t>   </a:t>
            </a:r>
            <a:r>
              <a:rPr lang="en-US"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p:txBody>
      </p:sp>
      <p:sp>
        <p:nvSpPr>
          <p:cNvPr id="21" name="TextBox 20"/>
          <p:cNvSpPr txBox="1"/>
          <p:nvPr/>
        </p:nvSpPr>
        <p:spPr>
          <a:xfrm>
            <a:off x="914400" y="2489575"/>
            <a:ext cx="4938427" cy="584775"/>
          </a:xfrm>
          <a:prstGeom prst="rect">
            <a:avLst/>
          </a:prstGeom>
          <a:solidFill>
            <a:schemeClr val="accent4">
              <a:lumMod val="40000"/>
              <a:lumOff val="60000"/>
            </a:schemeClr>
          </a:solidFill>
          <a:ln>
            <a:solidFill>
              <a:srgbClr val="C00000"/>
            </a:solid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rtlCol="0">
            <a:spAutoFit/>
          </a:bodyPr>
          <a:lstStyle/>
          <a:p>
            <a:r>
              <a:rPr lang="bn-BD" sz="3200" dirty="0" smtClean="0">
                <a:solidFill>
                  <a:schemeClr val="tx1"/>
                </a:solidFill>
                <a:latin typeface="NikoshBAN" pitchFamily="2" charset="0"/>
                <a:cs typeface="NikoshBAN" pitchFamily="2" charset="0"/>
              </a:rPr>
              <a:t>ক</a:t>
            </a:r>
            <a:r>
              <a:rPr lang="en-US" sz="3200" dirty="0" smtClean="0">
                <a:solidFill>
                  <a:schemeClr val="tx1"/>
                </a:solidFill>
                <a:latin typeface="NikoshBAN" pitchFamily="2" charset="0"/>
                <a:cs typeface="NikoshBAN" pitchFamily="2" charset="0"/>
              </a:rPr>
              <a:t>.</a:t>
            </a:r>
            <a:r>
              <a:rPr lang="bn-BD" sz="3200" dirty="0" smtClean="0">
                <a:solidFill>
                  <a:schemeClr val="tx1"/>
                </a:solidFill>
                <a:latin typeface="NikoshBAN" pitchFamily="2" charset="0"/>
                <a:cs typeface="NikoshBAN" pitchFamily="2" charset="0"/>
              </a:rPr>
              <a:t> গভীর রাত           </a:t>
            </a:r>
            <a:endParaRPr lang="en-US" sz="3200" dirty="0">
              <a:solidFill>
                <a:schemeClr val="tx1"/>
              </a:solidFill>
              <a:latin typeface="NikoshBAN" pitchFamily="2" charset="0"/>
              <a:cs typeface="NikoshBAN" pitchFamily="2" charset="0"/>
            </a:endParaRPr>
          </a:p>
        </p:txBody>
      </p:sp>
      <p:sp>
        <p:nvSpPr>
          <p:cNvPr id="24" name="TextBox 23"/>
          <p:cNvSpPr txBox="1"/>
          <p:nvPr/>
        </p:nvSpPr>
        <p:spPr>
          <a:xfrm>
            <a:off x="6502400" y="2489575"/>
            <a:ext cx="4975366" cy="584775"/>
          </a:xfrm>
          <a:prstGeom prst="rect">
            <a:avLst/>
          </a:prstGeom>
          <a:solidFill>
            <a:schemeClr val="accent4">
              <a:lumMod val="40000"/>
              <a:lumOff val="60000"/>
            </a:schemeClr>
          </a:solid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rtlCol="0">
            <a:spAutoFit/>
          </a:bodyPr>
          <a:lstStyle/>
          <a:p>
            <a:pPr algn="ctr"/>
            <a:endParaRPr lang="en-US" sz="3200" dirty="0">
              <a:solidFill>
                <a:srgbClr val="7030A0"/>
              </a:solidFill>
              <a:latin typeface="NikoshBAN" pitchFamily="2" charset="0"/>
              <a:cs typeface="NikoshBAN" pitchFamily="2" charset="0"/>
            </a:endParaRPr>
          </a:p>
        </p:txBody>
      </p:sp>
      <p:sp>
        <p:nvSpPr>
          <p:cNvPr id="25" name="TextBox 24"/>
          <p:cNvSpPr txBox="1"/>
          <p:nvPr/>
        </p:nvSpPr>
        <p:spPr>
          <a:xfrm>
            <a:off x="880886" y="3187787"/>
            <a:ext cx="4958413" cy="584775"/>
          </a:xfrm>
          <a:prstGeom prst="rect">
            <a:avLst/>
          </a:prstGeom>
          <a:solidFill>
            <a:schemeClr val="accent4">
              <a:lumMod val="40000"/>
              <a:lumOff val="60000"/>
            </a:schemeClr>
          </a:solidFill>
          <a:ln>
            <a:solidFill>
              <a:srgbClr val="C00000"/>
            </a:solid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rtlCol="0">
            <a:spAutoFit/>
          </a:bodyPr>
          <a:lstStyle/>
          <a:p>
            <a:r>
              <a:rPr lang="bn-BD" sz="3200" dirty="0" smtClean="0">
                <a:solidFill>
                  <a:schemeClr val="tx1"/>
                </a:solidFill>
                <a:latin typeface="NikoshBAN" pitchFamily="2" charset="0"/>
                <a:cs typeface="NikoshBAN" pitchFamily="2" charset="0"/>
              </a:rPr>
              <a:t>গ</a:t>
            </a:r>
            <a:r>
              <a:rPr lang="en-US" sz="3200" dirty="0" smtClean="0">
                <a:solidFill>
                  <a:schemeClr val="tx1"/>
                </a:solidFill>
                <a:latin typeface="NikoshBAN" pitchFamily="2" charset="0"/>
                <a:cs typeface="NikoshBAN" pitchFamily="2" charset="0"/>
              </a:rPr>
              <a:t>.</a:t>
            </a:r>
            <a:r>
              <a:rPr lang="bn-BD" sz="3200" dirty="0" smtClean="0">
                <a:solidFill>
                  <a:schemeClr val="tx1"/>
                </a:solidFill>
                <a:latin typeface="NikoshBAN" pitchFamily="2" charset="0"/>
                <a:cs typeface="NikoshBAN" pitchFamily="2" charset="0"/>
              </a:rPr>
              <a:t> জ্যোৎস্না রাত          </a:t>
            </a:r>
            <a:endParaRPr lang="en-US" sz="3200" dirty="0">
              <a:solidFill>
                <a:schemeClr val="tx1"/>
              </a:solidFill>
              <a:latin typeface="NikoshBAN" pitchFamily="2" charset="0"/>
              <a:cs typeface="NikoshBAN" pitchFamily="2" charset="0"/>
            </a:endParaRPr>
          </a:p>
        </p:txBody>
      </p:sp>
      <p:sp>
        <p:nvSpPr>
          <p:cNvPr id="26" name="TextBox 25"/>
          <p:cNvSpPr txBox="1"/>
          <p:nvPr/>
        </p:nvSpPr>
        <p:spPr>
          <a:xfrm>
            <a:off x="6486101" y="3179816"/>
            <a:ext cx="4991665" cy="584775"/>
          </a:xfrm>
          <a:prstGeom prst="rect">
            <a:avLst/>
          </a:prstGeom>
          <a:solidFill>
            <a:schemeClr val="accent4">
              <a:lumMod val="40000"/>
              <a:lumOff val="60000"/>
            </a:schemeClr>
          </a:solidFill>
          <a:ln>
            <a:solidFill>
              <a:srgbClr val="C00000"/>
            </a:solid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rtlCol="0">
            <a:spAutoFit/>
          </a:bodyPr>
          <a:lstStyle/>
          <a:p>
            <a:r>
              <a:rPr lang="bn-BD" sz="3200" dirty="0" smtClean="0">
                <a:solidFill>
                  <a:schemeClr val="tx1"/>
                </a:solidFill>
                <a:latin typeface="NikoshBAN" pitchFamily="2" charset="0"/>
                <a:cs typeface="NikoshBAN" pitchFamily="2" charset="0"/>
              </a:rPr>
              <a:t>ঘ</a:t>
            </a:r>
            <a:r>
              <a:rPr lang="en-US" sz="3200" dirty="0" smtClean="0">
                <a:solidFill>
                  <a:schemeClr val="tx1"/>
                </a:solidFill>
                <a:latin typeface="NikoshBAN" pitchFamily="2" charset="0"/>
                <a:cs typeface="NikoshBAN" pitchFamily="2" charset="0"/>
              </a:rPr>
              <a:t>.</a:t>
            </a:r>
            <a:r>
              <a:rPr lang="bn-BD" sz="3200" dirty="0" smtClean="0">
                <a:solidFill>
                  <a:schemeClr val="tx1"/>
                </a:solidFill>
                <a:latin typeface="NikoshBAN" pitchFamily="2" charset="0"/>
                <a:cs typeface="NikoshBAN" pitchFamily="2" charset="0"/>
              </a:rPr>
              <a:t> ভয়ের রাত       </a:t>
            </a:r>
            <a:endParaRPr lang="en-US" sz="3200" dirty="0">
              <a:solidFill>
                <a:schemeClr val="tx1"/>
              </a:solidFill>
              <a:latin typeface="NikoshBAN" pitchFamily="2" charset="0"/>
              <a:cs typeface="NikoshBAN" pitchFamily="2" charset="0"/>
            </a:endParaRPr>
          </a:p>
        </p:txBody>
      </p:sp>
      <p:sp>
        <p:nvSpPr>
          <p:cNvPr id="30" name="TextBox 29"/>
          <p:cNvSpPr txBox="1"/>
          <p:nvPr/>
        </p:nvSpPr>
        <p:spPr>
          <a:xfrm>
            <a:off x="776849" y="2226977"/>
            <a:ext cx="1016000" cy="1015663"/>
          </a:xfrm>
          <a:prstGeom prst="rect">
            <a:avLst/>
          </a:prstGeom>
          <a:noFill/>
        </p:spPr>
        <p:txBody>
          <a:bodyPr wrap="square" rtlCol="0">
            <a:spAutoFit/>
          </a:bodyPr>
          <a:lstStyle/>
          <a:p>
            <a:r>
              <a:rPr lang="en-US" sz="4400" dirty="0" smtClean="0">
                <a:solidFill>
                  <a:srgbClr val="C00000"/>
                </a:solidFill>
                <a:latin typeface="NikoshBAN" pitchFamily="2" charset="0"/>
                <a:cs typeface="NikoshBAN" pitchFamily="2" charset="0"/>
                <a:sym typeface="Wingdings"/>
              </a:rPr>
              <a:t></a:t>
            </a:r>
            <a:r>
              <a:rPr lang="bn-BD" sz="4400" dirty="0" smtClean="0">
                <a:solidFill>
                  <a:srgbClr val="C00000"/>
                </a:solidFill>
                <a:latin typeface="NikoshBAN" pitchFamily="2" charset="0"/>
                <a:cs typeface="NikoshBAN" pitchFamily="2" charset="0"/>
                <a:sym typeface="Wingdings"/>
              </a:rPr>
              <a:t> </a:t>
            </a:r>
            <a:r>
              <a:rPr lang="bn-BD" sz="6000" dirty="0" smtClean="0">
                <a:solidFill>
                  <a:srgbClr val="C00000"/>
                </a:solidFill>
                <a:latin typeface="NikoshBAN" pitchFamily="2" charset="0"/>
                <a:cs typeface="NikoshBAN" pitchFamily="2" charset="0"/>
                <a:sym typeface="Wingdings"/>
              </a:rPr>
              <a:t>  </a:t>
            </a:r>
            <a:endParaRPr lang="en-US" sz="6000" dirty="0">
              <a:solidFill>
                <a:srgbClr val="C00000"/>
              </a:solidFill>
              <a:latin typeface="NikoshBAN" pitchFamily="2" charset="0"/>
              <a:cs typeface="NikoshBAN" pitchFamily="2" charset="0"/>
            </a:endParaRPr>
          </a:p>
        </p:txBody>
      </p:sp>
      <p:sp>
        <p:nvSpPr>
          <p:cNvPr id="15" name="TextBox 14"/>
          <p:cNvSpPr txBox="1"/>
          <p:nvPr/>
        </p:nvSpPr>
        <p:spPr>
          <a:xfrm>
            <a:off x="3886235" y="386183"/>
            <a:ext cx="3906128" cy="954107"/>
          </a:xfrm>
          <a:prstGeom prst="rect">
            <a:avLst/>
          </a:prstGeom>
          <a:noFill/>
          <a:ln>
            <a:solidFill>
              <a:srgbClr val="C00000"/>
            </a:solidFill>
            <a:prstDash val="sysDot"/>
          </a:ln>
        </p:spPr>
        <p:txBody>
          <a:bodyPr wrap="square" rtlCol="0">
            <a:spAutoFit/>
          </a:bodyPr>
          <a:lstStyle/>
          <a:p>
            <a:pPr algn="ctr"/>
            <a:r>
              <a:rPr lang="bn-BD" sz="2800" dirty="0" smtClean="0">
                <a:latin typeface="NikoshBAN" pitchFamily="2" charset="0"/>
                <a:cs typeface="NikoshBAN" pitchFamily="2" charset="0"/>
              </a:rPr>
              <a:t>সঠিক উত্তরটিতে (</a:t>
            </a:r>
            <a:r>
              <a:rPr lang="en-GB" sz="2800" dirty="0" smtClean="0">
                <a:latin typeface="NikoshBAN" pitchFamily="2" charset="0"/>
                <a:cs typeface="NikoshBAN" pitchFamily="2" charset="0"/>
              </a:rPr>
              <a:t>∙</a:t>
            </a:r>
            <a:r>
              <a:rPr lang="bn-BD" sz="2800" dirty="0" smtClean="0">
                <a:latin typeface="NikoshBAN" pitchFamily="2" charset="0"/>
                <a:cs typeface="NikoshBAN" pitchFamily="2" charset="0"/>
              </a:rPr>
              <a:t>) টিক চিহ্ন দাও ও শব্দটি  বোর্ডে এসে লেখঃ </a:t>
            </a:r>
            <a:endParaRPr lang="en-US" sz="2800" dirty="0">
              <a:latin typeface="NikoshBAN" pitchFamily="2" charset="0"/>
              <a:cs typeface="NikoshBAN" pitchFamily="2" charset="0"/>
            </a:endParaRPr>
          </a:p>
        </p:txBody>
      </p:sp>
      <p:sp>
        <p:nvSpPr>
          <p:cNvPr id="16" name="TextBox 15"/>
          <p:cNvSpPr txBox="1"/>
          <p:nvPr/>
        </p:nvSpPr>
        <p:spPr>
          <a:xfrm>
            <a:off x="88264" y="282116"/>
            <a:ext cx="1531901" cy="1015663"/>
          </a:xfrm>
          <a:prstGeom prst="rect">
            <a:avLst/>
          </a:prstGeom>
          <a:noFill/>
          <a:ln>
            <a:solidFill>
              <a:srgbClr val="C00000"/>
            </a:solidFill>
          </a:ln>
        </p:spPr>
        <p:txBody>
          <a:bodyPr wrap="square" rtlCol="0">
            <a:spAutoFit/>
          </a:bodyPr>
          <a:lstStyle/>
          <a:p>
            <a:pPr algn="ctr"/>
            <a:r>
              <a:rPr lang="bn-BD" sz="6000" dirty="0" smtClean="0">
                <a:latin typeface="NikoshBAN" pitchFamily="2" charset="0"/>
                <a:cs typeface="NikoshBAN" pitchFamily="2" charset="0"/>
              </a:rPr>
              <a:t>ম</a:t>
            </a:r>
            <a:r>
              <a:rPr lang="en-US" sz="6000" dirty="0" smtClean="0">
                <a:latin typeface="NikoshBAN" pitchFamily="2" charset="0"/>
                <a:cs typeface="NikoshBAN" pitchFamily="2" charset="0"/>
              </a:rPr>
              <a:t>ূ</a:t>
            </a:r>
            <a:r>
              <a:rPr lang="bn-BD" sz="3600" dirty="0" smtClean="0">
                <a:latin typeface="NikoshBAN" pitchFamily="2" charset="0"/>
                <a:cs typeface="NikoshBAN" pitchFamily="2" charset="0"/>
              </a:rPr>
              <a:t>ল্যায়ন</a:t>
            </a:r>
            <a:r>
              <a:rPr lang="en-US" sz="3600" dirty="0" smtClean="0">
                <a:latin typeface="NikoshBAN" pitchFamily="2" charset="0"/>
                <a:cs typeface="NikoshBAN" pitchFamily="2" charset="0"/>
              </a:rPr>
              <a:t>:</a:t>
            </a:r>
            <a:r>
              <a:rPr lang="bn-BD"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82" y="1340290"/>
            <a:ext cx="792000" cy="5805523"/>
          </a:xfrm>
          <a:prstGeom prst="rect">
            <a:avLst/>
          </a:prstGeom>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0000" y="814388"/>
            <a:ext cx="792000" cy="6331425"/>
          </a:xfrm>
          <a:prstGeom prst="rect">
            <a:avLst/>
          </a:prstGeom>
        </p:spPr>
      </p:pic>
      <p:sp>
        <p:nvSpPr>
          <p:cNvPr id="34" name="TextBox 33"/>
          <p:cNvSpPr txBox="1"/>
          <p:nvPr/>
        </p:nvSpPr>
        <p:spPr>
          <a:xfrm>
            <a:off x="6569612" y="2481368"/>
            <a:ext cx="2504050" cy="584775"/>
          </a:xfrm>
          <a:prstGeom prst="rect">
            <a:avLst/>
          </a:prstGeom>
          <a:noFill/>
        </p:spPr>
        <p:txBody>
          <a:bodyPr wrap="square" rtlCol="0">
            <a:spAutoFit/>
          </a:bodyPr>
          <a:lstStyle/>
          <a:p>
            <a:r>
              <a:rPr lang="bn-BD" sz="3200" dirty="0" smtClean="0">
                <a:latin typeface="NikoshBAN" pitchFamily="2" charset="0"/>
                <a:cs typeface="NikoshBAN" pitchFamily="2" charset="0"/>
              </a:rPr>
              <a:t>খ</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অন্ধকার রাত </a:t>
            </a:r>
            <a:endParaRPr lang="en-US" sz="3200" dirty="0">
              <a:latin typeface="NikoshBAN" pitchFamily="2" charset="0"/>
              <a:cs typeface="NikoshBAN" pitchFamily="2" charset="0"/>
            </a:endParaRPr>
          </a:p>
        </p:txBody>
      </p:sp>
      <p:sp>
        <p:nvSpPr>
          <p:cNvPr id="31" name="TextBox 30"/>
          <p:cNvSpPr txBox="1"/>
          <p:nvPr/>
        </p:nvSpPr>
        <p:spPr>
          <a:xfrm>
            <a:off x="914400" y="4121991"/>
            <a:ext cx="10563367" cy="646331"/>
          </a:xfrm>
          <a:prstGeom prst="rect">
            <a:avLst/>
          </a:prstGeom>
          <a:solidFill>
            <a:schemeClr val="bg2">
              <a:lumMod val="75000"/>
            </a:schemeClr>
          </a:solidFill>
          <a:ln>
            <a:solidFill>
              <a:schemeClr val="accent6">
                <a:lumMod val="75000"/>
              </a:schemeClr>
            </a:solidFill>
            <a:prstDash val="sysDot"/>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dk1"/>
          </a:fillRef>
          <a:effectRef idx="1">
            <a:schemeClr val="dk1"/>
          </a:effectRef>
          <a:fontRef idx="minor">
            <a:schemeClr val="lt1"/>
          </a:fontRef>
        </p:style>
        <p:txBody>
          <a:bodyPr wrap="square" rtlCol="0">
            <a:spAutoFit/>
          </a:bodyPr>
          <a:lstStyle/>
          <a:p>
            <a:pPr>
              <a:buFont typeface="Wingdings" pitchFamily="2" charset="2"/>
              <a:buChar char="v"/>
            </a:pPr>
            <a:r>
              <a:rPr lang="bn-IN"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একটি পোষা পাখির নাম হচ্ছে</a:t>
            </a:r>
            <a:r>
              <a:rPr lang="bn-IN"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a:t>
            </a:r>
            <a:endParaRPr lang="en-US" sz="3600" dirty="0">
              <a:solidFill>
                <a:schemeClr val="tx1"/>
              </a:solidFill>
              <a:latin typeface="NikoshBAN" pitchFamily="2" charset="0"/>
              <a:cs typeface="NikoshBAN" pitchFamily="2" charset="0"/>
            </a:endParaRPr>
          </a:p>
        </p:txBody>
      </p:sp>
      <p:sp>
        <p:nvSpPr>
          <p:cNvPr id="35" name="TextBox 34"/>
          <p:cNvSpPr txBox="1"/>
          <p:nvPr/>
        </p:nvSpPr>
        <p:spPr>
          <a:xfrm>
            <a:off x="914400" y="5219134"/>
            <a:ext cx="4938427" cy="584775"/>
          </a:xfrm>
          <a:prstGeom prst="rect">
            <a:avLst/>
          </a:prstGeom>
          <a:solidFill>
            <a:schemeClr val="accent6">
              <a:lumMod val="40000"/>
              <a:lumOff val="60000"/>
            </a:schemeClr>
          </a:solidFill>
          <a:ln>
            <a:solidFill>
              <a:srgbClr val="C00000"/>
            </a:solid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rtlCol="0">
            <a:spAutoFit/>
          </a:bodyPr>
          <a:lstStyle/>
          <a:p>
            <a:r>
              <a:rPr lang="bn-BD" sz="3200" dirty="0" smtClean="0">
                <a:solidFill>
                  <a:schemeClr val="tx1"/>
                </a:solidFill>
                <a:latin typeface="NikoshBAN" pitchFamily="2" charset="0"/>
                <a:cs typeface="NikoshBAN" pitchFamily="2" charset="0"/>
              </a:rPr>
              <a:t>ক</a:t>
            </a:r>
            <a:r>
              <a:rPr lang="en-US" sz="3200" dirty="0" smtClean="0">
                <a:solidFill>
                  <a:schemeClr val="tx1"/>
                </a:solidFill>
                <a:latin typeface="NikoshBAN" pitchFamily="2" charset="0"/>
                <a:cs typeface="NikoshBAN" pitchFamily="2" charset="0"/>
              </a:rPr>
              <a:t>.</a:t>
            </a:r>
            <a:r>
              <a:rPr lang="bn-BD" sz="3200" dirty="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দোয়েল       </a:t>
            </a:r>
            <a:endParaRPr lang="en-US" sz="3200" dirty="0">
              <a:solidFill>
                <a:schemeClr val="tx1"/>
              </a:solidFill>
              <a:latin typeface="NikoshBAN" panose="02000000000000000000" pitchFamily="2" charset="0"/>
              <a:cs typeface="NikoshBAN" panose="02000000000000000000" pitchFamily="2" charset="0"/>
            </a:endParaRPr>
          </a:p>
        </p:txBody>
      </p:sp>
      <p:sp>
        <p:nvSpPr>
          <p:cNvPr id="36" name="TextBox 35"/>
          <p:cNvSpPr txBox="1"/>
          <p:nvPr/>
        </p:nvSpPr>
        <p:spPr>
          <a:xfrm>
            <a:off x="6502400" y="5219134"/>
            <a:ext cx="4938427" cy="584775"/>
          </a:xfrm>
          <a:prstGeom prst="rect">
            <a:avLst/>
          </a:prstGeom>
          <a:solidFill>
            <a:schemeClr val="accent6">
              <a:lumMod val="40000"/>
              <a:lumOff val="60000"/>
            </a:schemeClr>
          </a:solid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rtlCol="0">
            <a:spAutoFit/>
          </a:bodyPr>
          <a:lstStyle/>
          <a:p>
            <a:r>
              <a:rPr lang="bn-BD" sz="3200" dirty="0" smtClean="0">
                <a:solidFill>
                  <a:schemeClr val="tx1"/>
                </a:solidFill>
                <a:latin typeface="NikoshBAN" pitchFamily="2" charset="0"/>
                <a:cs typeface="NikoshBAN" pitchFamily="2" charset="0"/>
              </a:rPr>
              <a:t>খ</a:t>
            </a:r>
            <a:r>
              <a:rPr lang="en-US" sz="3200" dirty="0" smtClean="0">
                <a:solidFill>
                  <a:schemeClr val="tx1"/>
                </a:solidFill>
                <a:latin typeface="NikoshBAN" pitchFamily="2" charset="0"/>
                <a:cs typeface="NikoshBAN" pitchFamily="2" charset="0"/>
              </a:rPr>
              <a:t>.</a:t>
            </a:r>
            <a:r>
              <a:rPr lang="bn-BD" sz="3200" dirty="0" smtClean="0">
                <a:solidFill>
                  <a:schemeClr val="tx1"/>
                </a:solidFill>
                <a:latin typeface="NikoshBAN" pitchFamily="2" charset="0"/>
                <a:cs typeface="NikoshBAN" pitchFamily="2" charset="0"/>
              </a:rPr>
              <a:t> কবুতর    </a:t>
            </a:r>
            <a:endParaRPr lang="en-US" sz="3200" dirty="0">
              <a:solidFill>
                <a:schemeClr val="tx1"/>
              </a:solidFill>
              <a:latin typeface="NikoshBAN" pitchFamily="2" charset="0"/>
              <a:cs typeface="NikoshBAN" pitchFamily="2" charset="0"/>
            </a:endParaRPr>
          </a:p>
        </p:txBody>
      </p:sp>
      <p:sp>
        <p:nvSpPr>
          <p:cNvPr id="37" name="TextBox 36"/>
          <p:cNvSpPr txBox="1"/>
          <p:nvPr/>
        </p:nvSpPr>
        <p:spPr>
          <a:xfrm>
            <a:off x="914400" y="6209734"/>
            <a:ext cx="4958413" cy="584775"/>
          </a:xfrm>
          <a:prstGeom prst="rect">
            <a:avLst/>
          </a:prstGeom>
          <a:solidFill>
            <a:schemeClr val="accent6">
              <a:lumMod val="40000"/>
              <a:lumOff val="60000"/>
            </a:schemeClr>
          </a:solidFill>
          <a:ln>
            <a:solidFill>
              <a:srgbClr val="C00000"/>
            </a:solid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rtlCol="0">
            <a:spAutoFit/>
          </a:bodyPr>
          <a:lstStyle/>
          <a:p>
            <a:r>
              <a:rPr lang="bn-BD" sz="3200" dirty="0" smtClean="0">
                <a:solidFill>
                  <a:schemeClr val="tx1"/>
                </a:solidFill>
                <a:latin typeface="NikoshBAN" pitchFamily="2" charset="0"/>
                <a:cs typeface="NikoshBAN" pitchFamily="2" charset="0"/>
              </a:rPr>
              <a:t>গ</a:t>
            </a:r>
            <a:r>
              <a:rPr lang="en-US" sz="3200" dirty="0" smtClean="0">
                <a:solidFill>
                  <a:schemeClr val="tx1"/>
                </a:solidFill>
                <a:latin typeface="NikoshBAN" pitchFamily="2" charset="0"/>
                <a:cs typeface="NikoshBAN" pitchFamily="2" charset="0"/>
              </a:rPr>
              <a:t>.</a:t>
            </a:r>
            <a:r>
              <a:rPr lang="bn-BD" sz="3200" dirty="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মাছরাঙা        </a:t>
            </a:r>
            <a:endParaRPr lang="en-US" sz="3200" dirty="0">
              <a:solidFill>
                <a:schemeClr val="tx1"/>
              </a:solidFill>
              <a:latin typeface="NikoshBAN" panose="02000000000000000000" pitchFamily="2" charset="0"/>
              <a:cs typeface="NikoshBAN" panose="02000000000000000000" pitchFamily="2" charset="0"/>
            </a:endParaRPr>
          </a:p>
        </p:txBody>
      </p:sp>
      <p:sp>
        <p:nvSpPr>
          <p:cNvPr id="38" name="TextBox 37"/>
          <p:cNvSpPr txBox="1"/>
          <p:nvPr/>
        </p:nvSpPr>
        <p:spPr>
          <a:xfrm>
            <a:off x="6502400" y="6209734"/>
            <a:ext cx="4938427" cy="584775"/>
          </a:xfrm>
          <a:prstGeom prst="rect">
            <a:avLst/>
          </a:prstGeom>
          <a:solidFill>
            <a:schemeClr val="accent6">
              <a:lumMod val="40000"/>
              <a:lumOff val="60000"/>
            </a:schemeClr>
          </a:solidFill>
          <a:ln>
            <a:solidFill>
              <a:srgbClr val="C00000"/>
            </a:solid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rtlCol="0">
            <a:spAutoFit/>
          </a:bodyPr>
          <a:lstStyle/>
          <a:p>
            <a:r>
              <a:rPr lang="bn-BD" sz="3200" dirty="0" smtClean="0">
                <a:solidFill>
                  <a:schemeClr val="tx1"/>
                </a:solidFill>
                <a:latin typeface="NikoshBAN" pitchFamily="2" charset="0"/>
                <a:cs typeface="NikoshBAN" pitchFamily="2" charset="0"/>
              </a:rPr>
              <a:t>ঘ</a:t>
            </a:r>
            <a:r>
              <a:rPr lang="en-US" sz="3200" dirty="0" smtClean="0">
                <a:solidFill>
                  <a:schemeClr val="tx1"/>
                </a:solidFill>
                <a:latin typeface="NikoshBAN" pitchFamily="2" charset="0"/>
                <a:cs typeface="NikoshBAN" pitchFamily="2" charset="0"/>
              </a:rPr>
              <a:t>.</a:t>
            </a:r>
            <a:r>
              <a:rPr lang="bn-BD" sz="3200" dirty="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চড়ুই      </a:t>
            </a:r>
            <a:endParaRPr lang="en-US" sz="3200" dirty="0">
              <a:solidFill>
                <a:schemeClr val="tx1"/>
              </a:solidFill>
              <a:latin typeface="NikoshBAN" panose="02000000000000000000" pitchFamily="2" charset="0"/>
              <a:cs typeface="NikoshBAN" panose="02000000000000000000" pitchFamily="2" charset="0"/>
            </a:endParaRPr>
          </a:p>
        </p:txBody>
      </p:sp>
      <p:sp>
        <p:nvSpPr>
          <p:cNvPr id="39" name="TextBox 38"/>
          <p:cNvSpPr txBox="1"/>
          <p:nvPr/>
        </p:nvSpPr>
        <p:spPr>
          <a:xfrm>
            <a:off x="6502400" y="4914334"/>
            <a:ext cx="1016000" cy="1015663"/>
          </a:xfrm>
          <a:prstGeom prst="rect">
            <a:avLst/>
          </a:prstGeom>
          <a:noFill/>
        </p:spPr>
        <p:txBody>
          <a:bodyPr wrap="square" rtlCol="0">
            <a:spAutoFit/>
          </a:bodyPr>
          <a:lstStyle/>
          <a:p>
            <a:r>
              <a:rPr lang="en-US" sz="6000" dirty="0" smtClean="0">
                <a:solidFill>
                  <a:srgbClr val="C00000"/>
                </a:solidFill>
                <a:latin typeface="NikoshBAN" panose="02000000000000000000" pitchFamily="2" charset="0"/>
                <a:cs typeface="NikoshBAN" pitchFamily="2" charset="0"/>
                <a:sym typeface="Wingdings"/>
              </a:rPr>
              <a:t></a:t>
            </a:r>
            <a:endParaRPr lang="en-US" sz="6000" dirty="0">
              <a:solidFill>
                <a:srgbClr val="C00000"/>
              </a:solidFill>
              <a:latin typeface="NikoshBAN" pitchFamily="2" charset="0"/>
              <a:cs typeface="NikoshBAN"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Effect transition="in" filter="fade">
                                      <p:cBhvr>
                                        <p:cTn id="9" dur="10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2000" fill="hold"/>
                                        <p:tgtEl>
                                          <p:spTgt spid="39"/>
                                        </p:tgtEl>
                                        <p:attrNameLst>
                                          <p:attrName>ppt_w</p:attrName>
                                        </p:attrNameLst>
                                      </p:cBhvr>
                                      <p:tavLst>
                                        <p:tav tm="0">
                                          <p:val>
                                            <p:fltVal val="0"/>
                                          </p:val>
                                        </p:tav>
                                        <p:tav tm="100000">
                                          <p:val>
                                            <p:strVal val="#ppt_w"/>
                                          </p:val>
                                        </p:tav>
                                      </p:tavLst>
                                    </p:anim>
                                    <p:anim calcmode="lin" valueType="num">
                                      <p:cBhvr>
                                        <p:cTn id="15" dur="2000" fill="hold"/>
                                        <p:tgtEl>
                                          <p:spTgt spid="39"/>
                                        </p:tgtEl>
                                        <p:attrNameLst>
                                          <p:attrName>ppt_h</p:attrName>
                                        </p:attrNameLst>
                                      </p:cBhvr>
                                      <p:tavLst>
                                        <p:tav tm="0">
                                          <p:val>
                                            <p:fltVal val="0"/>
                                          </p:val>
                                        </p:tav>
                                        <p:tav tm="100000">
                                          <p:val>
                                            <p:strVal val="#ppt_h"/>
                                          </p:val>
                                        </p:tav>
                                      </p:tavLst>
                                    </p:anim>
                                    <p:animEffect transition="in" filter="fade">
                                      <p:cBhvr>
                                        <p:cTn id="16"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32000">
              <a:schemeClr val="bg1">
                <a:lumMod val="95000"/>
              </a:schemeClr>
            </a:gs>
            <a:gs pos="82000">
              <a:schemeClr val="accent1">
                <a:lumMod val="45000"/>
                <a:lumOff val="55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15" name="TextBox 14"/>
          <p:cNvSpPr txBox="1"/>
          <p:nvPr/>
        </p:nvSpPr>
        <p:spPr>
          <a:xfrm>
            <a:off x="1980286" y="1297779"/>
            <a:ext cx="4357433" cy="646331"/>
          </a:xfrm>
          <a:prstGeom prst="rect">
            <a:avLst/>
          </a:prstGeom>
          <a:blipFill>
            <a:blip r:embed="rId2"/>
            <a:tile tx="0" ty="0" sx="100000" sy="100000" flip="none" algn="tl"/>
          </a:blipFill>
          <a:ln>
            <a:solidFill>
              <a:srgbClr val="C00000"/>
            </a:solidFill>
            <a:prstDash val="sysDot"/>
          </a:ln>
        </p:spPr>
        <p:txBody>
          <a:bodyPr wrap="square" rtlCol="0">
            <a:spAutoFit/>
          </a:bodyPr>
          <a:lstStyle/>
          <a:p>
            <a:pPr algn="ctr"/>
            <a:r>
              <a:rPr lang="bn-BD" sz="3600" dirty="0" smtClean="0">
                <a:latin typeface="NikoshBAN" pitchFamily="2" charset="0"/>
                <a:cs typeface="NikoshBAN" pitchFamily="2" charset="0"/>
              </a:rPr>
              <a:t>এক</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কথায় উত্তর দাও:  </a:t>
            </a:r>
            <a:endParaRPr lang="en-US" sz="3600" dirty="0">
              <a:latin typeface="NikoshBAN" pitchFamily="2" charset="0"/>
              <a:cs typeface="NikoshBAN" pitchFamily="2" charset="0"/>
            </a:endParaRPr>
          </a:p>
        </p:txBody>
      </p:sp>
      <p:sp>
        <p:nvSpPr>
          <p:cNvPr id="16" name="TextBox 15"/>
          <p:cNvSpPr txBox="1"/>
          <p:nvPr/>
        </p:nvSpPr>
        <p:spPr>
          <a:xfrm>
            <a:off x="2502852" y="131533"/>
            <a:ext cx="1531901" cy="1015663"/>
          </a:xfrm>
          <a:prstGeom prst="rect">
            <a:avLst/>
          </a:prstGeom>
          <a:noFill/>
          <a:ln>
            <a:solidFill>
              <a:srgbClr val="C00000"/>
            </a:solidFill>
          </a:ln>
        </p:spPr>
        <p:txBody>
          <a:bodyPr wrap="square" rtlCol="0">
            <a:spAutoFit/>
          </a:bodyPr>
          <a:lstStyle/>
          <a:p>
            <a:pPr algn="ctr"/>
            <a:r>
              <a:rPr lang="bn-BD" sz="6000" dirty="0" smtClean="0">
                <a:latin typeface="NikoshBAN" pitchFamily="2" charset="0"/>
                <a:cs typeface="NikoshBAN" pitchFamily="2" charset="0"/>
              </a:rPr>
              <a:t>ম</a:t>
            </a:r>
            <a:r>
              <a:rPr lang="en-US" sz="6000" dirty="0" smtClean="0">
                <a:latin typeface="NikoshBAN" pitchFamily="2" charset="0"/>
                <a:cs typeface="NikoshBAN" pitchFamily="2" charset="0"/>
              </a:rPr>
              <a:t>ূ</a:t>
            </a:r>
            <a:r>
              <a:rPr lang="bn-BD" sz="3600" dirty="0" smtClean="0">
                <a:latin typeface="NikoshBAN" pitchFamily="2" charset="0"/>
                <a:cs typeface="NikoshBAN" pitchFamily="2" charset="0"/>
              </a:rPr>
              <a:t>ল্যায়ন</a:t>
            </a:r>
            <a:r>
              <a:rPr lang="en-US" sz="3600" dirty="0" smtClean="0">
                <a:latin typeface="NikoshBAN" pitchFamily="2" charset="0"/>
                <a:cs typeface="NikoshBAN" pitchFamily="2" charset="0"/>
              </a:rPr>
              <a:t>:</a:t>
            </a:r>
            <a:r>
              <a:rPr lang="bn-BD"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294" y="131533"/>
            <a:ext cx="792000" cy="6542794"/>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00000" y="0"/>
            <a:ext cx="792000" cy="5186363"/>
          </a:xfrm>
          <a:prstGeom prst="rect">
            <a:avLst/>
          </a:prstGeom>
        </p:spPr>
      </p:pic>
      <p:sp>
        <p:nvSpPr>
          <p:cNvPr id="2" name="Rectangle 1"/>
          <p:cNvSpPr/>
          <p:nvPr/>
        </p:nvSpPr>
        <p:spPr>
          <a:xfrm>
            <a:off x="1265191" y="2091119"/>
            <a:ext cx="9115668" cy="37324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000" dirty="0" smtClean="0">
                <a:solidFill>
                  <a:schemeClr val="tx1"/>
                </a:solidFill>
                <a:latin typeface="NikoshBAN" panose="02000000000000000000" pitchFamily="2" charset="0"/>
                <a:cs typeface="NikoshBAN" panose="02000000000000000000" pitchFamily="2" charset="0"/>
              </a:rPr>
              <a:t>১</a:t>
            </a:r>
            <a:r>
              <a:rPr lang="en-US" sz="4000" dirty="0" smtClean="0">
                <a:solidFill>
                  <a:schemeClr val="tx1"/>
                </a:solidFill>
                <a:latin typeface="NikoshBAN" panose="02000000000000000000" pitchFamily="2" charset="0"/>
                <a:cs typeface="NikoshBAN" panose="02000000000000000000" pitchFamily="2" charset="0"/>
              </a:rPr>
              <a:t>.</a:t>
            </a:r>
            <a:r>
              <a:rPr lang="bn-IN" sz="4000" dirty="0" smtClean="0">
                <a:solidFill>
                  <a:schemeClr val="tx1"/>
                </a:solidFill>
                <a:latin typeface="NikoshBAN" panose="02000000000000000000" pitchFamily="2" charset="0"/>
                <a:cs typeface="NikoshBAN" panose="02000000000000000000" pitchFamily="2" charset="0"/>
              </a:rPr>
              <a:t> দিনভর কারা ডাকাডাকি করে?</a:t>
            </a:r>
            <a:endParaRPr lang="en-US" sz="4000" dirty="0" smtClean="0">
              <a:solidFill>
                <a:schemeClr val="tx1"/>
              </a:solidFill>
              <a:latin typeface="NikoshBAN" panose="02000000000000000000" pitchFamily="2" charset="0"/>
              <a:cs typeface="NikoshBAN" panose="02000000000000000000" pitchFamily="2" charset="0"/>
            </a:endParaRPr>
          </a:p>
          <a:p>
            <a:r>
              <a:rPr lang="en-US" sz="4000" dirty="0" smtClean="0">
                <a:solidFill>
                  <a:schemeClr val="tx1"/>
                </a:solidFill>
                <a:latin typeface="NikoshBAN" panose="02000000000000000000" pitchFamily="2" charset="0"/>
                <a:cs typeface="NikoshBAN" panose="02000000000000000000" pitchFamily="2" charset="0"/>
              </a:rPr>
              <a:t>2.কবিতায় </a:t>
            </a:r>
            <a:r>
              <a:rPr lang="en-US" sz="4000" dirty="0" err="1" smtClean="0">
                <a:solidFill>
                  <a:schemeClr val="tx1"/>
                </a:solidFill>
                <a:latin typeface="NikoshBAN" panose="02000000000000000000" pitchFamily="2" charset="0"/>
                <a:cs typeface="NikoshBAN" panose="02000000000000000000" pitchFamily="2" charset="0"/>
              </a:rPr>
              <a:t>কোন</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কোন</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পশু</a:t>
            </a:r>
            <a:r>
              <a:rPr lang="en-US" sz="4000" dirty="0" smtClean="0">
                <a:solidFill>
                  <a:schemeClr val="tx1"/>
                </a:solidFill>
                <a:latin typeface="NikoshBAN" panose="02000000000000000000" pitchFamily="2" charset="0"/>
                <a:cs typeface="NikoshBAN" panose="02000000000000000000" pitchFamily="2" charset="0"/>
              </a:rPr>
              <a:t> ও </a:t>
            </a:r>
            <a:r>
              <a:rPr lang="en-US" sz="4000" dirty="0" err="1" smtClean="0">
                <a:solidFill>
                  <a:schemeClr val="tx1"/>
                </a:solidFill>
                <a:latin typeface="NikoshBAN" panose="02000000000000000000" pitchFamily="2" charset="0"/>
                <a:cs typeface="NikoshBAN" panose="02000000000000000000" pitchFamily="2" charset="0"/>
              </a:rPr>
              <a:t>পাখির</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কথা</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বলা</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হয়েছে</a:t>
            </a:r>
            <a:r>
              <a:rPr lang="en-US" sz="4000" smtClean="0">
                <a:solidFill>
                  <a:schemeClr val="tx1"/>
                </a:solidFill>
                <a:latin typeface="NikoshBAN" panose="02000000000000000000" pitchFamily="2" charset="0"/>
                <a:cs typeface="NikoshBAN" panose="02000000000000000000" pitchFamily="2" charset="0"/>
              </a:rPr>
              <a:t>?</a:t>
            </a:r>
            <a:endParaRPr lang="bn-IN" sz="4000" dirty="0" smtClean="0">
              <a:solidFill>
                <a:schemeClr val="tx1"/>
              </a:solidFill>
              <a:latin typeface="NikoshBAN" panose="02000000000000000000" pitchFamily="2" charset="0"/>
              <a:cs typeface="NikoshBAN" panose="02000000000000000000" pitchFamily="2" charset="0"/>
            </a:endParaRPr>
          </a:p>
          <a:p>
            <a:r>
              <a:rPr lang="en-US" sz="4000" dirty="0" smtClean="0">
                <a:solidFill>
                  <a:schemeClr val="tx1"/>
                </a:solidFill>
                <a:latin typeface="NikoshBAN" panose="02000000000000000000" pitchFamily="2" charset="0"/>
                <a:cs typeface="NikoshBAN" panose="02000000000000000000" pitchFamily="2" charset="0"/>
              </a:rPr>
              <a:t>3.</a:t>
            </a:r>
            <a:r>
              <a:rPr lang="bn-IN" sz="4000" dirty="0" smtClean="0">
                <a:solidFill>
                  <a:schemeClr val="tx1"/>
                </a:solidFill>
                <a:latin typeface="NikoshBAN" panose="02000000000000000000" pitchFamily="2" charset="0"/>
                <a:cs typeface="NikoshBAN" panose="02000000000000000000" pitchFamily="2" charset="0"/>
              </a:rPr>
              <a:t> কারা সুর করে গান গায়</a:t>
            </a:r>
            <a:r>
              <a:rPr lang="en-US" sz="4000" dirty="0" smtClean="0">
                <a:solidFill>
                  <a:schemeClr val="tx1"/>
                </a:solidFill>
                <a:latin typeface="NikoshBAN" panose="02000000000000000000" pitchFamily="2" charset="0"/>
                <a:cs typeface="NikoshBAN" panose="02000000000000000000" pitchFamily="2" charset="0"/>
              </a:rPr>
              <a:t>?</a:t>
            </a:r>
            <a:endParaRPr lang="bn-IN" sz="4000" dirty="0" smtClean="0">
              <a:solidFill>
                <a:schemeClr val="tx1"/>
              </a:solidFill>
              <a:latin typeface="NikoshBAN" panose="02000000000000000000" pitchFamily="2" charset="0"/>
              <a:cs typeface="NikoshBAN" panose="02000000000000000000" pitchFamily="2" charset="0"/>
            </a:endParaRPr>
          </a:p>
          <a:p>
            <a:r>
              <a:rPr lang="en-US" sz="4000" dirty="0" smtClean="0">
                <a:solidFill>
                  <a:schemeClr val="tx1"/>
                </a:solidFill>
                <a:latin typeface="NikoshBAN" panose="02000000000000000000" pitchFamily="2" charset="0"/>
                <a:cs typeface="NikoshBAN" panose="02000000000000000000" pitchFamily="2" charset="0"/>
              </a:rPr>
              <a:t>4.</a:t>
            </a:r>
            <a:r>
              <a:rPr lang="bn-IN" sz="4000" dirty="0" smtClean="0">
                <a:solidFill>
                  <a:schemeClr val="tx1"/>
                </a:solidFill>
                <a:latin typeface="NikoshBAN" panose="02000000000000000000" pitchFamily="2" charset="0"/>
                <a:cs typeface="NikoshBAN" panose="02000000000000000000" pitchFamily="2" charset="0"/>
              </a:rPr>
              <a:t>কখন মোরগের ডাক শুনা যায়?</a:t>
            </a:r>
          </a:p>
          <a:p>
            <a:r>
              <a:rPr lang="en-US" sz="4000" dirty="0" smtClean="0">
                <a:solidFill>
                  <a:schemeClr val="tx1"/>
                </a:solidFill>
                <a:latin typeface="NikoshBAN" panose="02000000000000000000" pitchFamily="2" charset="0"/>
                <a:cs typeface="NikoshBAN" panose="02000000000000000000" pitchFamily="2" charset="0"/>
              </a:rPr>
              <a:t>5.</a:t>
            </a:r>
            <a:r>
              <a:rPr lang="bn-IN" sz="4000" dirty="0" smtClean="0">
                <a:solidFill>
                  <a:schemeClr val="tx1"/>
                </a:solidFill>
                <a:latin typeface="NikoshBAN" panose="02000000000000000000" pitchFamily="2" charset="0"/>
                <a:cs typeface="NikoshBAN" panose="02000000000000000000" pitchFamily="2" charset="0"/>
              </a:rPr>
              <a:t>অতিরিক্ত শব্দের কারণে কি কি সমস্যা সৃষ্টি হতে পারে?</a:t>
            </a:r>
            <a:endParaRPr lang="en-US" sz="4000"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8929" y="-149299"/>
            <a:ext cx="4141071" cy="2370310"/>
          </a:xfrm>
          <a:prstGeom prst="ellipse">
            <a:avLst/>
          </a:prstGeom>
          <a:ln>
            <a:noFill/>
          </a:ln>
          <a:effectLst>
            <a:softEdge rad="112500"/>
          </a:effectLst>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51191" y="5186363"/>
            <a:ext cx="2832765" cy="2234690"/>
          </a:xfrm>
          <a:prstGeom prst="ellipse">
            <a:avLst/>
          </a:prstGeom>
          <a:ln>
            <a:noFill/>
          </a:ln>
          <a:effectLst>
            <a:softEdge rad="112500"/>
          </a:effectLst>
        </p:spPr>
      </p:pic>
    </p:spTree>
    <p:extLst>
      <p:ext uri="{BB962C8B-B14F-4D97-AF65-F5344CB8AC3E}">
        <p14:creationId xmlns:p14="http://schemas.microsoft.com/office/powerpoint/2010/main" val="2927147367"/>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228600"/>
            <a:ext cx="2318825" cy="714757"/>
          </a:xfrm>
          <a:prstGeom prst="rect">
            <a:avLst/>
          </a:prstGeom>
          <a:noFill/>
          <a:ln>
            <a:solidFill>
              <a:srgbClr val="C00000"/>
            </a:solidFill>
          </a:ln>
        </p:spPr>
        <p:txBody>
          <a:bodyPr wrap="square" rtlCol="0">
            <a:spAutoFit/>
          </a:bodyPr>
          <a:lstStyle/>
          <a:p>
            <a:r>
              <a:rPr lang="bn-BD" sz="4000" dirty="0">
                <a:solidFill>
                  <a:srgbClr val="7030A0"/>
                </a:solidFill>
                <a:latin typeface="NikoshBAN" pitchFamily="2" charset="0"/>
                <a:cs typeface="NikoshBAN" pitchFamily="2" charset="0"/>
              </a:rPr>
              <a:t>বাড়ির </a:t>
            </a:r>
            <a:r>
              <a:rPr lang="bn-BD" sz="4000" dirty="0" smtClean="0">
                <a:solidFill>
                  <a:srgbClr val="7030A0"/>
                </a:solidFill>
                <a:latin typeface="NikoshBAN" pitchFamily="2" charset="0"/>
                <a:cs typeface="NikoshBAN" pitchFamily="2" charset="0"/>
              </a:rPr>
              <a:t>কাজ: </a:t>
            </a:r>
            <a:endParaRPr lang="en-US" sz="4000" dirty="0">
              <a:solidFill>
                <a:srgbClr val="7030A0"/>
              </a:solidFill>
              <a:latin typeface="NikoshBAN" pitchFamily="2" charset="0"/>
              <a:cs typeface="NikoshBAN" pitchFamily="2" charset="0"/>
            </a:endParaRPr>
          </a:p>
        </p:txBody>
      </p:sp>
      <p:sp>
        <p:nvSpPr>
          <p:cNvPr id="9" name="Flowchart: Sort 8"/>
          <p:cNvSpPr/>
          <p:nvPr/>
        </p:nvSpPr>
        <p:spPr>
          <a:xfrm rot="14546684">
            <a:off x="3384242" y="1519638"/>
            <a:ext cx="0" cy="274320"/>
          </a:xfrm>
          <a:prstGeom prst="flowChartSort">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2908696" y="839788"/>
            <a:ext cx="1086529" cy="114868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Flowchart: Sort 12"/>
          <p:cNvSpPr/>
          <p:nvPr/>
        </p:nvSpPr>
        <p:spPr>
          <a:xfrm rot="14546684">
            <a:off x="3144363" y="1116188"/>
            <a:ext cx="327577" cy="587846"/>
          </a:xfrm>
          <a:prstGeom prst="flowChartSort">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2700997" y="806034"/>
            <a:ext cx="1294228" cy="105934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0" y="152400"/>
            <a:ext cx="9144000" cy="1588"/>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24000" y="6705600"/>
            <a:ext cx="9144000" cy="76200"/>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524000" y="228600"/>
            <a:ext cx="9144000" cy="1588"/>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524000" y="6629400"/>
            <a:ext cx="9144000" cy="76200"/>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263553" y="5092505"/>
            <a:ext cx="1600200" cy="338554"/>
          </a:xfrm>
          <a:prstGeom prst="rect">
            <a:avLst/>
          </a:prstGeom>
          <a:noFill/>
          <a:ln>
            <a:noFill/>
          </a:ln>
        </p:spPr>
        <p:txBody>
          <a:bodyPr wrap="square" rtlCol="0">
            <a:spAutoFit/>
          </a:bodyPr>
          <a:lstStyle/>
          <a:p>
            <a:pPr algn="ctr"/>
            <a:r>
              <a:rPr lang="bn-BD" sz="1600" dirty="0">
                <a:latin typeface="NikoshBAN" pitchFamily="2" charset="0"/>
                <a:cs typeface="NikoshBAN" pitchFamily="2" charset="0"/>
              </a:rPr>
              <a:t> </a:t>
            </a:r>
            <a:fld id="{DD590AAD-338B-4A0B-9706-4B7DBDF466CF}" type="slidenum">
              <a:rPr lang="bn-BD" sz="1600">
                <a:solidFill>
                  <a:srgbClr val="C00000"/>
                </a:solidFill>
                <a:latin typeface="NikoshBAN" pitchFamily="2" charset="0"/>
                <a:cs typeface="NikoshBAN" pitchFamily="2" charset="0"/>
              </a:rPr>
              <a:pPr algn="ctr"/>
              <a:t>23</a:t>
            </a:fld>
            <a:r>
              <a:rPr lang="bn-BD" sz="1600" dirty="0">
                <a:solidFill>
                  <a:srgbClr val="C00000"/>
                </a:solidFill>
                <a:latin typeface="NikoshBAN" pitchFamily="2" charset="0"/>
                <a:cs typeface="NikoshBAN" pitchFamily="2" charset="0"/>
              </a:rPr>
              <a:t> </a:t>
            </a:r>
            <a:r>
              <a:rPr lang="bn-BD" sz="1600" dirty="0">
                <a:latin typeface="NikoshBAN" pitchFamily="2" charset="0"/>
                <a:cs typeface="NikoshBAN" pitchFamily="2" charset="0"/>
              </a:rPr>
              <a:t>   </a:t>
            </a:r>
            <a:endParaRPr lang="en-US" sz="1600" dirty="0">
              <a:latin typeface="NikoshBAN" pitchFamily="2" charset="0"/>
              <a:cs typeface="NikoshBAN" pitchFamily="2" charset="0"/>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82" y="63122"/>
            <a:ext cx="792000" cy="7082692"/>
          </a:xfrm>
          <a:prstGeom prst="rect">
            <a:avLst/>
          </a:prstGeom>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4706" y="63121"/>
            <a:ext cx="792000" cy="656627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920875"/>
            <a:ext cx="3843981" cy="372884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4110" y="1096427"/>
            <a:ext cx="4165355" cy="4165355"/>
          </a:xfrm>
          <a:prstGeom prst="rect">
            <a:avLst/>
          </a:prstGeom>
        </p:spPr>
      </p:pic>
      <p:sp>
        <p:nvSpPr>
          <p:cNvPr id="8" name="Rectangle 7"/>
          <p:cNvSpPr/>
          <p:nvPr/>
        </p:nvSpPr>
        <p:spPr>
          <a:xfrm>
            <a:off x="6497994" y="1656798"/>
            <a:ext cx="4912361" cy="3785652"/>
          </a:xfrm>
          <a:prstGeom prst="rect">
            <a:avLst/>
          </a:prstGeom>
        </p:spPr>
        <p:txBody>
          <a:bodyPr wrap="square">
            <a:spAutoFit/>
          </a:bodyPr>
          <a:lstStyle/>
          <a:p>
            <a:pPr algn="ctr"/>
            <a:r>
              <a:rPr lang="en-US" sz="4800" dirty="0">
                <a:latin typeface="NikoshBAN" pitchFamily="2" charset="0"/>
                <a:cs typeface="NikoshBAN" pitchFamily="2" charset="0"/>
              </a:rPr>
              <a:t>তোমাদের </a:t>
            </a:r>
            <a:r>
              <a:rPr lang="en-US" sz="4800" dirty="0" err="1">
                <a:latin typeface="NikoshBAN" pitchFamily="2" charset="0"/>
                <a:cs typeface="NikoshBAN" pitchFamily="2" charset="0"/>
              </a:rPr>
              <a:t>চারপাশের</a:t>
            </a:r>
            <a:r>
              <a:rPr lang="en-US" sz="4800" dirty="0">
                <a:latin typeface="NikoshBAN" pitchFamily="2" charset="0"/>
                <a:cs typeface="NikoshBAN" pitchFamily="2" charset="0"/>
              </a:rPr>
              <a:t> </a:t>
            </a:r>
            <a:r>
              <a:rPr lang="en-US" sz="4800" dirty="0" err="1">
                <a:latin typeface="NikoshBAN" pitchFamily="2" charset="0"/>
                <a:cs typeface="NikoshBAN" pitchFamily="2" charset="0"/>
              </a:rPr>
              <a:t>পরিবেশে</a:t>
            </a:r>
            <a:r>
              <a:rPr lang="en-US" sz="4800" dirty="0">
                <a:latin typeface="NikoshBAN" pitchFamily="2" charset="0"/>
                <a:cs typeface="NikoshBAN" pitchFamily="2" charset="0"/>
              </a:rPr>
              <a:t> </a:t>
            </a:r>
            <a:r>
              <a:rPr lang="en-US" sz="4800" dirty="0" err="1">
                <a:latin typeface="NikoshBAN" pitchFamily="2" charset="0"/>
                <a:cs typeface="NikoshBAN" pitchFamily="2" charset="0"/>
              </a:rPr>
              <a:t>কোন</a:t>
            </a:r>
            <a:r>
              <a:rPr lang="en-US" sz="4800" dirty="0">
                <a:latin typeface="NikoshBAN" pitchFamily="2" charset="0"/>
                <a:cs typeface="NikoshBAN" pitchFamily="2" charset="0"/>
              </a:rPr>
              <a:t> </a:t>
            </a:r>
            <a:r>
              <a:rPr lang="en-US" sz="4800" dirty="0" err="1">
                <a:latin typeface="NikoshBAN" pitchFamily="2" charset="0"/>
                <a:cs typeface="NikoshBAN" pitchFamily="2" charset="0"/>
              </a:rPr>
              <a:t>কোন</a:t>
            </a:r>
            <a:r>
              <a:rPr lang="en-US" sz="4800" dirty="0">
                <a:latin typeface="NikoshBAN" pitchFamily="2" charset="0"/>
                <a:cs typeface="NikoshBAN" pitchFamily="2" charset="0"/>
              </a:rPr>
              <a:t> </a:t>
            </a:r>
            <a:r>
              <a:rPr lang="en-US" sz="4800" dirty="0" err="1">
                <a:latin typeface="NikoshBAN" pitchFamily="2" charset="0"/>
                <a:cs typeface="NikoshBAN" pitchFamily="2" charset="0"/>
              </a:rPr>
              <a:t>শব্দ</a:t>
            </a:r>
            <a:r>
              <a:rPr lang="en-US" sz="4800" dirty="0">
                <a:latin typeface="NikoshBAN" pitchFamily="2" charset="0"/>
                <a:cs typeface="NikoshBAN" pitchFamily="2" charset="0"/>
              </a:rPr>
              <a:t> </a:t>
            </a:r>
            <a:r>
              <a:rPr lang="en-US" sz="4800" dirty="0" err="1">
                <a:latin typeface="NikoshBAN" pitchFamily="2" charset="0"/>
                <a:cs typeface="NikoshBAN" pitchFamily="2" charset="0"/>
              </a:rPr>
              <a:t>শুনতে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পাওয়া</a:t>
            </a:r>
            <a:r>
              <a:rPr lang="en-US" sz="4800" dirty="0">
                <a:latin typeface="NikoshBAN" pitchFamily="2" charset="0"/>
                <a:cs typeface="NikoshBAN" pitchFamily="2" charset="0"/>
              </a:rPr>
              <a:t> </a:t>
            </a:r>
            <a:r>
              <a:rPr lang="en-US" sz="4800" dirty="0" err="1">
                <a:latin typeface="NikoshBAN" pitchFamily="2" charset="0"/>
                <a:cs typeface="NikoshBAN" pitchFamily="2" charset="0"/>
              </a:rPr>
              <a:t>যায়</a:t>
            </a:r>
            <a:r>
              <a:rPr lang="en-US" sz="4800" dirty="0">
                <a:latin typeface="NikoshBAN" pitchFamily="2" charset="0"/>
                <a:cs typeface="NikoshBAN" pitchFamily="2" charset="0"/>
              </a:rPr>
              <a:t> </a:t>
            </a:r>
            <a:r>
              <a:rPr lang="en-US" sz="4800" dirty="0" err="1">
                <a:latin typeface="NikoshBAN" pitchFamily="2" charset="0"/>
                <a:cs typeface="NikoshBAN" pitchFamily="2" charset="0"/>
              </a:rPr>
              <a:t>তার</a:t>
            </a:r>
            <a:r>
              <a:rPr lang="en-US" sz="4800" dirty="0">
                <a:latin typeface="NikoshBAN" pitchFamily="2" charset="0"/>
                <a:cs typeface="NikoshBAN" pitchFamily="2" charset="0"/>
              </a:rPr>
              <a:t> </a:t>
            </a:r>
            <a:r>
              <a:rPr lang="en-US" sz="4800" dirty="0" err="1">
                <a:latin typeface="NikoshBAN" pitchFamily="2" charset="0"/>
                <a:cs typeface="NikoshBAN" pitchFamily="2" charset="0"/>
              </a:rPr>
              <a:t>একটি</a:t>
            </a:r>
            <a:r>
              <a:rPr lang="en-US" sz="4800" dirty="0">
                <a:latin typeface="NikoshBAN" pitchFamily="2" charset="0"/>
                <a:cs typeface="NikoshBAN" pitchFamily="2" charset="0"/>
              </a:rPr>
              <a:t> </a:t>
            </a:r>
            <a:r>
              <a:rPr lang="en-US" sz="4800" dirty="0" err="1">
                <a:latin typeface="NikoshBAN" pitchFamily="2" charset="0"/>
                <a:cs typeface="NikoshBAN" pitchFamily="2" charset="0"/>
              </a:rPr>
              <a:t>তালিকা</a:t>
            </a:r>
            <a:r>
              <a:rPr lang="en-US" sz="4800" dirty="0">
                <a:latin typeface="NikoshBAN" pitchFamily="2" charset="0"/>
                <a:cs typeface="NikoshBAN" pitchFamily="2" charset="0"/>
              </a:rPr>
              <a:t> </a:t>
            </a:r>
            <a:r>
              <a:rPr lang="en-US" sz="4800" dirty="0" err="1">
                <a:latin typeface="NikoshBAN" pitchFamily="2" charset="0"/>
                <a:cs typeface="NikoshBAN" pitchFamily="2" charset="0"/>
              </a:rPr>
              <a:t>তৈরি</a:t>
            </a:r>
            <a:r>
              <a:rPr lang="en-US" sz="4800" dirty="0">
                <a:latin typeface="NikoshBAN" pitchFamily="2" charset="0"/>
                <a:cs typeface="NikoshBAN" pitchFamily="2" charset="0"/>
              </a:rPr>
              <a:t> </a:t>
            </a:r>
            <a:r>
              <a:rPr lang="en-US" sz="4800" dirty="0" err="1">
                <a:latin typeface="NikoshBAN" pitchFamily="2" charset="0"/>
                <a:cs typeface="NikoshBAN" pitchFamily="2" charset="0"/>
              </a:rPr>
              <a:t>করে</a:t>
            </a:r>
            <a:r>
              <a:rPr lang="en-US" sz="4800" dirty="0">
                <a:latin typeface="NikoshBAN" pitchFamily="2" charset="0"/>
                <a:cs typeface="NikoshBAN" pitchFamily="2" charset="0"/>
              </a:rPr>
              <a:t> </a:t>
            </a:r>
            <a:r>
              <a:rPr lang="bn-BD" sz="4800" dirty="0">
                <a:latin typeface="NikoshBAN" pitchFamily="2" charset="0"/>
                <a:cs typeface="NikoshBAN" pitchFamily="2" charset="0"/>
              </a:rPr>
              <a:t> আন</a:t>
            </a:r>
            <a:r>
              <a:rPr lang="en-US" sz="4800" dirty="0" err="1">
                <a:latin typeface="NikoshBAN" pitchFamily="2" charset="0"/>
                <a:cs typeface="NikoshBAN" pitchFamily="2" charset="0"/>
              </a:rPr>
              <a:t>বে</a:t>
            </a:r>
            <a:r>
              <a:rPr lang="bn-BD" sz="4800" dirty="0">
                <a:latin typeface="NikoshBAN" pitchFamily="2" charset="0"/>
                <a:cs typeface="NikoshBAN" pitchFamily="2" charset="0"/>
              </a:rPr>
              <a:t>। </a:t>
            </a:r>
            <a:endParaRPr lang="en-US" sz="4800" dirty="0">
              <a:latin typeface="NikoshBAN" pitchFamily="2" charset="0"/>
              <a:cs typeface="NikoshBAN" pitchFamily="2" charset="0"/>
            </a:endParaRPr>
          </a:p>
        </p:txBody>
      </p:sp>
    </p:spTree>
    <p:extLst>
      <p:ext uri="{BB962C8B-B14F-4D97-AF65-F5344CB8AC3E}">
        <p14:creationId xmlns:p14="http://schemas.microsoft.com/office/powerpoint/2010/main" val="1181180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44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cxnSp>
        <p:nvCxnSpPr>
          <p:cNvPr id="43" name="Straight Connector 42"/>
          <p:cNvCxnSpPr/>
          <p:nvPr/>
        </p:nvCxnSpPr>
        <p:spPr>
          <a:xfrm>
            <a:off x="0" y="152400"/>
            <a:ext cx="9144000" cy="1588"/>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0" y="228600"/>
            <a:ext cx="9144000" cy="1588"/>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5807858" y="-116217"/>
            <a:ext cx="31752" cy="1686910"/>
          </a:xfrm>
          <a:custGeom>
            <a:avLst/>
            <a:gdLst>
              <a:gd name="connsiteX0" fmla="*/ 15765 w 31752"/>
              <a:gd name="connsiteY0" fmla="*/ 0 h 1686910"/>
              <a:gd name="connsiteX1" fmla="*/ 15765 w 31752"/>
              <a:gd name="connsiteY1" fmla="*/ 0 h 1686910"/>
              <a:gd name="connsiteX2" fmla="*/ 0 w 31752"/>
              <a:gd name="connsiteY2" fmla="*/ 141889 h 1686910"/>
              <a:gd name="connsiteX3" fmla="*/ 31531 w 31752"/>
              <a:gd name="connsiteY3" fmla="*/ 394138 h 1686910"/>
              <a:gd name="connsiteX4" fmla="*/ 15765 w 31752"/>
              <a:gd name="connsiteY4" fmla="*/ 1213944 h 1686910"/>
              <a:gd name="connsiteX5" fmla="*/ 0 w 31752"/>
              <a:gd name="connsiteY5" fmla="*/ 1371600 h 1686910"/>
              <a:gd name="connsiteX6" fmla="*/ 15765 w 31752"/>
              <a:gd name="connsiteY6" fmla="*/ 1608082 h 1686910"/>
              <a:gd name="connsiteX7" fmla="*/ 31531 w 31752"/>
              <a:gd name="connsiteY7" fmla="*/ 1686910 h 1686910"/>
              <a:gd name="connsiteX8" fmla="*/ 31531 w 31752"/>
              <a:gd name="connsiteY8" fmla="*/ 1686910 h 1686910"/>
              <a:gd name="connsiteX9" fmla="*/ 31531 w 31752"/>
              <a:gd name="connsiteY9" fmla="*/ 1686910 h 168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52" h="1686910">
                <a:moveTo>
                  <a:pt x="15765" y="0"/>
                </a:moveTo>
                <a:lnTo>
                  <a:pt x="15765" y="0"/>
                </a:lnTo>
                <a:cubicBezTo>
                  <a:pt x="10510" y="47296"/>
                  <a:pt x="0" y="94302"/>
                  <a:pt x="0" y="141889"/>
                </a:cubicBezTo>
                <a:cubicBezTo>
                  <a:pt x="0" y="181636"/>
                  <a:pt x="24550" y="345270"/>
                  <a:pt x="31531" y="394138"/>
                </a:cubicBezTo>
                <a:cubicBezTo>
                  <a:pt x="26276" y="667407"/>
                  <a:pt x="24577" y="940767"/>
                  <a:pt x="15765" y="1213944"/>
                </a:cubicBezTo>
                <a:cubicBezTo>
                  <a:pt x="14062" y="1266731"/>
                  <a:pt x="0" y="1318786"/>
                  <a:pt x="0" y="1371600"/>
                </a:cubicBezTo>
                <a:cubicBezTo>
                  <a:pt x="0" y="1450602"/>
                  <a:pt x="7041" y="1529563"/>
                  <a:pt x="15765" y="1608082"/>
                </a:cubicBezTo>
                <a:cubicBezTo>
                  <a:pt x="34855" y="1779890"/>
                  <a:pt x="31531" y="1566320"/>
                  <a:pt x="31531" y="1686910"/>
                </a:cubicBezTo>
                <a:lnTo>
                  <a:pt x="31531" y="1686910"/>
                </a:lnTo>
                <a:lnTo>
                  <a:pt x="31531" y="168691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5855154" y="-100452"/>
            <a:ext cx="268014" cy="1623848"/>
          </a:xfrm>
          <a:custGeom>
            <a:avLst/>
            <a:gdLst>
              <a:gd name="connsiteX0" fmla="*/ 0 w 283779"/>
              <a:gd name="connsiteY0" fmla="*/ 0 h 1623848"/>
              <a:gd name="connsiteX1" fmla="*/ 0 w 283779"/>
              <a:gd name="connsiteY1" fmla="*/ 0 h 1623848"/>
              <a:gd name="connsiteX2" fmla="*/ 110359 w 283779"/>
              <a:gd name="connsiteY2" fmla="*/ 110359 h 1623848"/>
              <a:gd name="connsiteX3" fmla="*/ 204952 w 283779"/>
              <a:gd name="connsiteY3" fmla="*/ 141890 h 1623848"/>
              <a:gd name="connsiteX4" fmla="*/ 283779 w 283779"/>
              <a:gd name="connsiteY4" fmla="*/ 283779 h 1623848"/>
              <a:gd name="connsiteX5" fmla="*/ 236483 w 283779"/>
              <a:gd name="connsiteY5" fmla="*/ 504497 h 1623848"/>
              <a:gd name="connsiteX6" fmla="*/ 204952 w 283779"/>
              <a:gd name="connsiteY6" fmla="*/ 599090 h 1623848"/>
              <a:gd name="connsiteX7" fmla="*/ 189186 w 283779"/>
              <a:gd name="connsiteY7" fmla="*/ 646386 h 1623848"/>
              <a:gd name="connsiteX8" fmla="*/ 204952 w 283779"/>
              <a:gd name="connsiteY8" fmla="*/ 851338 h 1623848"/>
              <a:gd name="connsiteX9" fmla="*/ 236483 w 283779"/>
              <a:gd name="connsiteY9" fmla="*/ 945931 h 1623848"/>
              <a:gd name="connsiteX10" fmla="*/ 252248 w 283779"/>
              <a:gd name="connsiteY10" fmla="*/ 1072055 h 1623848"/>
              <a:gd name="connsiteX11" fmla="*/ 252248 w 283779"/>
              <a:gd name="connsiteY11" fmla="*/ 1182414 h 1623848"/>
              <a:gd name="connsiteX12" fmla="*/ 189186 w 283779"/>
              <a:gd name="connsiteY12" fmla="*/ 1277007 h 1623848"/>
              <a:gd name="connsiteX13" fmla="*/ 157655 w 283779"/>
              <a:gd name="connsiteY13" fmla="*/ 1387366 h 1623848"/>
              <a:gd name="connsiteX14" fmla="*/ 126124 w 283779"/>
              <a:gd name="connsiteY14" fmla="*/ 1434662 h 1623848"/>
              <a:gd name="connsiteX15" fmla="*/ 31531 w 283779"/>
              <a:gd name="connsiteY15" fmla="*/ 1623848 h 1623848"/>
              <a:gd name="connsiteX16" fmla="*/ 15765 w 283779"/>
              <a:gd name="connsiteY16" fmla="*/ 1623848 h 1623848"/>
              <a:gd name="connsiteX17" fmla="*/ 15765 w 283779"/>
              <a:gd name="connsiteY17" fmla="*/ 1623848 h 162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3779" h="1623848">
                <a:moveTo>
                  <a:pt x="0" y="0"/>
                </a:moveTo>
                <a:lnTo>
                  <a:pt x="0" y="0"/>
                </a:lnTo>
                <a:cubicBezTo>
                  <a:pt x="36786" y="36786"/>
                  <a:pt x="67586" y="80747"/>
                  <a:pt x="110359" y="110359"/>
                </a:cubicBezTo>
                <a:cubicBezTo>
                  <a:pt x="137686" y="129278"/>
                  <a:pt x="204952" y="141890"/>
                  <a:pt x="204952" y="141890"/>
                </a:cubicBezTo>
                <a:cubicBezTo>
                  <a:pt x="277232" y="250310"/>
                  <a:pt x="256031" y="200532"/>
                  <a:pt x="283779" y="283779"/>
                </a:cubicBezTo>
                <a:cubicBezTo>
                  <a:pt x="263892" y="442880"/>
                  <a:pt x="281412" y="369712"/>
                  <a:pt x="236483" y="504497"/>
                </a:cubicBezTo>
                <a:lnTo>
                  <a:pt x="204952" y="599090"/>
                </a:lnTo>
                <a:lnTo>
                  <a:pt x="189186" y="646386"/>
                </a:lnTo>
                <a:cubicBezTo>
                  <a:pt x="194441" y="714703"/>
                  <a:pt x="194265" y="783657"/>
                  <a:pt x="204952" y="851338"/>
                </a:cubicBezTo>
                <a:cubicBezTo>
                  <a:pt x="210136" y="884168"/>
                  <a:pt x="236483" y="945931"/>
                  <a:pt x="236483" y="945931"/>
                </a:cubicBezTo>
                <a:cubicBezTo>
                  <a:pt x="241738" y="987972"/>
                  <a:pt x="244669" y="1030370"/>
                  <a:pt x="252248" y="1072055"/>
                </a:cubicBezTo>
                <a:cubicBezTo>
                  <a:pt x="263278" y="1132719"/>
                  <a:pt x="287154" y="1112603"/>
                  <a:pt x="252248" y="1182414"/>
                </a:cubicBezTo>
                <a:cubicBezTo>
                  <a:pt x="235301" y="1216309"/>
                  <a:pt x="189186" y="1277007"/>
                  <a:pt x="189186" y="1277007"/>
                </a:cubicBezTo>
                <a:cubicBezTo>
                  <a:pt x="184134" y="1297217"/>
                  <a:pt x="168965" y="1364746"/>
                  <a:pt x="157655" y="1387366"/>
                </a:cubicBezTo>
                <a:cubicBezTo>
                  <a:pt x="149181" y="1404313"/>
                  <a:pt x="136634" y="1418897"/>
                  <a:pt x="126124" y="1434662"/>
                </a:cubicBezTo>
                <a:cubicBezTo>
                  <a:pt x="118349" y="1457988"/>
                  <a:pt x="72280" y="1623848"/>
                  <a:pt x="31531" y="1623848"/>
                </a:cubicBezTo>
                <a:lnTo>
                  <a:pt x="15765" y="1623848"/>
                </a:lnTo>
                <a:lnTo>
                  <a:pt x="15765" y="1623848"/>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182" y="406840"/>
            <a:ext cx="792000" cy="673897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1436" y="0"/>
            <a:ext cx="792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5376" y="422605"/>
            <a:ext cx="3420000" cy="2845440"/>
          </a:xfrm>
          <a:prstGeom prst="rect">
            <a:avLst/>
          </a:prstGeom>
        </p:spPr>
      </p:pic>
      <p:sp>
        <p:nvSpPr>
          <p:cNvPr id="14" name="TextBox 13"/>
          <p:cNvSpPr txBox="1"/>
          <p:nvPr/>
        </p:nvSpPr>
        <p:spPr>
          <a:xfrm>
            <a:off x="7822100" y="3996745"/>
            <a:ext cx="3761811" cy="1569660"/>
          </a:xfrm>
          <a:prstGeom prst="rect">
            <a:avLst/>
          </a:prstGeom>
          <a:noFill/>
        </p:spPr>
        <p:txBody>
          <a:bodyPr wrap="square" rtlCol="0">
            <a:prstTxWarp prst="textInflate">
              <a:avLst/>
            </a:prstTxWarp>
            <a:spAutoFit/>
          </a:bodyPr>
          <a:lstStyle/>
          <a:p>
            <a:r>
              <a:rPr lang="bn-BD" sz="4800" dirty="0" smtClean="0">
                <a:effectLst>
                  <a:glow rad="139700">
                    <a:schemeClr val="accent3">
                      <a:satMod val="175000"/>
                      <a:alpha val="40000"/>
                    </a:schemeClr>
                  </a:glow>
                </a:effectLst>
                <a:latin typeface="NikoshBAN" panose="02000000000000000000" pitchFamily="2" charset="0"/>
                <a:cs typeface="NikoshBAN" panose="02000000000000000000" pitchFamily="2" charset="0"/>
              </a:rPr>
              <a:t> </a:t>
            </a:r>
          </a:p>
          <a:p>
            <a:r>
              <a:rPr lang="bn-BD" sz="4800" dirty="0">
                <a:effectLst>
                  <a:glow rad="139700">
                    <a:schemeClr val="accent3">
                      <a:satMod val="175000"/>
                      <a:alpha val="40000"/>
                    </a:schemeClr>
                  </a:glow>
                </a:effectLst>
                <a:latin typeface="NikoshBAN" panose="02000000000000000000" pitchFamily="2" charset="0"/>
                <a:cs typeface="NikoshBAN" panose="02000000000000000000" pitchFamily="2" charset="0"/>
              </a:rPr>
              <a:t> </a:t>
            </a:r>
            <a:r>
              <a:rPr lang="bn-BD" sz="4800" dirty="0" smtClean="0">
                <a:effectLst>
                  <a:glow rad="139700">
                    <a:schemeClr val="accent3">
                      <a:satMod val="175000"/>
                      <a:alpha val="40000"/>
                    </a:schemeClr>
                  </a:glow>
                </a:effectLst>
                <a:latin typeface="NikoshBAN" panose="02000000000000000000" pitchFamily="2" charset="0"/>
                <a:cs typeface="NikoshBAN" panose="02000000000000000000" pitchFamily="2" charset="0"/>
              </a:rPr>
              <a:t>   </a:t>
            </a:r>
            <a:r>
              <a:rPr lang="bn-BD" sz="4800" dirty="0" smtClean="0">
                <a:solidFill>
                  <a:srgbClr val="7030A0"/>
                </a:solidFill>
                <a:effectLst>
                  <a:glow rad="139700">
                    <a:schemeClr val="accent3">
                      <a:satMod val="175000"/>
                      <a:alpha val="40000"/>
                    </a:schemeClr>
                  </a:glow>
                </a:effectLst>
                <a:latin typeface="NikoshBAN" panose="02000000000000000000" pitchFamily="2" charset="0"/>
                <a:cs typeface="NikoshBAN" panose="02000000000000000000" pitchFamily="2" charset="0"/>
              </a:rPr>
              <a:t>‘ধন্যবাদ’              </a:t>
            </a:r>
            <a:endParaRPr lang="en-US" sz="4800" dirty="0">
              <a:solidFill>
                <a:srgbClr val="7030A0"/>
              </a:solidFill>
              <a:effectLst>
                <a:glow rad="139700">
                  <a:schemeClr val="accent3">
                    <a:satMod val="175000"/>
                    <a:alpha val="40000"/>
                  </a:schemeClr>
                </a:glo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3318" y="3054069"/>
            <a:ext cx="4419600" cy="3128963"/>
          </a:xfrm>
          <a:prstGeom prst="rect">
            <a:avLst/>
          </a:prstGeom>
        </p:spPr>
      </p:pic>
      <p:sp>
        <p:nvSpPr>
          <p:cNvPr id="6" name="Rectangle 5"/>
          <p:cNvSpPr/>
          <p:nvPr/>
        </p:nvSpPr>
        <p:spPr>
          <a:xfrm>
            <a:off x="810642" y="2705725"/>
            <a:ext cx="5795176" cy="1446550"/>
          </a:xfrm>
          <a:prstGeom prst="rect">
            <a:avLst/>
          </a:prstGeom>
        </p:spPr>
        <p:txBody>
          <a:bodyPr wrap="none">
            <a:spAutoFit/>
          </a:bodyPr>
          <a:lstStyle/>
          <a:p>
            <a:r>
              <a:rPr lang="en-US" sz="8800" b="1" dirty="0" smtClean="0">
                <a:ln w="6600">
                  <a:solidFill>
                    <a:srgbClr val="C00000"/>
                  </a:solidFill>
                  <a:prstDash val="solid"/>
                </a:ln>
                <a:solidFill>
                  <a:schemeClr val="bg1"/>
                </a:solidFill>
                <a:effectLst>
                  <a:outerShdw dist="38100" dir="2700000" algn="tl" rotWithShape="0">
                    <a:schemeClr val="accent2"/>
                  </a:outerShdw>
                </a:effectLst>
                <a:latin typeface="NikoshBAN" panose="02000000000000000000" pitchFamily="2" charset="0"/>
                <a:cs typeface="NikoshBAN" panose="02000000000000000000" pitchFamily="2" charset="0"/>
              </a:rPr>
              <a:t>আবার </a:t>
            </a:r>
            <a:r>
              <a:rPr lang="en-US" sz="8800" b="1" dirty="0" err="1">
                <a:ln w="6600">
                  <a:solidFill>
                    <a:srgbClr val="C00000"/>
                  </a:solidFill>
                  <a:prstDash val="solid"/>
                </a:ln>
                <a:solidFill>
                  <a:schemeClr val="bg1"/>
                </a:solidFill>
                <a:effectLst>
                  <a:outerShdw dist="38100" dir="2700000" algn="tl" rotWithShape="0">
                    <a:schemeClr val="accent2"/>
                  </a:outerShdw>
                </a:effectLst>
                <a:latin typeface="NikoshBAN" panose="02000000000000000000" pitchFamily="2" charset="0"/>
                <a:cs typeface="NikoshBAN" panose="02000000000000000000" pitchFamily="2" charset="0"/>
              </a:rPr>
              <a:t>দেখা</a:t>
            </a:r>
            <a:r>
              <a:rPr lang="en-US" sz="8800" b="1" dirty="0">
                <a:ln w="6600">
                  <a:solidFill>
                    <a:srgbClr val="C00000"/>
                  </a:solidFill>
                  <a:prstDash val="solid"/>
                </a:ln>
                <a:solidFill>
                  <a:schemeClr val="bg1"/>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8800" b="1" dirty="0" err="1">
                <a:ln w="6600">
                  <a:solidFill>
                    <a:srgbClr val="C00000"/>
                  </a:solidFill>
                  <a:prstDash val="solid"/>
                </a:ln>
                <a:solidFill>
                  <a:schemeClr val="bg1"/>
                </a:solidFill>
                <a:effectLst>
                  <a:outerShdw dist="38100" dir="2700000" algn="tl" rotWithShape="0">
                    <a:schemeClr val="accent2"/>
                  </a:outerShdw>
                </a:effectLst>
                <a:latin typeface="NikoshBAN" panose="02000000000000000000" pitchFamily="2" charset="0"/>
                <a:cs typeface="NikoshBAN" panose="02000000000000000000" pitchFamily="2" charset="0"/>
              </a:rPr>
              <a:t>হবে</a:t>
            </a:r>
            <a:endParaRPr lang="en-US" sz="8800" dirty="0"/>
          </a:p>
        </p:txBody>
      </p:sp>
    </p:spTree>
    <p:extLst>
      <p:ext uri="{BB962C8B-B14F-4D97-AF65-F5344CB8AC3E}">
        <p14:creationId xmlns:p14="http://schemas.microsoft.com/office/powerpoint/2010/main" val="3362691387"/>
      </p:ext>
    </p:extLst>
  </p:cSld>
  <p:clrMapOvr>
    <a:masterClrMapping/>
  </p:clrMapOvr>
  <p:transition spd="slow">
    <p:fade/>
    <p:sndAc>
      <p:stSnd>
        <p:snd r:embed="rId3" name="Phool phote-music.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alpha val="4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3" y="3511016"/>
            <a:ext cx="792000" cy="3589277"/>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0000" y="0"/>
            <a:ext cx="792000" cy="3589277"/>
          </a:xfrm>
          <a:prstGeom prst="rect">
            <a:avLst/>
          </a:prstGeom>
        </p:spPr>
      </p:pic>
      <p:sp>
        <p:nvSpPr>
          <p:cNvPr id="11" name="Rectangle 10"/>
          <p:cNvSpPr/>
          <p:nvPr/>
        </p:nvSpPr>
        <p:spPr>
          <a:xfrm>
            <a:off x="163688" y="2430415"/>
            <a:ext cx="45719" cy="3657600"/>
          </a:xfrm>
          <a:prstGeom prst="rect">
            <a:avLst/>
          </a:prstGeom>
          <a:solidFill>
            <a:schemeClr val="accent6">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Rectangle 21"/>
          <p:cNvSpPr/>
          <p:nvPr/>
        </p:nvSpPr>
        <p:spPr>
          <a:xfrm>
            <a:off x="12014603" y="792707"/>
            <a:ext cx="45719" cy="3657600"/>
          </a:xfrm>
          <a:prstGeom prst="rect">
            <a:avLst/>
          </a:prstGeom>
          <a:solidFill>
            <a:schemeClr val="accent6">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10942" b="36468"/>
          <a:stretch/>
        </p:blipFill>
        <p:spPr>
          <a:xfrm>
            <a:off x="4258034" y="2118776"/>
            <a:ext cx="3817250" cy="1906209"/>
          </a:xfrm>
          <a:prstGeom prst="rect">
            <a:avLst/>
          </a:prstGeom>
          <a:effectLst>
            <a:softEdge rad="635000"/>
          </a:effectLst>
        </p:spPr>
      </p:pic>
      <p:sp>
        <p:nvSpPr>
          <p:cNvPr id="2" name="TextBox 1"/>
          <p:cNvSpPr txBox="1"/>
          <p:nvPr/>
        </p:nvSpPr>
        <p:spPr>
          <a:xfrm>
            <a:off x="3335766" y="4259215"/>
            <a:ext cx="5234798" cy="2092881"/>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v"/>
            </a:pPr>
            <a:r>
              <a:rPr lang="bn-BD" sz="2800" dirty="0" smtClean="0">
                <a:latin typeface="NikoshBAN" panose="02000000000000000000" pitchFamily="2" charset="0"/>
                <a:cs typeface="NikoshBAN" panose="02000000000000000000" pitchFamily="2" charset="0"/>
              </a:rPr>
              <a:t>ভিডিওটিতে তোমরা কী কী দেখতে পেলে? </a:t>
            </a:r>
          </a:p>
          <a:p>
            <a:pPr marL="285750" indent="-285750">
              <a:buFont typeface="Wingdings" panose="05000000000000000000" pitchFamily="2" charset="2"/>
              <a:buChar char="v"/>
            </a:pPr>
            <a:r>
              <a:rPr lang="bn-BD" sz="2800" dirty="0" smtClean="0">
                <a:latin typeface="NikoshBAN" panose="02000000000000000000" pitchFamily="2" charset="0"/>
                <a:cs typeface="NikoshBAN" panose="02000000000000000000" pitchFamily="2" charset="0"/>
              </a:rPr>
              <a:t>কী কী শুনতে পেলে? </a:t>
            </a:r>
          </a:p>
          <a:p>
            <a:pPr marL="285750" indent="-285750">
              <a:buFont typeface="Wingdings" panose="05000000000000000000" pitchFamily="2" charset="2"/>
              <a:buChar char="v"/>
            </a:pPr>
            <a:r>
              <a:rPr lang="bn-BD" sz="2800" dirty="0" smtClean="0">
                <a:latin typeface="NikoshBAN" panose="02000000000000000000" pitchFamily="2" charset="0"/>
                <a:cs typeface="NikoshBAN" panose="02000000000000000000" pitchFamily="2" charset="0"/>
              </a:rPr>
              <a:t>শব্দগুলো কি তোমাদের ভালো লেগেছে? </a:t>
            </a:r>
          </a:p>
          <a:p>
            <a:pPr marL="285750" indent="-285750">
              <a:buFont typeface="Wingdings" panose="05000000000000000000" pitchFamily="2" charset="2"/>
              <a:buChar char="v"/>
            </a:pPr>
            <a:r>
              <a:rPr lang="bn-BD" sz="2800" dirty="0" smtClean="0">
                <a:latin typeface="NikoshBAN" panose="02000000000000000000" pitchFamily="2" charset="0"/>
                <a:cs typeface="NikoshBAN" panose="02000000000000000000" pitchFamily="2" charset="0"/>
              </a:rPr>
              <a:t>এই প্রচণ্ড শব্দকে আমরা কী বলতে পারি? </a:t>
            </a:r>
          </a:p>
          <a:p>
            <a:endParaRPr lang="en-GB" dirty="0">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76022" y="-1398638"/>
            <a:ext cx="792000" cy="3589277"/>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8936" y="3448375"/>
            <a:ext cx="792000" cy="3589277"/>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50" y="276882"/>
            <a:ext cx="792000" cy="3589277"/>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686136" y="4600911"/>
            <a:ext cx="792000" cy="358927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073" y="837661"/>
            <a:ext cx="3142837" cy="273982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6194" y="792000"/>
            <a:ext cx="4003806" cy="2719015"/>
          </a:xfrm>
          <a:prstGeom prst="rect">
            <a:avLst/>
          </a:prstGeom>
        </p:spPr>
      </p:pic>
    </p:spTree>
    <p:extLst>
      <p:ext uri="{BB962C8B-B14F-4D97-AF65-F5344CB8AC3E}">
        <p14:creationId xmlns:p14="http://schemas.microsoft.com/office/powerpoint/2010/main" val="9801609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030" y="331976"/>
            <a:ext cx="792000" cy="681383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00000" y="0"/>
            <a:ext cx="792000" cy="6632812"/>
          </a:xfrm>
          <a:prstGeom prst="rect">
            <a:avLst/>
          </a:prstGeom>
        </p:spPr>
      </p:pic>
      <p:sp>
        <p:nvSpPr>
          <p:cNvPr id="11" name="Rectangle 10"/>
          <p:cNvSpPr/>
          <p:nvPr/>
        </p:nvSpPr>
        <p:spPr>
          <a:xfrm>
            <a:off x="163688" y="2430415"/>
            <a:ext cx="45719" cy="3657600"/>
          </a:xfrm>
          <a:prstGeom prst="rect">
            <a:avLst/>
          </a:prstGeom>
          <a:solidFill>
            <a:schemeClr val="accent6">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Rectangle 21"/>
          <p:cNvSpPr/>
          <p:nvPr/>
        </p:nvSpPr>
        <p:spPr>
          <a:xfrm>
            <a:off x="12014603" y="792707"/>
            <a:ext cx="45719" cy="3657600"/>
          </a:xfrm>
          <a:prstGeom prst="rect">
            <a:avLst/>
          </a:prstGeom>
          <a:solidFill>
            <a:schemeClr val="accent6">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6086" t="9925" r="21277" b="13249"/>
          <a:stretch/>
        </p:blipFill>
        <p:spPr>
          <a:xfrm>
            <a:off x="5133676" y="2980335"/>
            <a:ext cx="2265180" cy="1810078"/>
          </a:xfrm>
          <a:prstGeom prst="rect">
            <a:avLst/>
          </a:prstGeom>
          <a:ln w="38100">
            <a:solidFill>
              <a:schemeClr val="bg1"/>
            </a:solidFill>
          </a:ln>
          <a:effectLst>
            <a:glow rad="63500">
              <a:schemeClr val="accent2">
                <a:satMod val="175000"/>
                <a:alpha val="40000"/>
              </a:schemeClr>
            </a:glow>
          </a:effectLst>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0925" t="24503" r="7532" b="9353"/>
          <a:stretch/>
        </p:blipFill>
        <p:spPr>
          <a:xfrm>
            <a:off x="1284454" y="4680271"/>
            <a:ext cx="2667870" cy="1723595"/>
          </a:xfrm>
          <a:prstGeom prst="rect">
            <a:avLst/>
          </a:prstGeom>
          <a:ln w="38100">
            <a:solidFill>
              <a:schemeClr val="bg1"/>
            </a:solidFill>
          </a:ln>
          <a:effectLst>
            <a:glow rad="63500">
              <a:schemeClr val="accent2">
                <a:satMod val="175000"/>
                <a:alpha val="40000"/>
              </a:schemeClr>
            </a:glow>
          </a:effectLst>
        </p:spPr>
      </p:pic>
      <p:sp>
        <p:nvSpPr>
          <p:cNvPr id="12" name="TextBox 11"/>
          <p:cNvSpPr txBox="1"/>
          <p:nvPr/>
        </p:nvSpPr>
        <p:spPr>
          <a:xfrm>
            <a:off x="4603186" y="1018513"/>
            <a:ext cx="2807548" cy="707886"/>
          </a:xfrm>
          <a:prstGeom prst="rect">
            <a:avLst/>
          </a:prstGeom>
          <a:solidFill>
            <a:schemeClr val="accent6">
              <a:lumMod val="40000"/>
              <a:lumOff val="60000"/>
            </a:schemeClr>
          </a:solidFill>
          <a:ln>
            <a:solidFill>
              <a:srgbClr val="C00000"/>
            </a:solidFill>
          </a:ln>
        </p:spPr>
        <p:txBody>
          <a:bodyPr wrap="square" rtlCol="0">
            <a:spAutoFit/>
          </a:bodyPr>
          <a:lstStyle/>
          <a:p>
            <a:pPr algn="ctr"/>
            <a:r>
              <a:rPr lang="bn-BD" sz="4000" dirty="0" smtClean="0">
                <a:latin typeface="NikoshBAN" pitchFamily="2" charset="0"/>
                <a:cs typeface="NikoshBAN" pitchFamily="2" charset="0"/>
              </a:rPr>
              <a:t>আজকের পাঠ</a:t>
            </a:r>
            <a:r>
              <a:rPr lang="en-US" sz="4000" dirty="0" smtClean="0">
                <a:latin typeface="NikoshBAN" pitchFamily="2" charset="0"/>
                <a:cs typeface="NikoshBAN" pitchFamily="2" charset="0"/>
              </a:rPr>
              <a:t>:</a:t>
            </a:r>
            <a:r>
              <a:rPr lang="bn-BD"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
        <p:nvSpPr>
          <p:cNvPr id="13" name="TextBox 12"/>
          <p:cNvSpPr txBox="1"/>
          <p:nvPr/>
        </p:nvSpPr>
        <p:spPr>
          <a:xfrm>
            <a:off x="8713436" y="5188126"/>
            <a:ext cx="1126600" cy="707886"/>
          </a:xfrm>
          <a:prstGeom prst="rect">
            <a:avLst/>
          </a:prstGeom>
          <a:solidFill>
            <a:schemeClr val="accent2">
              <a:lumMod val="20000"/>
              <a:lumOff val="80000"/>
            </a:schemeClr>
          </a:solidFill>
          <a:ln>
            <a:noFill/>
          </a:ln>
        </p:spPr>
        <p:txBody>
          <a:bodyPr wrap="square" rtlCol="0">
            <a:spAutoFit/>
          </a:bodyPr>
          <a:lstStyle/>
          <a:p>
            <a:pPr algn="ctr"/>
            <a:r>
              <a:rPr lang="bn-BD" sz="4000" dirty="0" smtClean="0">
                <a:latin typeface="NikoshBAN" pitchFamily="2" charset="0"/>
                <a:cs typeface="NikoshBAN" pitchFamily="2" charset="0"/>
              </a:rPr>
              <a:t>দূষণ’    </a:t>
            </a:r>
            <a:endParaRPr lang="en-US" sz="4000" dirty="0">
              <a:latin typeface="NikoshBAN" pitchFamily="2" charset="0"/>
              <a:cs typeface="NikoshBAN" pitchFamily="2" charset="0"/>
            </a:endParaRPr>
          </a:p>
        </p:txBody>
      </p:sp>
      <p:sp>
        <p:nvSpPr>
          <p:cNvPr id="14" name="TextBox 13"/>
          <p:cNvSpPr txBox="1"/>
          <p:nvPr/>
        </p:nvSpPr>
        <p:spPr>
          <a:xfrm>
            <a:off x="1705041" y="1372456"/>
            <a:ext cx="913348" cy="721319"/>
          </a:xfrm>
          <a:prstGeom prst="rect">
            <a:avLst/>
          </a:prstGeom>
          <a:solidFill>
            <a:schemeClr val="accent2">
              <a:lumMod val="20000"/>
              <a:lumOff val="80000"/>
            </a:schemeClr>
          </a:solidFill>
          <a:ln>
            <a:noFill/>
          </a:ln>
        </p:spPr>
        <p:txBody>
          <a:bodyPr wrap="square" rtlCol="0">
            <a:spAutoFit/>
          </a:bodyPr>
          <a:lstStyle/>
          <a:p>
            <a:pPr algn="ctr"/>
            <a:r>
              <a:rPr lang="bn-BD" sz="4000" dirty="0" smtClean="0">
                <a:latin typeface="NikoshBAN" pitchFamily="2" charset="0"/>
                <a:cs typeface="NikoshBAN" pitchFamily="2" charset="0"/>
              </a:rPr>
              <a:t>‘শব্দ    </a:t>
            </a:r>
            <a:endParaRPr lang="en-US" sz="4000" dirty="0">
              <a:latin typeface="NikoshBAN" pitchFamily="2" charset="0"/>
              <a:cs typeface="NikoshBAN" pitchFamily="2"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499399" y="4622380"/>
            <a:ext cx="2865857" cy="1839375"/>
          </a:xfrm>
          <a:prstGeom prst="rect">
            <a:avLst/>
          </a:prstGeom>
          <a:effectLst>
            <a:glow rad="63500">
              <a:schemeClr val="accent2">
                <a:satMod val="175000"/>
                <a:alpha val="40000"/>
              </a:schemeClr>
            </a:glow>
          </a:effectLst>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970" y="792707"/>
            <a:ext cx="2857500" cy="1921918"/>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9641" y="331976"/>
            <a:ext cx="3031452" cy="2382649"/>
          </a:xfrm>
          <a:prstGeom prst="rect">
            <a:avLst/>
          </a:prstGeom>
        </p:spPr>
      </p:pic>
    </p:spTree>
    <p:extLst>
      <p:ext uri="{BB962C8B-B14F-4D97-AF65-F5344CB8AC3E}">
        <p14:creationId xmlns:p14="http://schemas.microsoft.com/office/powerpoint/2010/main" val="8692583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3.54167E-6 2.22222E-6 L 0.26589 0.2706 " pathEditMode="relative" rAng="0" ptsTypes="AA">
                                      <p:cBhvr>
                                        <p:cTn id="6" dur="2000" fill="hold"/>
                                        <p:tgtEl>
                                          <p:spTgt spid="14"/>
                                        </p:tgtEl>
                                        <p:attrNameLst>
                                          <p:attrName>ppt_x</p:attrName>
                                          <p:attrName>ppt_y</p:attrName>
                                        </p:attrNameLst>
                                      </p:cBhvr>
                                      <p:rCtr x="13294" y="13519"/>
                                    </p:animMotion>
                                  </p:childTnLst>
                                </p:cTn>
                              </p:par>
                              <p:par>
                                <p:cTn id="7" presetID="56" presetClass="path" presetSubtype="0" accel="63000" decel="37000" fill="hold" grpId="0" nodeType="withEffect">
                                  <p:stCondLst>
                                    <p:cond delay="0"/>
                                  </p:stCondLst>
                                  <p:childTnLst>
                                    <p:animMotion origin="layout" path="M 2.70833E-6 -1.85185E-6 L -0.25964 -0.18935 " pathEditMode="relative" rAng="0" ptsTypes="AA">
                                      <p:cBhvr>
                                        <p:cTn id="8" dur="2000" fill="hold"/>
                                        <p:tgtEl>
                                          <p:spTgt spid="13"/>
                                        </p:tgtEl>
                                        <p:attrNameLst>
                                          <p:attrName>ppt_x</p:attrName>
                                          <p:attrName>ppt_y</p:attrName>
                                        </p:attrNameLst>
                                      </p:cBhvr>
                                      <p:rCtr x="-12982" y="-9468"/>
                                    </p:animMotion>
                                  </p:childTnLst>
                                  <p:subTnLst>
                                    <p:audio>
                                      <p:cMediaNode>
                                        <p:cTn display="0" masterRel="sameClick">
                                          <p:stCondLst>
                                            <p:cond evt="begin" delay="0">
                                              <p:tn val="7"/>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5" y="109238"/>
            <a:ext cx="792000" cy="6960075"/>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0000" y="0"/>
            <a:ext cx="792000" cy="7100888"/>
          </a:xfrm>
          <a:prstGeom prst="rect">
            <a:avLst/>
          </a:prstGeom>
        </p:spPr>
      </p:pic>
      <p:sp>
        <p:nvSpPr>
          <p:cNvPr id="11" name="Rectangle 10"/>
          <p:cNvSpPr/>
          <p:nvPr/>
        </p:nvSpPr>
        <p:spPr>
          <a:xfrm>
            <a:off x="163688" y="2430415"/>
            <a:ext cx="45719" cy="3657600"/>
          </a:xfrm>
          <a:prstGeom prst="rect">
            <a:avLst/>
          </a:prstGeom>
          <a:solidFill>
            <a:schemeClr val="accent6">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Rectangle 21"/>
          <p:cNvSpPr/>
          <p:nvPr/>
        </p:nvSpPr>
        <p:spPr>
          <a:xfrm>
            <a:off x="12014603" y="792707"/>
            <a:ext cx="45719" cy="3657600"/>
          </a:xfrm>
          <a:prstGeom prst="rect">
            <a:avLst/>
          </a:prstGeom>
          <a:solidFill>
            <a:schemeClr val="accent6">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Rectangle 2"/>
          <p:cNvSpPr/>
          <p:nvPr/>
        </p:nvSpPr>
        <p:spPr>
          <a:xfrm>
            <a:off x="789575" y="331042"/>
            <a:ext cx="4492109" cy="769441"/>
          </a:xfrm>
          <a:prstGeom prst="rect">
            <a:avLst/>
          </a:prstGeom>
          <a:solidFill>
            <a:schemeClr val="accent6">
              <a:lumMod val="20000"/>
              <a:lumOff val="80000"/>
            </a:schemeClr>
          </a:solidFill>
          <a:ln>
            <a:solidFill>
              <a:srgbClr val="C00000"/>
            </a:solidFill>
          </a:ln>
        </p:spPr>
        <p:txBody>
          <a:bodyPr wrap="square">
            <a:spAutoFit/>
          </a:bodyPr>
          <a:lstStyle/>
          <a:p>
            <a:r>
              <a:rPr lang="bn-BD" sz="3600" dirty="0">
                <a:solidFill>
                  <a:srgbClr val="7030A0"/>
                </a:solidFill>
                <a:effectLst>
                  <a:outerShdw blurRad="38100" dist="38100" dir="2700000" algn="tl">
                    <a:srgbClr val="000000">
                      <a:alpha val="43137"/>
                    </a:srgbClr>
                  </a:outerShdw>
                </a:effectLst>
                <a:latin typeface="NikoshBAN" pitchFamily="2" charset="0"/>
                <a:cs typeface="NikoshBAN" pitchFamily="2" charset="0"/>
              </a:rPr>
              <a:t>পাঠশেষে শিশুরা যা শিখবে</a:t>
            </a:r>
            <a:r>
              <a:rPr lang="bn-BD" sz="4400" dirty="0">
                <a:solidFill>
                  <a:srgbClr val="7030A0"/>
                </a:solidFill>
                <a:effectLst>
                  <a:outerShdw blurRad="38100" dist="38100" dir="2700000" algn="tl">
                    <a:srgbClr val="000000">
                      <a:alpha val="43137"/>
                    </a:srgbClr>
                  </a:outerShdw>
                </a:effectLst>
                <a:latin typeface="NikoshBAN" pitchFamily="2" charset="0"/>
                <a:cs typeface="NikoshBAN" pitchFamily="2" charset="0"/>
              </a:rPr>
              <a:t>:   </a:t>
            </a:r>
            <a:endParaRPr lang="en-US" sz="4400"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cxnSp>
        <p:nvCxnSpPr>
          <p:cNvPr id="18" name="Straight Connector 17"/>
          <p:cNvCxnSpPr/>
          <p:nvPr/>
        </p:nvCxnSpPr>
        <p:spPr>
          <a:xfrm rot="16200000" flipH="1">
            <a:off x="2929720" y="1053243"/>
            <a:ext cx="685800" cy="5334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05920" y="977043"/>
            <a:ext cx="992874" cy="12449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Flowchart: Sort 19"/>
          <p:cNvSpPr/>
          <p:nvPr/>
        </p:nvSpPr>
        <p:spPr>
          <a:xfrm rot="14546684">
            <a:off x="3208193" y="1248793"/>
            <a:ext cx="327577" cy="587846"/>
          </a:xfrm>
          <a:prstGeom prst="flowChartSort">
            <a:avLst/>
          </a:prstGeom>
          <a:solidFill>
            <a:srgbClr val="7030A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3005920" y="1100483"/>
            <a:ext cx="966116" cy="90374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25243" y="2575928"/>
            <a:ext cx="539088" cy="7574508"/>
          </a:xfrm>
          <a:prstGeom prst="rect">
            <a:avLst/>
          </a:prstGeom>
        </p:spPr>
      </p:pic>
      <p:sp>
        <p:nvSpPr>
          <p:cNvPr id="2" name="Rectangle 1"/>
          <p:cNvSpPr/>
          <p:nvPr/>
        </p:nvSpPr>
        <p:spPr>
          <a:xfrm>
            <a:off x="874904" y="2127667"/>
            <a:ext cx="10766635" cy="3477875"/>
          </a:xfrm>
          <a:prstGeom prst="rect">
            <a:avLst/>
          </a:prstGeom>
        </p:spPr>
        <p:txBody>
          <a:bodyPr wrap="square">
            <a:spAutoFit/>
          </a:bodyPr>
          <a:lstStyle/>
          <a:p>
            <a:pPr marL="285750" indent="-285750">
              <a:buFont typeface="Wingdings" panose="05000000000000000000" pitchFamily="2" charset="2"/>
              <a:buChar char="q"/>
            </a:pPr>
            <a:r>
              <a:rPr lang="bn-IN" sz="4400" dirty="0">
                <a:latin typeface="NikoshBAN" panose="02000000000000000000" pitchFamily="2" charset="0"/>
                <a:cs typeface="NikoshBAN" panose="02000000000000000000" pitchFamily="2" charset="0"/>
              </a:rPr>
              <a:t>শিক্ষার্থীরা স্বরসঙ্গতি বজায় রেখে ছন্দের তালে তালে প্রমিত উচ্চারণে কবিতাটি আবৃত্তি করতে পারবে।</a:t>
            </a:r>
          </a:p>
          <a:p>
            <a:pPr marL="285750" indent="-285750">
              <a:buFont typeface="Wingdings" panose="05000000000000000000" pitchFamily="2" charset="2"/>
              <a:buChar char="q"/>
            </a:pPr>
            <a:r>
              <a:rPr lang="bn-IN" sz="4400" dirty="0">
                <a:latin typeface="NikoshBAN" panose="02000000000000000000" pitchFamily="2" charset="0"/>
                <a:cs typeface="NikoshBAN" panose="02000000000000000000" pitchFamily="2" charset="0"/>
              </a:rPr>
              <a:t>শিক্ষার্থীরা পাঠ্যাংশে ব্যবহৃত নতুন শব্দের অর্থ লিখতে পারবে।</a:t>
            </a:r>
          </a:p>
          <a:p>
            <a:pPr marL="285750" indent="-285750">
              <a:buFont typeface="Wingdings" panose="05000000000000000000" pitchFamily="2" charset="2"/>
              <a:buChar char="q"/>
            </a:pPr>
            <a:r>
              <a:rPr lang="bn-IN" sz="4400" dirty="0">
                <a:latin typeface="NikoshBAN" panose="02000000000000000000" pitchFamily="2" charset="0"/>
                <a:cs typeface="NikoshBAN" panose="02000000000000000000" pitchFamily="2" charset="0"/>
              </a:rPr>
              <a:t>শব্দ দূষণের কারণ চিহ্নিত করতে পারবে।</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38062356"/>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647" y="157164"/>
            <a:ext cx="792000" cy="686662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0000" y="0"/>
            <a:ext cx="792000" cy="6629400"/>
          </a:xfrm>
          <a:prstGeom prst="rect">
            <a:avLst/>
          </a:prstGeom>
        </p:spPr>
      </p:pic>
      <p:sp>
        <p:nvSpPr>
          <p:cNvPr id="13" name="Decagon 12"/>
          <p:cNvSpPr/>
          <p:nvPr/>
        </p:nvSpPr>
        <p:spPr>
          <a:xfrm>
            <a:off x="1171789" y="3590475"/>
            <a:ext cx="9144000" cy="2541484"/>
          </a:xfrm>
          <a:prstGeom prst="decagon">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44000">
                <a:schemeClr val="accent4">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a:solidFill>
                  <a:schemeClr val="tx1"/>
                </a:solidFill>
                <a:latin typeface="NikoshBAN" panose="02000000000000000000" pitchFamily="2" charset="0"/>
                <a:cs typeface="NikoshBAN" panose="02000000000000000000" pitchFamily="2" charset="0"/>
              </a:rPr>
              <a:t>গরু ডাকে হাঁস ডাকে-ডাকে কবুতর    </a:t>
            </a:r>
            <a:endParaRPr lang="en-GB" sz="4800" dirty="0">
              <a:solidFill>
                <a:schemeClr val="tx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267761" y="2093162"/>
            <a:ext cx="539088" cy="903835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903" y="700753"/>
            <a:ext cx="3372097" cy="247077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1820" y="648232"/>
            <a:ext cx="3255483" cy="252329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78967" y="648233"/>
            <a:ext cx="3746240" cy="2523297"/>
          </a:xfrm>
          <a:prstGeom prst="rect">
            <a:avLst/>
          </a:prstGeom>
        </p:spPr>
      </p:pic>
    </p:spTree>
    <p:extLst>
      <p:ext uri="{BB962C8B-B14F-4D97-AF65-F5344CB8AC3E}">
        <p14:creationId xmlns:p14="http://schemas.microsoft.com/office/powerpoint/2010/main" val="24425678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2000" fill="hold"/>
                                        <p:tgtEl>
                                          <p:spTgt spid="4"/>
                                        </p:tgtEl>
                                        <p:attrNameLst>
                                          <p:attrName>ppt_w</p:attrName>
                                        </p:attrNameLst>
                                      </p:cBhvr>
                                      <p:tavLst>
                                        <p:tav tm="0">
                                          <p:val>
                                            <p:fltVal val="0"/>
                                          </p:val>
                                        </p:tav>
                                        <p:tav tm="100000">
                                          <p:val>
                                            <p:strVal val="#ppt_w"/>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2000" fill="hold"/>
                                        <p:tgtEl>
                                          <p:spTgt spid="2"/>
                                        </p:tgtEl>
                                        <p:attrNameLst>
                                          <p:attrName>ppt_w</p:attrName>
                                        </p:attrNameLst>
                                      </p:cBhvr>
                                      <p:tavLst>
                                        <p:tav tm="0">
                                          <p:val>
                                            <p:fltVal val="0"/>
                                          </p:val>
                                        </p:tav>
                                        <p:tav tm="100000">
                                          <p:val>
                                            <p:strVal val="#ppt_w"/>
                                          </p:val>
                                        </p:tav>
                                      </p:tavLst>
                                    </p:anim>
                                    <p:anim calcmode="lin" valueType="num">
                                      <p:cBhvr>
                                        <p:cTn id="25"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ecagon 12"/>
          <p:cNvSpPr/>
          <p:nvPr/>
        </p:nvSpPr>
        <p:spPr>
          <a:xfrm>
            <a:off x="3259870" y="3883543"/>
            <a:ext cx="5685338" cy="2016441"/>
          </a:xfrm>
          <a:prstGeom prst="decagon">
            <a:avLst/>
          </a:prstGeom>
          <a:gradFill>
            <a:gsLst>
              <a:gs pos="32000">
                <a:srgbClr val="FFFF00"/>
              </a:gs>
              <a:gs pos="82000">
                <a:schemeClr val="accent1">
                  <a:lumMod val="45000"/>
                  <a:lumOff val="55000"/>
                </a:schemeClr>
              </a:gs>
              <a:gs pos="44000">
                <a:schemeClr val="accent4">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গাছে ডাকে শত পাখি সারা দিনভর।    </a:t>
            </a:r>
            <a:endParaRPr lang="en-GB" sz="3600" dirty="0">
              <a:solidFill>
                <a:schemeClr val="tx1"/>
              </a:solidFill>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5925" y="1202470"/>
            <a:ext cx="400508" cy="335286"/>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773376" y="1920724"/>
            <a:ext cx="396000" cy="335286"/>
          </a:xfrm>
          <a:prstGeom prst="rect">
            <a:avLst/>
          </a:prstGeom>
        </p:spPr>
      </p:pic>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t="-2174" b="9028"/>
          <a:stretch/>
        </p:blipFill>
        <p:spPr>
          <a:xfrm>
            <a:off x="4527305" y="143297"/>
            <a:ext cx="3384000" cy="2423938"/>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20212" flipH="1">
            <a:off x="5398232" y="1513019"/>
            <a:ext cx="612000" cy="518172"/>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3422" y="1845777"/>
            <a:ext cx="529009" cy="335286"/>
          </a:xfrm>
          <a:prstGeom prst="rect">
            <a:avLst/>
          </a:prstGeom>
        </p:spPr>
      </p:pic>
      <p:pic>
        <p:nvPicPr>
          <p:cNvPr id="30" name="Picture 29"/>
          <p:cNvPicPr>
            <a:picLocks noChangeAspect="1"/>
          </p:cNvPicPr>
          <p:nvPr/>
        </p:nvPicPr>
        <p:blipFill rotWithShape="1">
          <a:blip r:embed="rId7">
            <a:extLst>
              <a:ext uri="{28A0092B-C50C-407E-A947-70E740481C1C}">
                <a14:useLocalDpi xmlns:a14="http://schemas.microsoft.com/office/drawing/2010/main" val="0"/>
              </a:ext>
            </a:extLst>
          </a:blip>
          <a:srcRect l="23625" t="5700" b="6662"/>
          <a:stretch/>
        </p:blipFill>
        <p:spPr>
          <a:xfrm>
            <a:off x="8092188" y="250948"/>
            <a:ext cx="3384000" cy="2364341"/>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616" y="3554928"/>
            <a:ext cx="2365453" cy="3005588"/>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47375" y="3370650"/>
            <a:ext cx="2581275" cy="3189866"/>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8584" y="170457"/>
            <a:ext cx="3505208" cy="2396778"/>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69376" y="1518106"/>
            <a:ext cx="432000" cy="310914"/>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45323" y="1572739"/>
            <a:ext cx="384586" cy="335286"/>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08069" y="637704"/>
            <a:ext cx="756000" cy="619282"/>
          </a:xfrm>
          <a:prstGeom prst="rect">
            <a:avLst/>
          </a:prstGeom>
        </p:spPr>
      </p:pic>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58476" y="712308"/>
            <a:ext cx="1116000" cy="928512"/>
          </a:xfrm>
          <a:prstGeom prst="rect">
            <a:avLst/>
          </a:prstGeom>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5400000">
            <a:off x="4813533" y="2440313"/>
            <a:ext cx="792000" cy="8240408"/>
          </a:xfrm>
          <a:prstGeom prst="rect">
            <a:avLst/>
          </a:prstGeom>
        </p:spPr>
      </p:pic>
    </p:spTree>
    <p:extLst>
      <p:ext uri="{BB962C8B-B14F-4D97-AF65-F5344CB8AC3E}">
        <p14:creationId xmlns:p14="http://schemas.microsoft.com/office/powerpoint/2010/main" val="19214847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7"/>
                                        </p:tgtEl>
                                        <p:attrNameLst>
                                          <p:attrName>r</p:attrName>
                                        </p:attrNameLst>
                                      </p:cBhvr>
                                    </p:animRot>
                                    <p:animRot by="-240000">
                                      <p:cBhvr>
                                        <p:cTn id="13" dur="200" fill="hold">
                                          <p:stCondLst>
                                            <p:cond delay="200"/>
                                          </p:stCondLst>
                                        </p:cTn>
                                        <p:tgtEl>
                                          <p:spTgt spid="17"/>
                                        </p:tgtEl>
                                        <p:attrNameLst>
                                          <p:attrName>r</p:attrName>
                                        </p:attrNameLst>
                                      </p:cBhvr>
                                    </p:animRot>
                                    <p:animRot by="240000">
                                      <p:cBhvr>
                                        <p:cTn id="14" dur="200" fill="hold">
                                          <p:stCondLst>
                                            <p:cond delay="400"/>
                                          </p:stCondLst>
                                        </p:cTn>
                                        <p:tgtEl>
                                          <p:spTgt spid="17"/>
                                        </p:tgtEl>
                                        <p:attrNameLst>
                                          <p:attrName>r</p:attrName>
                                        </p:attrNameLst>
                                      </p:cBhvr>
                                    </p:animRot>
                                    <p:animRot by="-240000">
                                      <p:cBhvr>
                                        <p:cTn id="15" dur="200" fill="hold">
                                          <p:stCondLst>
                                            <p:cond delay="600"/>
                                          </p:stCondLst>
                                        </p:cTn>
                                        <p:tgtEl>
                                          <p:spTgt spid="17"/>
                                        </p:tgtEl>
                                        <p:attrNameLst>
                                          <p:attrName>r</p:attrName>
                                        </p:attrNameLst>
                                      </p:cBhvr>
                                    </p:animRot>
                                    <p:animRot by="120000">
                                      <p:cBhvr>
                                        <p:cTn id="16" dur="200" fill="hold">
                                          <p:stCondLst>
                                            <p:cond delay="800"/>
                                          </p:stCondLst>
                                        </p:cTn>
                                        <p:tgtEl>
                                          <p:spTgt spid="1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8"/>
                                        </p:tgtEl>
                                        <p:attrNameLst>
                                          <p:attrName>r</p:attrName>
                                        </p:attrNameLst>
                                      </p:cBhvr>
                                    </p:animRot>
                                    <p:animRot by="-240000">
                                      <p:cBhvr>
                                        <p:cTn id="19" dur="200" fill="hold">
                                          <p:stCondLst>
                                            <p:cond delay="200"/>
                                          </p:stCondLst>
                                        </p:cTn>
                                        <p:tgtEl>
                                          <p:spTgt spid="18"/>
                                        </p:tgtEl>
                                        <p:attrNameLst>
                                          <p:attrName>r</p:attrName>
                                        </p:attrNameLst>
                                      </p:cBhvr>
                                    </p:animRot>
                                    <p:animRot by="240000">
                                      <p:cBhvr>
                                        <p:cTn id="20" dur="200" fill="hold">
                                          <p:stCondLst>
                                            <p:cond delay="400"/>
                                          </p:stCondLst>
                                        </p:cTn>
                                        <p:tgtEl>
                                          <p:spTgt spid="18"/>
                                        </p:tgtEl>
                                        <p:attrNameLst>
                                          <p:attrName>r</p:attrName>
                                        </p:attrNameLst>
                                      </p:cBhvr>
                                    </p:animRot>
                                    <p:animRot by="-240000">
                                      <p:cBhvr>
                                        <p:cTn id="21" dur="200" fill="hold">
                                          <p:stCondLst>
                                            <p:cond delay="600"/>
                                          </p:stCondLst>
                                        </p:cTn>
                                        <p:tgtEl>
                                          <p:spTgt spid="18"/>
                                        </p:tgtEl>
                                        <p:attrNameLst>
                                          <p:attrName>r</p:attrName>
                                        </p:attrNameLst>
                                      </p:cBhvr>
                                    </p:animRot>
                                    <p:animRot by="120000">
                                      <p:cBhvr>
                                        <p:cTn id="22" dur="200" fill="hold">
                                          <p:stCondLst>
                                            <p:cond delay="800"/>
                                          </p:stCondLst>
                                        </p:cTn>
                                        <p:tgtEl>
                                          <p:spTgt spid="18"/>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9"/>
                                        </p:tgtEl>
                                        <p:attrNameLst>
                                          <p:attrName>r</p:attrName>
                                        </p:attrNameLst>
                                      </p:cBhvr>
                                    </p:animRot>
                                    <p:animRot by="-240000">
                                      <p:cBhvr>
                                        <p:cTn id="25" dur="200" fill="hold">
                                          <p:stCondLst>
                                            <p:cond delay="200"/>
                                          </p:stCondLst>
                                        </p:cTn>
                                        <p:tgtEl>
                                          <p:spTgt spid="19"/>
                                        </p:tgtEl>
                                        <p:attrNameLst>
                                          <p:attrName>r</p:attrName>
                                        </p:attrNameLst>
                                      </p:cBhvr>
                                    </p:animRot>
                                    <p:animRot by="240000">
                                      <p:cBhvr>
                                        <p:cTn id="26" dur="200" fill="hold">
                                          <p:stCondLst>
                                            <p:cond delay="400"/>
                                          </p:stCondLst>
                                        </p:cTn>
                                        <p:tgtEl>
                                          <p:spTgt spid="19"/>
                                        </p:tgtEl>
                                        <p:attrNameLst>
                                          <p:attrName>r</p:attrName>
                                        </p:attrNameLst>
                                      </p:cBhvr>
                                    </p:animRot>
                                    <p:animRot by="-240000">
                                      <p:cBhvr>
                                        <p:cTn id="27" dur="200" fill="hold">
                                          <p:stCondLst>
                                            <p:cond delay="600"/>
                                          </p:stCondLst>
                                        </p:cTn>
                                        <p:tgtEl>
                                          <p:spTgt spid="19"/>
                                        </p:tgtEl>
                                        <p:attrNameLst>
                                          <p:attrName>r</p:attrName>
                                        </p:attrNameLst>
                                      </p:cBhvr>
                                    </p:animRot>
                                    <p:animRot by="120000">
                                      <p:cBhvr>
                                        <p:cTn id="28" dur="200" fill="hold">
                                          <p:stCondLst>
                                            <p:cond delay="800"/>
                                          </p:stCondLst>
                                        </p:cTn>
                                        <p:tgtEl>
                                          <p:spTgt spid="19"/>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28"/>
                                        </p:tgtEl>
                                        <p:attrNameLst>
                                          <p:attrName>r</p:attrName>
                                        </p:attrNameLst>
                                      </p:cBhvr>
                                    </p:animRot>
                                    <p:animRot by="-240000">
                                      <p:cBhvr>
                                        <p:cTn id="31" dur="200" fill="hold">
                                          <p:stCondLst>
                                            <p:cond delay="200"/>
                                          </p:stCondLst>
                                        </p:cTn>
                                        <p:tgtEl>
                                          <p:spTgt spid="28"/>
                                        </p:tgtEl>
                                        <p:attrNameLst>
                                          <p:attrName>r</p:attrName>
                                        </p:attrNameLst>
                                      </p:cBhvr>
                                    </p:animRot>
                                    <p:animRot by="240000">
                                      <p:cBhvr>
                                        <p:cTn id="32" dur="200" fill="hold">
                                          <p:stCondLst>
                                            <p:cond delay="400"/>
                                          </p:stCondLst>
                                        </p:cTn>
                                        <p:tgtEl>
                                          <p:spTgt spid="28"/>
                                        </p:tgtEl>
                                        <p:attrNameLst>
                                          <p:attrName>r</p:attrName>
                                        </p:attrNameLst>
                                      </p:cBhvr>
                                    </p:animRot>
                                    <p:animRot by="-240000">
                                      <p:cBhvr>
                                        <p:cTn id="33" dur="200" fill="hold">
                                          <p:stCondLst>
                                            <p:cond delay="600"/>
                                          </p:stCondLst>
                                        </p:cTn>
                                        <p:tgtEl>
                                          <p:spTgt spid="28"/>
                                        </p:tgtEl>
                                        <p:attrNameLst>
                                          <p:attrName>r</p:attrName>
                                        </p:attrNameLst>
                                      </p:cBhvr>
                                    </p:animRot>
                                    <p:animRot by="120000">
                                      <p:cBhvr>
                                        <p:cTn id="34" dur="200" fill="hold">
                                          <p:stCondLst>
                                            <p:cond delay="800"/>
                                          </p:stCondLst>
                                        </p:cTn>
                                        <p:tgtEl>
                                          <p:spTgt spid="28"/>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29"/>
                                        </p:tgtEl>
                                        <p:attrNameLst>
                                          <p:attrName>r</p:attrName>
                                        </p:attrNameLst>
                                      </p:cBhvr>
                                    </p:animRot>
                                    <p:animRot by="-240000">
                                      <p:cBhvr>
                                        <p:cTn id="37" dur="200" fill="hold">
                                          <p:stCondLst>
                                            <p:cond delay="200"/>
                                          </p:stCondLst>
                                        </p:cTn>
                                        <p:tgtEl>
                                          <p:spTgt spid="29"/>
                                        </p:tgtEl>
                                        <p:attrNameLst>
                                          <p:attrName>r</p:attrName>
                                        </p:attrNameLst>
                                      </p:cBhvr>
                                    </p:animRot>
                                    <p:animRot by="240000">
                                      <p:cBhvr>
                                        <p:cTn id="38" dur="200" fill="hold">
                                          <p:stCondLst>
                                            <p:cond delay="400"/>
                                          </p:stCondLst>
                                        </p:cTn>
                                        <p:tgtEl>
                                          <p:spTgt spid="29"/>
                                        </p:tgtEl>
                                        <p:attrNameLst>
                                          <p:attrName>r</p:attrName>
                                        </p:attrNameLst>
                                      </p:cBhvr>
                                    </p:animRot>
                                    <p:animRot by="-240000">
                                      <p:cBhvr>
                                        <p:cTn id="39" dur="200" fill="hold">
                                          <p:stCondLst>
                                            <p:cond delay="600"/>
                                          </p:stCondLst>
                                        </p:cTn>
                                        <p:tgtEl>
                                          <p:spTgt spid="29"/>
                                        </p:tgtEl>
                                        <p:attrNameLst>
                                          <p:attrName>r</p:attrName>
                                        </p:attrNameLst>
                                      </p:cBhvr>
                                    </p:animRot>
                                    <p:animRot by="120000">
                                      <p:cBhvr>
                                        <p:cTn id="40" dur="200" fill="hold">
                                          <p:stCondLst>
                                            <p:cond delay="800"/>
                                          </p:stCondLst>
                                        </p:cTn>
                                        <p:tgtEl>
                                          <p:spTgt spid="29"/>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497" y="3563096"/>
            <a:ext cx="792000" cy="3589277"/>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0000" y="0"/>
            <a:ext cx="792000" cy="3589277"/>
          </a:xfrm>
          <a:prstGeom prst="rect">
            <a:avLst/>
          </a:prstGeom>
        </p:spPr>
      </p:pic>
      <p:sp>
        <p:nvSpPr>
          <p:cNvPr id="13" name="Decagon 12"/>
          <p:cNvSpPr/>
          <p:nvPr/>
        </p:nvSpPr>
        <p:spPr>
          <a:xfrm>
            <a:off x="2475369" y="3153578"/>
            <a:ext cx="7740194" cy="3148747"/>
          </a:xfrm>
          <a:prstGeom prst="decagon">
            <a:avLst/>
          </a:prstGeom>
          <a:gradFill>
            <a:gsLst>
              <a:gs pos="32000">
                <a:srgbClr val="92D050"/>
              </a:gs>
              <a:gs pos="0">
                <a:schemeClr val="accent1">
                  <a:lumMod val="45000"/>
                  <a:lumOff val="55000"/>
                </a:schemeClr>
              </a:gs>
              <a:gs pos="44000">
                <a:schemeClr val="accent4">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NikoshBAN" panose="02000000000000000000" pitchFamily="2" charset="0"/>
                <a:cs typeface="NikoshBAN" panose="02000000000000000000" pitchFamily="2" charset="0"/>
              </a:rPr>
              <a:t>মোরগের ডাক </a:t>
            </a:r>
            <a:r>
              <a:rPr lang="en-US" sz="4400" dirty="0" err="1" smtClean="0">
                <a:solidFill>
                  <a:schemeClr val="tx1"/>
                </a:solidFill>
                <a:latin typeface="NikoshBAN" panose="02000000000000000000" pitchFamily="2" charset="0"/>
                <a:cs typeface="NikoshBAN" panose="02000000000000000000" pitchFamily="2" charset="0"/>
              </a:rPr>
              <a:t>শুনি</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প্রতিদিন</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ভোরে</a:t>
            </a:r>
            <a:r>
              <a:rPr lang="en-US" sz="4400" dirty="0" smtClean="0">
                <a:solidFill>
                  <a:schemeClr val="tx1"/>
                </a:solidFill>
                <a:latin typeface="NikoshBAN" panose="02000000000000000000" pitchFamily="2" charset="0"/>
                <a:cs typeface="NikoshBAN" panose="02000000000000000000" pitchFamily="2" charset="0"/>
              </a:rPr>
              <a:t> </a:t>
            </a:r>
            <a:r>
              <a:rPr lang="bn-BD" sz="4400" dirty="0" smtClean="0">
                <a:solidFill>
                  <a:schemeClr val="tx1"/>
                </a:solidFill>
                <a:latin typeface="NikoshBAN" panose="02000000000000000000" pitchFamily="2" charset="0"/>
                <a:cs typeface="NikoshBAN" panose="02000000000000000000" pitchFamily="2" charset="0"/>
              </a:rPr>
              <a:t>    </a:t>
            </a:r>
            <a:endParaRPr lang="en-GB" sz="4400" dirty="0">
              <a:solidFill>
                <a:schemeClr val="tx1"/>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678" y="441582"/>
            <a:ext cx="10058400" cy="2322066"/>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6086" t="5373" r="21277" b="8060"/>
          <a:stretch/>
        </p:blipFill>
        <p:spPr>
          <a:xfrm>
            <a:off x="223503" y="5996077"/>
            <a:ext cx="972000" cy="941639"/>
          </a:xfrm>
          <a:prstGeom prst="ellipse">
            <a:avLst/>
          </a:prstGeom>
          <a:ln>
            <a:noFill/>
          </a:ln>
          <a:effectLst>
            <a:softEdge rad="112500"/>
          </a:effectLst>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95429" y="3348439"/>
            <a:ext cx="792000" cy="3589277"/>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977" y="126219"/>
            <a:ext cx="792000" cy="3589277"/>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43310" y="2490643"/>
            <a:ext cx="792000" cy="7952507"/>
          </a:xfrm>
          <a:prstGeom prst="rect">
            <a:avLst/>
          </a:prstGeom>
        </p:spPr>
      </p:pic>
    </p:spTree>
    <p:extLst>
      <p:ext uri="{BB962C8B-B14F-4D97-AF65-F5344CB8AC3E}">
        <p14:creationId xmlns:p14="http://schemas.microsoft.com/office/powerpoint/2010/main" val="30491386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74000">
              <a:schemeClr val="tx1">
                <a:lumMod val="50000"/>
                <a:lumOff val="50000"/>
              </a:schemeClr>
            </a:gs>
            <a:gs pos="0">
              <a:schemeClr val="accent1">
                <a:lumMod val="45000"/>
                <a:lumOff val="55000"/>
              </a:schemeClr>
            </a:gs>
            <a:gs pos="44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497" y="3563096"/>
            <a:ext cx="792000" cy="3589277"/>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0000" y="0"/>
            <a:ext cx="792000" cy="3589277"/>
          </a:xfrm>
          <a:prstGeom prst="rect">
            <a:avLst/>
          </a:prstGeom>
        </p:spPr>
      </p:pic>
      <p:sp>
        <p:nvSpPr>
          <p:cNvPr id="13" name="Decagon 12"/>
          <p:cNvSpPr/>
          <p:nvPr/>
        </p:nvSpPr>
        <p:spPr>
          <a:xfrm>
            <a:off x="3150577" y="3354623"/>
            <a:ext cx="6736571" cy="3221502"/>
          </a:xfrm>
          <a:prstGeom prst="decagon">
            <a:avLst/>
          </a:prstGeom>
          <a:gradFill>
            <a:gsLst>
              <a:gs pos="74000">
                <a:schemeClr val="tx1">
                  <a:lumMod val="50000"/>
                  <a:lumOff val="50000"/>
                </a:schemeClr>
              </a:gs>
              <a:gs pos="0">
                <a:schemeClr val="accent1">
                  <a:lumMod val="45000"/>
                  <a:lumOff val="55000"/>
                </a:schemeClr>
              </a:gs>
              <a:gs pos="33660">
                <a:srgbClr val="DAD5AA"/>
              </a:gs>
              <a:gs pos="37000">
                <a:schemeClr val="accent4">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নিশিরাতে</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কুকুরের</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দল</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ডাকে</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জোরে</a:t>
            </a:r>
            <a:r>
              <a:rPr lang="en-US" sz="3600" dirty="0" smtClean="0">
                <a:solidFill>
                  <a:schemeClr val="tx1"/>
                </a:solidFill>
                <a:latin typeface="NikoshBAN" panose="02000000000000000000" pitchFamily="2" charset="0"/>
                <a:cs typeface="NikoshBAN" panose="02000000000000000000" pitchFamily="2" charset="0"/>
              </a:rPr>
              <a:t>।  </a:t>
            </a:r>
            <a:r>
              <a:rPr lang="bn-BD" sz="3600" dirty="0" smtClean="0">
                <a:solidFill>
                  <a:schemeClr val="tx1"/>
                </a:solidFill>
                <a:latin typeface="NikoshBAN" panose="02000000000000000000" pitchFamily="2" charset="0"/>
                <a:cs typeface="NikoshBAN" panose="02000000000000000000" pitchFamily="2" charset="0"/>
              </a:rPr>
              <a:t>    </a:t>
            </a:r>
            <a:endParaRPr lang="en-GB" sz="3600" dirty="0">
              <a:solidFill>
                <a:schemeClr val="tx1"/>
              </a:solidFill>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6086" t="5373" r="21277" b="8060"/>
          <a:stretch/>
        </p:blipFill>
        <p:spPr>
          <a:xfrm>
            <a:off x="223503" y="5996077"/>
            <a:ext cx="972000" cy="941639"/>
          </a:xfrm>
          <a:prstGeom prst="ellipse">
            <a:avLst/>
          </a:prstGeom>
          <a:ln>
            <a:noFill/>
          </a:ln>
          <a:effectLst>
            <a:softEdge rad="112500"/>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8216" y="305219"/>
            <a:ext cx="4435370" cy="2665281"/>
          </a:xfrm>
          <a:prstGeom prst="rect">
            <a:avLst/>
          </a:prstGeom>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49" y="191030"/>
            <a:ext cx="792000" cy="3589277"/>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0000" y="3268723"/>
            <a:ext cx="792000" cy="358927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79444" y="289429"/>
            <a:ext cx="4879914" cy="2696859"/>
          </a:xfrm>
          <a:prstGeom prst="rect">
            <a:avLst/>
          </a:prstGeom>
        </p:spPr>
      </p:pic>
      <p:pic>
        <p:nvPicPr>
          <p:cNvPr id="6" name="Picture 5"/>
          <p:cNvPicPr>
            <a:picLocks noChangeAspect="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670414" y="2202944"/>
            <a:ext cx="1044000" cy="544722"/>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6000" y="2302529"/>
            <a:ext cx="1044000" cy="544722"/>
          </a:xfrm>
          <a:prstGeom prst="rect">
            <a:avLst/>
          </a:prstGeom>
        </p:spPr>
      </p:pic>
      <p:pic>
        <p:nvPicPr>
          <p:cNvPr id="15" name="Picture 14"/>
          <p:cNvPicPr>
            <a:picLocks noChangeAspect="1"/>
          </p:cNvPicPr>
          <p:nvPr/>
        </p:nvPicPr>
        <p:blipFill>
          <a:blip r:embed="rId8"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478236" y="1985668"/>
            <a:ext cx="1044000" cy="544722"/>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79379" y="2390583"/>
            <a:ext cx="1044000" cy="544722"/>
          </a:xfrm>
          <a:prstGeom prst="rect">
            <a:avLst/>
          </a:prstGeom>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43310" y="2490643"/>
            <a:ext cx="792000" cy="7952507"/>
          </a:xfrm>
          <a:prstGeom prst="rect">
            <a:avLst/>
          </a:prstGeom>
        </p:spPr>
      </p:pic>
    </p:spTree>
    <p:extLst>
      <p:ext uri="{BB962C8B-B14F-4D97-AF65-F5344CB8AC3E}">
        <p14:creationId xmlns:p14="http://schemas.microsoft.com/office/powerpoint/2010/main" val="42124472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6"/>
                                        </p:tgtEl>
                                        <p:attrNameLst>
                                          <p:attrName>r</p:attrName>
                                        </p:attrNameLst>
                                      </p:cBhvr>
                                    </p:animRot>
                                    <p:animRot by="-240000">
                                      <p:cBhvr>
                                        <p:cTn id="7" dur="400" fill="hold">
                                          <p:stCondLst>
                                            <p:cond delay="400"/>
                                          </p:stCondLst>
                                        </p:cTn>
                                        <p:tgtEl>
                                          <p:spTgt spid="6"/>
                                        </p:tgtEl>
                                        <p:attrNameLst>
                                          <p:attrName>r</p:attrName>
                                        </p:attrNameLst>
                                      </p:cBhvr>
                                    </p:animRot>
                                    <p:animRot by="240000">
                                      <p:cBhvr>
                                        <p:cTn id="8" dur="400" fill="hold">
                                          <p:stCondLst>
                                            <p:cond delay="800"/>
                                          </p:stCondLst>
                                        </p:cTn>
                                        <p:tgtEl>
                                          <p:spTgt spid="6"/>
                                        </p:tgtEl>
                                        <p:attrNameLst>
                                          <p:attrName>r</p:attrName>
                                        </p:attrNameLst>
                                      </p:cBhvr>
                                    </p:animRot>
                                    <p:animRot by="-240000">
                                      <p:cBhvr>
                                        <p:cTn id="9" dur="400" fill="hold">
                                          <p:stCondLst>
                                            <p:cond delay="1200"/>
                                          </p:stCondLst>
                                        </p:cTn>
                                        <p:tgtEl>
                                          <p:spTgt spid="6"/>
                                        </p:tgtEl>
                                        <p:attrNameLst>
                                          <p:attrName>r</p:attrName>
                                        </p:attrNameLst>
                                      </p:cBhvr>
                                    </p:animRot>
                                    <p:animRot by="120000">
                                      <p:cBhvr>
                                        <p:cTn id="10" dur="400" fill="hold">
                                          <p:stCondLst>
                                            <p:cond delay="1600"/>
                                          </p:stCondLst>
                                        </p:cTn>
                                        <p:tgtEl>
                                          <p:spTgt spid="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4"/>
                                        </p:tgtEl>
                                        <p:attrNameLst>
                                          <p:attrName>r</p:attrName>
                                        </p:attrNameLst>
                                      </p:cBhvr>
                                    </p:animRot>
                                    <p:animRot by="-240000">
                                      <p:cBhvr>
                                        <p:cTn id="13" dur="400" fill="hold">
                                          <p:stCondLst>
                                            <p:cond delay="400"/>
                                          </p:stCondLst>
                                        </p:cTn>
                                        <p:tgtEl>
                                          <p:spTgt spid="14"/>
                                        </p:tgtEl>
                                        <p:attrNameLst>
                                          <p:attrName>r</p:attrName>
                                        </p:attrNameLst>
                                      </p:cBhvr>
                                    </p:animRot>
                                    <p:animRot by="240000">
                                      <p:cBhvr>
                                        <p:cTn id="14" dur="400" fill="hold">
                                          <p:stCondLst>
                                            <p:cond delay="800"/>
                                          </p:stCondLst>
                                        </p:cTn>
                                        <p:tgtEl>
                                          <p:spTgt spid="14"/>
                                        </p:tgtEl>
                                        <p:attrNameLst>
                                          <p:attrName>r</p:attrName>
                                        </p:attrNameLst>
                                      </p:cBhvr>
                                    </p:animRot>
                                    <p:animRot by="-240000">
                                      <p:cBhvr>
                                        <p:cTn id="15" dur="400" fill="hold">
                                          <p:stCondLst>
                                            <p:cond delay="1200"/>
                                          </p:stCondLst>
                                        </p:cTn>
                                        <p:tgtEl>
                                          <p:spTgt spid="14"/>
                                        </p:tgtEl>
                                        <p:attrNameLst>
                                          <p:attrName>r</p:attrName>
                                        </p:attrNameLst>
                                      </p:cBhvr>
                                    </p:animRot>
                                    <p:animRot by="120000">
                                      <p:cBhvr>
                                        <p:cTn id="16" dur="400" fill="hold">
                                          <p:stCondLst>
                                            <p:cond delay="1600"/>
                                          </p:stCondLst>
                                        </p:cTn>
                                        <p:tgtEl>
                                          <p:spTgt spid="1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15"/>
                                        </p:tgtEl>
                                        <p:attrNameLst>
                                          <p:attrName>r</p:attrName>
                                        </p:attrNameLst>
                                      </p:cBhvr>
                                    </p:animRot>
                                    <p:animRot by="-240000">
                                      <p:cBhvr>
                                        <p:cTn id="19" dur="400" fill="hold">
                                          <p:stCondLst>
                                            <p:cond delay="400"/>
                                          </p:stCondLst>
                                        </p:cTn>
                                        <p:tgtEl>
                                          <p:spTgt spid="15"/>
                                        </p:tgtEl>
                                        <p:attrNameLst>
                                          <p:attrName>r</p:attrName>
                                        </p:attrNameLst>
                                      </p:cBhvr>
                                    </p:animRot>
                                    <p:animRot by="240000">
                                      <p:cBhvr>
                                        <p:cTn id="20" dur="400" fill="hold">
                                          <p:stCondLst>
                                            <p:cond delay="800"/>
                                          </p:stCondLst>
                                        </p:cTn>
                                        <p:tgtEl>
                                          <p:spTgt spid="15"/>
                                        </p:tgtEl>
                                        <p:attrNameLst>
                                          <p:attrName>r</p:attrName>
                                        </p:attrNameLst>
                                      </p:cBhvr>
                                    </p:animRot>
                                    <p:animRot by="-240000">
                                      <p:cBhvr>
                                        <p:cTn id="21" dur="400" fill="hold">
                                          <p:stCondLst>
                                            <p:cond delay="1200"/>
                                          </p:stCondLst>
                                        </p:cTn>
                                        <p:tgtEl>
                                          <p:spTgt spid="15"/>
                                        </p:tgtEl>
                                        <p:attrNameLst>
                                          <p:attrName>r</p:attrName>
                                        </p:attrNameLst>
                                      </p:cBhvr>
                                    </p:animRot>
                                    <p:animRot by="120000">
                                      <p:cBhvr>
                                        <p:cTn id="22" dur="400" fill="hold">
                                          <p:stCondLst>
                                            <p:cond delay="1600"/>
                                          </p:stCondLst>
                                        </p:cTn>
                                        <p:tgtEl>
                                          <p:spTgt spid="1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16"/>
                                        </p:tgtEl>
                                        <p:attrNameLst>
                                          <p:attrName>r</p:attrName>
                                        </p:attrNameLst>
                                      </p:cBhvr>
                                    </p:animRot>
                                    <p:animRot by="-240000">
                                      <p:cBhvr>
                                        <p:cTn id="25" dur="400" fill="hold">
                                          <p:stCondLst>
                                            <p:cond delay="400"/>
                                          </p:stCondLst>
                                        </p:cTn>
                                        <p:tgtEl>
                                          <p:spTgt spid="16"/>
                                        </p:tgtEl>
                                        <p:attrNameLst>
                                          <p:attrName>r</p:attrName>
                                        </p:attrNameLst>
                                      </p:cBhvr>
                                    </p:animRot>
                                    <p:animRot by="240000">
                                      <p:cBhvr>
                                        <p:cTn id="26" dur="400" fill="hold">
                                          <p:stCondLst>
                                            <p:cond delay="800"/>
                                          </p:stCondLst>
                                        </p:cTn>
                                        <p:tgtEl>
                                          <p:spTgt spid="16"/>
                                        </p:tgtEl>
                                        <p:attrNameLst>
                                          <p:attrName>r</p:attrName>
                                        </p:attrNameLst>
                                      </p:cBhvr>
                                    </p:animRot>
                                    <p:animRot by="-240000">
                                      <p:cBhvr>
                                        <p:cTn id="27" dur="400" fill="hold">
                                          <p:stCondLst>
                                            <p:cond delay="1200"/>
                                          </p:stCondLst>
                                        </p:cTn>
                                        <p:tgtEl>
                                          <p:spTgt spid="16"/>
                                        </p:tgtEl>
                                        <p:attrNameLst>
                                          <p:attrName>r</p:attrName>
                                        </p:attrNameLst>
                                      </p:cBhvr>
                                    </p:animRot>
                                    <p:animRot by="120000">
                                      <p:cBhvr>
                                        <p:cTn id="28" dur="400" fill="hold">
                                          <p:stCondLst>
                                            <p:cond delay="1600"/>
                                          </p:stCondLst>
                                        </p:cTn>
                                        <p:tgtEl>
                                          <p:spTgt spid="16"/>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2000" fill="hold"/>
                                        <p:tgtEl>
                                          <p:spTgt spid="13"/>
                                        </p:tgtEl>
                                        <p:attrNameLst>
                                          <p:attrName>ppt_w</p:attrName>
                                        </p:attrNameLst>
                                      </p:cBhvr>
                                      <p:tavLst>
                                        <p:tav tm="0">
                                          <p:val>
                                            <p:fltVal val="0"/>
                                          </p:val>
                                        </p:tav>
                                        <p:tav tm="100000">
                                          <p:val>
                                            <p:strVal val="#ppt_w"/>
                                          </p:val>
                                        </p:tav>
                                      </p:tavLst>
                                    </p:anim>
                                    <p:anim calcmode="lin" valueType="num">
                                      <p:cBhvr>
                                        <p:cTn id="34" dur="2000" fill="hold"/>
                                        <p:tgtEl>
                                          <p:spTgt spid="13"/>
                                        </p:tgtEl>
                                        <p:attrNameLst>
                                          <p:attrName>ppt_h</p:attrName>
                                        </p:attrNameLst>
                                      </p:cBhvr>
                                      <p:tavLst>
                                        <p:tav tm="0">
                                          <p:val>
                                            <p:fltVal val="0"/>
                                          </p:val>
                                        </p:tav>
                                        <p:tav tm="100000">
                                          <p:val>
                                            <p:strVal val="#ppt_h"/>
                                          </p:val>
                                        </p:tav>
                                      </p:tavLst>
                                    </p:anim>
                                    <p:animEffect transition="in" filter="fade">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41542</TotalTime>
  <Words>504</Words>
  <Application>Microsoft Office PowerPoint</Application>
  <PresentationFormat>Widescreen</PresentationFormat>
  <Paragraphs>104</Paragraphs>
  <Slides>24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Mofiz uddin</cp:lastModifiedBy>
  <cp:revision>271</cp:revision>
  <dcterms:created xsi:type="dcterms:W3CDTF">2015-10-26T23:14:44Z</dcterms:created>
  <dcterms:modified xsi:type="dcterms:W3CDTF">2021-07-30T18:19:20Z</dcterms:modified>
</cp:coreProperties>
</file>