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66" r:id="rId5"/>
    <p:sldId id="272" r:id="rId6"/>
    <p:sldId id="256" r:id="rId7"/>
    <p:sldId id="259" r:id="rId8"/>
    <p:sldId id="260" r:id="rId9"/>
    <p:sldId id="262" r:id="rId10"/>
    <p:sldId id="263" r:id="rId11"/>
    <p:sldId id="264" r:id="rId12"/>
    <p:sldId id="265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4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2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3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2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5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9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C4B17-AEF2-4D9C-A46A-CAC73ACC8191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EDB8-BEED-435D-8307-AAADCCFC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9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0"/>
            <a:ext cx="8382000" cy="6400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9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96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endParaRPr lang="en-US" sz="6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নি:শ্বাস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প্রশ্বাসের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নি:শ্বাস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মধ্যচ্ছদা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বক্ষপিঞ্জরাস্থির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শিথিল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বায়ুথলির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বায়ু,কার্বনডাইঅক্সাইড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ব্রঙ্কাস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ট্রাকিয়ার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পরিবাহিত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নাসারন্ধ্র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Administrator\Desktop\Multimidia Online class\kalerkantho-12-2018-01-25-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4114800" cy="1724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468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1"/>
            <a:ext cx="6858000" cy="1752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অন্ত:শ্বসন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534400" cy="426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অন্ত:শ্বসন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দেহকোষস্থ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জারিত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তাপশক্তিতে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কৈশিকনালিতে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পৌছায়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050" name="Picture 2" descr="C:\Users\Administrator\Desktop\Multimidia Online class\233032kalerkantho-2019-11-24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67560"/>
            <a:ext cx="7543800" cy="20332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979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নাসারন্ধ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নাসাপথ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নাসা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ব্রঙ্কাস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ব্রংকিওল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sz="4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বায়ুথলি</a:t>
            </a:r>
            <a:r>
              <a:rPr lang="en-US" sz="40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56735" y="3111910"/>
            <a:ext cx="361950" cy="24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95600" y="3092247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70961" y="3075040"/>
            <a:ext cx="431391" cy="12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32871" y="3067665"/>
            <a:ext cx="385916" cy="8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448550" y="3081185"/>
            <a:ext cx="361950" cy="11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001000" y="3276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686800" y="3276600"/>
            <a:ext cx="0" cy="621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475451" y="2794820"/>
            <a:ext cx="724515" cy="24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858422" y="2819400"/>
            <a:ext cx="724515" cy="24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724400" y="2770240"/>
            <a:ext cx="724515" cy="24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156530" y="2667000"/>
            <a:ext cx="7245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427963" y="2745660"/>
            <a:ext cx="724515" cy="24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772400" cy="2667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 err="1" smtClean="0">
                <a:solidFill>
                  <a:srgbClr val="FF0000"/>
                </a:solidFill>
              </a:rPr>
              <a:t>শ্বসনতন্ত্রের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চিহ্নিত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অঙ্কন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কর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0"/>
            <a:ext cx="8382000" cy="32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স্বাস্থ্যা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				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723083">
            <a:off x="3703693" y="669821"/>
            <a:ext cx="3056590" cy="16086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9900" y="30480"/>
            <a:ext cx="4759960" cy="61610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00B0F0"/>
                </a:solidFill>
              </a:rPr>
              <a:t>	 </a:t>
            </a:r>
          </a:p>
        </p:txBody>
      </p:sp>
      <p:sp>
        <p:nvSpPr>
          <p:cNvPr id="5" name="Oval 4"/>
          <p:cNvSpPr/>
          <p:nvPr/>
        </p:nvSpPr>
        <p:spPr>
          <a:xfrm>
            <a:off x="4434840" y="1613595"/>
            <a:ext cx="4419600" cy="3962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Hamid </a:t>
            </a:r>
            <a:r>
              <a:rPr lang="en-US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Ullah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hat 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/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School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Sitakund,Chattagram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E-Mail: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skdas259934@gmail.com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C:\Users\Administrator\Desktop\on line cclass\IMG_20200628_19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04640" y="-16230600"/>
            <a:ext cx="9601200" cy="16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228600"/>
            <a:ext cx="394716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cap="none" spc="0" dirty="0" smtClean="0">
                <a:ln w="11430"/>
                <a:solidFill>
                  <a:srgbClr val="000000"/>
                </a:solidFill>
              </a:rPr>
              <a:t>Suman </a:t>
            </a:r>
            <a:r>
              <a:rPr lang="en-US" sz="2800" cap="none" spc="0" dirty="0" err="1" smtClean="0">
                <a:ln w="11430"/>
                <a:solidFill>
                  <a:srgbClr val="000000"/>
                </a:solidFill>
              </a:rPr>
              <a:t>kumar</a:t>
            </a:r>
            <a:r>
              <a:rPr lang="en-US" sz="2800" cap="none" spc="0" dirty="0" smtClean="0">
                <a:ln w="11430"/>
                <a:solidFill>
                  <a:srgbClr val="000000"/>
                </a:solidFill>
              </a:rPr>
              <a:t> Das</a:t>
            </a:r>
            <a:r>
              <a:rPr lang="en-US" sz="2800" dirty="0" smtClean="0">
                <a:ln w="11430"/>
                <a:solidFill>
                  <a:srgbClr val="000000"/>
                </a:solidFill>
              </a:rPr>
              <a:t>) </a:t>
            </a:r>
            <a:endParaRPr lang="bn-BD" sz="2800" dirty="0" smtClean="0">
              <a:ln w="11430"/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ln w="11430"/>
                <a:solidFill>
                  <a:srgbClr val="000000"/>
                </a:solidFill>
              </a:rPr>
              <a:t>Assistant teacher</a:t>
            </a:r>
          </a:p>
          <a:p>
            <a:pPr algn="ctr"/>
            <a:r>
              <a:rPr lang="en-US" sz="2800" dirty="0">
                <a:ln w="11430"/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ln w="11430"/>
                <a:solidFill>
                  <a:srgbClr val="000000"/>
                </a:solidFill>
              </a:rPr>
              <a:t>             (Math)</a:t>
            </a:r>
            <a:endParaRPr lang="en-US" sz="2800" cap="none" spc="0" dirty="0">
              <a:ln w="11430"/>
              <a:solidFill>
                <a:srgbClr val="000000"/>
              </a:solidFill>
            </a:endParaRPr>
          </a:p>
        </p:txBody>
      </p:sp>
      <p:pic>
        <p:nvPicPr>
          <p:cNvPr id="1026" name="Picture 2" descr="C:\Users\Administrator\Desktop\SUMAN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0594"/>
            <a:ext cx="3733800" cy="379660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096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5897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>
              <a:buNone/>
            </a:pP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endParaRPr lang="en-US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>
              <a:buNone/>
            </a:pP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৪-৬</a:t>
            </a:r>
          </a:p>
          <a:p>
            <a:pPr marL="0" lv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lvl="0" indent="0" algn="ctr">
              <a:buNone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৩১/0৭/21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72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অংশসমূহের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অংশসমূহের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Multimidia Online class\233032kalerkantho-2019-11-24-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092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4582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জীবকোষস্থ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অনুপস্থিতিতে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জারিত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খাদ্যস্থ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তাপশক্তিতে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ফলশ্রুতিতে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Administrator\Desktop\Multimidia Online class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7467600" cy="23987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113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98290"/>
            <a:ext cx="8305800" cy="42549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03323" y="4191000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01497" y="3505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136923" y="2590800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219200" y="5122606"/>
            <a:ext cx="1676400" cy="6268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বহি:শ্বসন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5122606"/>
            <a:ext cx="1509252" cy="6268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অন্ত:শ্বসন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184923" y="4191000"/>
            <a:ext cx="0" cy="931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93490" y="4208206"/>
            <a:ext cx="22123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4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839200" cy="2514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বহি:শ্বসন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বহি:শ্বসন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কৈশিক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57500"/>
            <a:ext cx="8382000" cy="3733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বহি:শ্বসন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14948" y="4724400"/>
            <a:ext cx="5552768" cy="12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4495800" y="4349496"/>
            <a:ext cx="114300" cy="3749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13748" y="3431360"/>
            <a:ext cx="1981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বহি:শ্বসন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09187" y="5329085"/>
            <a:ext cx="23990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নি:শ্বাস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00" y="5238136"/>
            <a:ext cx="2590800" cy="9463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প্রশ্বাস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108723" y="4736591"/>
            <a:ext cx="0" cy="6256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14948" y="4724400"/>
            <a:ext cx="0" cy="5137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2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4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প্রশ্বাস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b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অক্সিজেনযুক্ত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প্রশ্বাস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প্রশ্বাসের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মধ্যচ্ছদা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বক্ষপিঞ্জরাস্থির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610600" cy="3124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943600" cy="2743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462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204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শিখনফল</vt:lpstr>
      <vt:lpstr>PowerPoint Presentation</vt:lpstr>
      <vt:lpstr>শ্বসন:  যে জৈব রাসায়নিক প্রক্রিয়ায় জীবকোষস্থ খাদ্য বস্তু অক্সিজেনের উপস্থিতি ও অনুপস্থিতিতে জারিত হয়ে খাদ্যস্থ রাসায়নিক শক্তিকে গতিশক্তি ও তাপশক্তিতে রুপান্তরিত ও মুক্ত করে  এবং ফলশ্রুতিতে কার্বন ডাইঅক্সাইড ও পানি উৎপন্ন হয় তাকে শ্বসন বলে। </vt:lpstr>
      <vt:lpstr>শ্বসন প্রক্রিয়াকে ২ ভাগে ভাগ করা যায়</vt:lpstr>
      <vt:lpstr>  1.বহি:শ্বসন যে প্রক্রিয়ায় ফুসফুসের মধ্যে গ্যাসীয় আদান - প্রদান ঘটে তাকে বহি:শ্বসন বলে। এ পর্যায়ে ফুসফুস ও রক্ত জালিকা বা কৈশিক নালির মধ্যে অক্সিজেন ও কার্বন ডাই-অক্সাইডের বিনিময় ঘটে।  </vt:lpstr>
      <vt:lpstr>প্রশ্বাস বা শ্বাস গ্রহন :  পরিবেশ থেকে আমরা যে অক্সিজেনযুক্ত বায়ু গ্রহন করি তাকে প্রশ্বাস বা শ্বাস গ্রহন  প্রশ্বাসের সময় মধ্যচ্ছদা ও বক্ষপিঞ্জরাস্থির মাঝে পেশি সংকুচিত হয়। </vt:lpstr>
      <vt:lpstr> নি:শ্বাস </vt:lpstr>
      <vt:lpstr>2. অন্ত:শ্বসন </vt:lpstr>
      <vt:lpstr>শ্বসনতন্ত্রের প্রবাহ চিত্র </vt:lpstr>
      <vt:lpstr>বাড়ির কাজ </vt:lpstr>
      <vt:lpstr> স্বাস্থ্যা বিধি মেনে চলি         সামাজিক দূরত্ব বজায় রাখি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das</dc:creator>
  <cp:lastModifiedBy>Suman das</cp:lastModifiedBy>
  <cp:revision>46</cp:revision>
  <dcterms:created xsi:type="dcterms:W3CDTF">2021-07-31T05:08:49Z</dcterms:created>
  <dcterms:modified xsi:type="dcterms:W3CDTF">2021-07-31T16:37:08Z</dcterms:modified>
</cp:coreProperties>
</file>