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73" r:id="rId3"/>
    <p:sldId id="274" r:id="rId4"/>
    <p:sldId id="275" r:id="rId5"/>
    <p:sldId id="282" r:id="rId6"/>
    <p:sldId id="283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74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92D5-F0EC-4F9A-BAFC-E17C9614A538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583A0-2150-4FC4-A3A6-F611784AD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7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5DFC3-238F-44A2-BE48-9A902D1C0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09AB1-2AE8-431A-A75A-74ADF006E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3A306-B077-41A1-9A99-CFCF50AF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027-7088-41B4-85BF-7FDE2FFB5648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D73D9-D41F-4809-8B82-CEBEB8352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D334A-B79C-4569-937C-926C4256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516A-15F4-4EAA-8B11-D4B7EAC2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C964-E1BB-4C89-9E1D-28ECDB91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D235A-F52C-4D1F-8312-78DDB5AC8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1D9BA-45DE-49EA-8F99-352C611D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027-7088-41B4-85BF-7FDE2FFB5648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2666C-303E-4D52-BD00-76B15015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75EC-B732-49E6-ABFD-AD59037A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516A-15F4-4EAA-8B11-D4B7EAC2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41E795-46FB-4FE0-B06C-5809BA3F0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E4FF9-4F1A-4716-BD30-979F9C1F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31AE1-52B5-4C8B-B8F0-847B6EA9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027-7088-41B4-85BF-7FDE2FFB5648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CF396-F65F-47D7-81C7-0BF5E1CF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86FD7-DE27-4FD6-9B20-DBF60DA7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516A-15F4-4EAA-8B11-D4B7EAC2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2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AE54-945A-4F4C-A850-8AE93B2C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2119-4D82-4E8F-AC46-1931523D9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E7224-1274-42CC-9F9D-B591BA7B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027-7088-41B4-85BF-7FDE2FFB5648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6AD02-F628-4B39-9D20-FBC487E1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9DE8C-40FA-4A3C-B525-81CD4FEA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516A-15F4-4EAA-8B11-D4B7EAC2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2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D204-B8DD-4018-B018-CD6EDB39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ED93F-7242-4EC6-9EEE-3894142B8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72434-D512-4E19-B35C-9F4D4505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027-7088-41B4-85BF-7FDE2FFB5648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A77CA-FE85-4231-910C-D0985DE0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67855-2EC3-4DC3-BBF1-0C3E85A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516A-15F4-4EAA-8B11-D4B7EAC2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F288-142C-48C3-B85E-A0B4693E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F2720-24B5-4973-A0BA-4A86CD90E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4D2F2-4789-4219-839E-4BB8F06A9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C2D98-8CD6-4D19-B7BA-22301CD2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027-7088-41B4-85BF-7FDE2FFB5648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17324-8D5A-43C6-B9B2-2AF61CE6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CC3AF-A69A-4759-AF10-B3A511DA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516A-15F4-4EAA-8B11-D4B7EAC2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5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38EC-C324-46F3-AA0E-7275BC1D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4C13F-18EA-4166-BD41-54A34493C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7E5D4-09EA-4448-B6FF-4F1D8E2C1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283B3-3CF2-45F9-B974-421F94F46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F4789-12F8-4814-A271-41B95112F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B1114-7482-43F1-8852-4F1DA594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027-7088-41B4-85BF-7FDE2FFB5648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43360-B0CE-4BE9-BFAC-58240A80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76296-45C9-47D0-9AD7-2D81C863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516A-15F4-4EAA-8B11-D4B7EAC2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4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C365-5327-41EB-BE21-F00EB196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6433B-8E61-4AE0-BB36-BA972C7E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027-7088-41B4-85BF-7FDE2FFB5648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9642D-87B8-4A95-B5A7-F16C666F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7B1E2-25F7-4F77-83B0-2FBA280F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516A-15F4-4EAA-8B11-D4B7EAC2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4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751E1-EACF-47E3-9D77-E665D8F9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027-7088-41B4-85BF-7FDE2FFB5648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39F3E-781B-4D30-A9EE-B5D8155D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41B76-6E7C-40AD-9F4F-EE5F52C1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516A-15F4-4EAA-8B11-D4B7EAC2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6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D4E9-1EA2-4717-96F4-73A19963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DB62C-3B1D-4642-AFB4-10878F05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48895-2AF3-4ABD-9E14-8C7F4E2C7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BC374-6F78-4947-B9AD-4B5097CB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027-7088-41B4-85BF-7FDE2FFB5648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864CA-2EB8-435F-813D-8D36B0F8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1E381-3E2C-4B5C-A6D6-C9DF2B68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516A-15F4-4EAA-8B11-D4B7EAC2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A94E-0937-452A-A5D8-BBF0DB1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377DD-FD3A-4BE0-962C-5D1625F12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B7319-625B-482F-B87B-3481146BE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8A298-7D54-45F6-B2FC-D6E3D026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027-7088-41B4-85BF-7FDE2FFB5648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00E91-BC69-48B3-A5CC-87104D40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615BF-CA6A-429E-A8AC-16D93DDB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516A-15F4-4EAA-8B11-D4B7EAC2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2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EE00B-C89D-45CB-8238-80E117DE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0E063-AF32-4D11-80B9-A3201A0D8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05369-3C65-44FD-8A7D-59BBC65FD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1C027-7088-41B4-85BF-7FDE2FFB5648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52CA5-F89F-49DC-A6E8-6B1A536BE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86903-3EB4-42AC-BA86-8D2923347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6516A-15F4-4EAA-8B11-D4B7EAC2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0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13C10-406C-4BD7-A1DC-679678716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1" y="980403"/>
            <a:ext cx="7036159" cy="5277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351EB2-2D7D-4B33-A982-967F47F4F951}"/>
              </a:ext>
            </a:extLst>
          </p:cNvPr>
          <p:cNvSpPr/>
          <p:nvPr/>
        </p:nvSpPr>
        <p:spPr>
          <a:xfrm>
            <a:off x="8062176" y="3142446"/>
            <a:ext cx="3168203" cy="124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7CD9AC-5678-47E7-8127-1C3B15970785}"/>
              </a:ext>
            </a:extLst>
          </p:cNvPr>
          <p:cNvSpPr txBox="1"/>
          <p:nvPr/>
        </p:nvSpPr>
        <p:spPr>
          <a:xfrm>
            <a:off x="1468192" y="1249251"/>
            <a:ext cx="846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পারো বাংলাদেশের ছয়টি ঋতুর নাম 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BE9F1-0E77-4CF2-AC7B-1420240416E6}"/>
              </a:ext>
            </a:extLst>
          </p:cNvPr>
          <p:cNvSpPr txBox="1"/>
          <p:nvPr/>
        </p:nvSpPr>
        <p:spPr>
          <a:xfrm>
            <a:off x="1571222" y="2601532"/>
            <a:ext cx="668413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কোন দুইটি ঋতুর নাম বল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166053AB-5BF2-4A4B-AF5C-C961934CCFC9}"/>
              </a:ext>
            </a:extLst>
          </p:cNvPr>
          <p:cNvSpPr/>
          <p:nvPr/>
        </p:nvSpPr>
        <p:spPr>
          <a:xfrm>
            <a:off x="4765183" y="1120462"/>
            <a:ext cx="2691685" cy="127500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বাড়ির কাজ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F5018-5A0A-4714-A2FC-DCED7A6EEACD}"/>
              </a:ext>
            </a:extLst>
          </p:cNvPr>
          <p:cNvSpPr txBox="1"/>
          <p:nvPr/>
        </p:nvSpPr>
        <p:spPr>
          <a:xfrm>
            <a:off x="1854558" y="2743200"/>
            <a:ext cx="911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ছয়টি ঋতুর নাম লিখে নিয়ে আসবে 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A66B6-5BC4-44CB-86C7-D6970F8CB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50" y="0"/>
            <a:ext cx="6323527" cy="4784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A4DA12-1E13-44AB-9C8F-652E6B08CDF7}"/>
              </a:ext>
            </a:extLst>
          </p:cNvPr>
          <p:cNvSpPr txBox="1"/>
          <p:nvPr/>
        </p:nvSpPr>
        <p:spPr>
          <a:xfrm>
            <a:off x="2844084" y="5022761"/>
            <a:ext cx="6503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66FC8511-4E75-4525-A110-906E0A0E36ED}"/>
              </a:ext>
            </a:extLst>
          </p:cNvPr>
          <p:cNvSpPr/>
          <p:nvPr/>
        </p:nvSpPr>
        <p:spPr>
          <a:xfrm>
            <a:off x="1841678" y="824248"/>
            <a:ext cx="7482625" cy="4626735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আনোয়ার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তিল্লা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FD23B-F285-4435-BC2F-4E306F0669B2}"/>
              </a:ext>
            </a:extLst>
          </p:cNvPr>
          <p:cNvSpPr txBox="1"/>
          <p:nvPr/>
        </p:nvSpPr>
        <p:spPr>
          <a:xfrm>
            <a:off x="3719848" y="785611"/>
            <a:ext cx="4752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4A796-69C2-4D5A-92FD-D13BD8AA4820}"/>
              </a:ext>
            </a:extLst>
          </p:cNvPr>
          <p:cNvSpPr txBox="1"/>
          <p:nvPr/>
        </p:nvSpPr>
        <p:spPr>
          <a:xfrm>
            <a:off x="2498500" y="1712891"/>
            <a:ext cx="6168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 ঋতুর দেশ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5165D-83C8-4CF0-B026-F55AB0CBF619}"/>
              </a:ext>
            </a:extLst>
          </p:cNvPr>
          <p:cNvSpPr txBox="1"/>
          <p:nvPr/>
        </p:nvSpPr>
        <p:spPr>
          <a:xfrm>
            <a:off x="3541688" y="3024768"/>
            <a:ext cx="4082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;আমাদের দেশটা ---------ভরপুর থাকে ।</a:t>
            </a:r>
          </a:p>
          <a:p>
            <a:r>
              <a:rPr lang="bn-IN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পৃ;৫৬</a:t>
            </a: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3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BC9E3-FD2D-4173-93F4-46055855C023}"/>
              </a:ext>
            </a:extLst>
          </p:cNvPr>
          <p:cNvSpPr/>
          <p:nvPr/>
        </p:nvSpPr>
        <p:spPr>
          <a:xfrm>
            <a:off x="4481848" y="643944"/>
            <a:ext cx="2768958" cy="7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6D3F9-D081-4EA6-A1C3-13BEA8674DD0}"/>
              </a:ext>
            </a:extLst>
          </p:cNvPr>
          <p:cNvSpPr txBox="1"/>
          <p:nvPr/>
        </p:nvSpPr>
        <p:spPr>
          <a:xfrm>
            <a:off x="1867438" y="1712890"/>
            <a:ext cx="7675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২.১.১ পড়া শুনে বুঝতে পারবে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08340-82AE-4A20-A430-BD53D5B3C3F3}"/>
              </a:ext>
            </a:extLst>
          </p:cNvPr>
          <p:cNvSpPr txBox="1"/>
          <p:nvPr/>
        </p:nvSpPr>
        <p:spPr>
          <a:xfrm>
            <a:off x="1777285" y="2925166"/>
            <a:ext cx="8062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২.১.২যুক্ত শব্দ ভেঙ্গে দেখাতে পারবে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4757BE-A5D4-4FB9-B69B-780BB369624A}"/>
              </a:ext>
            </a:extLst>
          </p:cNvPr>
          <p:cNvSpPr txBox="1"/>
          <p:nvPr/>
        </p:nvSpPr>
        <p:spPr>
          <a:xfrm>
            <a:off x="2962140" y="1313645"/>
            <a:ext cx="7534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 ।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16D6A-912A-4D1E-89B2-A00228B71B1B}"/>
              </a:ext>
            </a:extLst>
          </p:cNvPr>
          <p:cNvSpPr txBox="1"/>
          <p:nvPr/>
        </p:nvSpPr>
        <p:spPr>
          <a:xfrm>
            <a:off x="2653048" y="1481070"/>
            <a:ext cx="7675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প্রথমে সরব পাঠ	 করাবেন ।তারপর শিশুদের জোড়ায় জোড়ায় নীরবে পড়তে বলবেন 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1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DCA00A-6981-4208-A024-2F1FCD44641C}"/>
              </a:ext>
            </a:extLst>
          </p:cNvPr>
          <p:cNvSpPr txBox="1"/>
          <p:nvPr/>
        </p:nvSpPr>
        <p:spPr>
          <a:xfrm>
            <a:off x="1867437" y="586873"/>
            <a:ext cx="9195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দুইটি ঋতুর পরিচিতি জানবো</a:t>
            </a:r>
            <a:endParaRPr lang="en-US" sz="60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1EF00-1E05-4E3A-BD73-9DEF1D583D49}"/>
              </a:ext>
            </a:extLst>
          </p:cNvPr>
          <p:cNvSpPr/>
          <p:nvPr/>
        </p:nvSpPr>
        <p:spPr>
          <a:xfrm>
            <a:off x="7660783" y="2396196"/>
            <a:ext cx="2125014" cy="7469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570B32-493D-48EF-9B44-7EFC11CB985D}"/>
              </a:ext>
            </a:extLst>
          </p:cNvPr>
          <p:cNvSpPr/>
          <p:nvPr/>
        </p:nvSpPr>
        <p:spPr>
          <a:xfrm>
            <a:off x="7660782" y="5016321"/>
            <a:ext cx="1892657" cy="7469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DE5BAA0-0762-4F37-975C-39AF2D165EDC}"/>
              </a:ext>
            </a:extLst>
          </p:cNvPr>
          <p:cNvSpPr/>
          <p:nvPr/>
        </p:nvSpPr>
        <p:spPr>
          <a:xfrm>
            <a:off x="8429222" y="3143171"/>
            <a:ext cx="682580" cy="7518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60EC4A7-DA03-4485-885A-1E30A84FAF19}"/>
              </a:ext>
            </a:extLst>
          </p:cNvPr>
          <p:cNvSpPr/>
          <p:nvPr/>
        </p:nvSpPr>
        <p:spPr>
          <a:xfrm>
            <a:off x="2297271" y="3129408"/>
            <a:ext cx="682580" cy="82601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AD1EA3-9EEC-4C2D-8F9B-FD97873415DE}"/>
              </a:ext>
            </a:extLst>
          </p:cNvPr>
          <p:cNvSpPr/>
          <p:nvPr/>
        </p:nvSpPr>
        <p:spPr>
          <a:xfrm>
            <a:off x="1466583" y="2298721"/>
            <a:ext cx="2343955" cy="8306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329132-1F79-4314-875C-9A92C243F1B9}"/>
              </a:ext>
            </a:extLst>
          </p:cNvPr>
          <p:cNvSpPr/>
          <p:nvPr/>
        </p:nvSpPr>
        <p:spPr>
          <a:xfrm>
            <a:off x="7660783" y="3898196"/>
            <a:ext cx="1892656" cy="826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0556D4-F6BA-4427-9780-C00300792D89}"/>
              </a:ext>
            </a:extLst>
          </p:cNvPr>
          <p:cNvSpPr/>
          <p:nvPr/>
        </p:nvSpPr>
        <p:spPr>
          <a:xfrm>
            <a:off x="1631861" y="3872516"/>
            <a:ext cx="1784797" cy="7518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CCA208-915F-462C-85D2-EF5533216029}"/>
              </a:ext>
            </a:extLst>
          </p:cNvPr>
          <p:cNvSpPr/>
          <p:nvPr/>
        </p:nvSpPr>
        <p:spPr>
          <a:xfrm>
            <a:off x="1682840" y="4944681"/>
            <a:ext cx="1558344" cy="8178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 animBg="1"/>
      <p:bldP spid="13" grpId="0" animBg="1"/>
      <p:bldP spid="15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182792-27B3-4164-8CC4-8D5F2A0C5D5F}"/>
              </a:ext>
            </a:extLst>
          </p:cNvPr>
          <p:cNvSpPr txBox="1"/>
          <p:nvPr/>
        </p:nvSpPr>
        <p:spPr>
          <a:xfrm>
            <a:off x="3000777" y="1352282"/>
            <a:ext cx="6812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যুক্ত শব্দ ভেঙে দেখি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8723E-3536-4D6C-BFA4-57D429D14BFA}"/>
              </a:ext>
            </a:extLst>
          </p:cNvPr>
          <p:cNvSpPr/>
          <p:nvPr/>
        </p:nvSpPr>
        <p:spPr>
          <a:xfrm>
            <a:off x="3857223" y="3428999"/>
            <a:ext cx="1410236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0A35B7DC-224C-4083-870D-7ECC918C9601}"/>
              </a:ext>
            </a:extLst>
          </p:cNvPr>
          <p:cNvSpPr/>
          <p:nvPr/>
        </p:nvSpPr>
        <p:spPr>
          <a:xfrm>
            <a:off x="5209505" y="3428999"/>
            <a:ext cx="1236371" cy="91439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ACF5F-008F-4632-A057-1A140BD6EDD8}"/>
              </a:ext>
            </a:extLst>
          </p:cNvPr>
          <p:cNvSpPr/>
          <p:nvPr/>
        </p:nvSpPr>
        <p:spPr>
          <a:xfrm>
            <a:off x="6600422" y="3428999"/>
            <a:ext cx="843567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DC670615-8EBE-4B6F-8CFA-09B9DCDA7607}"/>
              </a:ext>
            </a:extLst>
          </p:cNvPr>
          <p:cNvSpPr/>
          <p:nvPr/>
        </p:nvSpPr>
        <p:spPr>
          <a:xfrm>
            <a:off x="7598535" y="3291274"/>
            <a:ext cx="1326524" cy="10521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071EF-3BD8-4BA1-9F38-B4349F6A0A0A}"/>
              </a:ext>
            </a:extLst>
          </p:cNvPr>
          <p:cNvSpPr/>
          <p:nvPr/>
        </p:nvSpPr>
        <p:spPr>
          <a:xfrm>
            <a:off x="9259910" y="3464417"/>
            <a:ext cx="940158" cy="947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A2FCE5-4596-4116-B32E-933E07704773}"/>
              </a:ext>
            </a:extLst>
          </p:cNvPr>
          <p:cNvSpPr/>
          <p:nvPr/>
        </p:nvSpPr>
        <p:spPr>
          <a:xfrm>
            <a:off x="3857222" y="5048518"/>
            <a:ext cx="1352283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89083D2F-23E8-4D5C-86FD-ED88E2460921}"/>
              </a:ext>
            </a:extLst>
          </p:cNvPr>
          <p:cNvSpPr/>
          <p:nvPr/>
        </p:nvSpPr>
        <p:spPr>
          <a:xfrm>
            <a:off x="5248139" y="5103876"/>
            <a:ext cx="1352283" cy="91439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F9478-8BF9-4F9D-93D2-82205CB6198F}"/>
              </a:ext>
            </a:extLst>
          </p:cNvPr>
          <p:cNvSpPr/>
          <p:nvPr/>
        </p:nvSpPr>
        <p:spPr>
          <a:xfrm>
            <a:off x="6639056" y="5103876"/>
            <a:ext cx="948751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lus Sign 21">
            <a:extLst>
              <a:ext uri="{FF2B5EF4-FFF2-40B4-BE49-F238E27FC236}">
                <a16:creationId xmlns:a16="http://schemas.microsoft.com/office/drawing/2014/main" id="{FBE4328B-C097-4BAA-89DB-EC905E37FA28}"/>
              </a:ext>
            </a:extLst>
          </p:cNvPr>
          <p:cNvSpPr/>
          <p:nvPr/>
        </p:nvSpPr>
        <p:spPr>
          <a:xfrm>
            <a:off x="7866852" y="4893972"/>
            <a:ext cx="1352283" cy="13379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45043A-DCCB-4238-BDB0-AC1A28613A27}"/>
              </a:ext>
            </a:extLst>
          </p:cNvPr>
          <p:cNvSpPr/>
          <p:nvPr/>
        </p:nvSpPr>
        <p:spPr>
          <a:xfrm>
            <a:off x="9453093" y="5103876"/>
            <a:ext cx="1058231" cy="1034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9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BF6070-6333-40A2-9BE5-43631DA7D4CD}"/>
              </a:ext>
            </a:extLst>
          </p:cNvPr>
          <p:cNvSpPr txBox="1"/>
          <p:nvPr/>
        </p:nvSpPr>
        <p:spPr>
          <a:xfrm>
            <a:off x="2176530" y="837127"/>
            <a:ext cx="808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নতুন শব্দের সাথে পরিচিতি হব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C330D6-5F72-4FEB-AE21-B96A4D1B99F3}"/>
              </a:ext>
            </a:extLst>
          </p:cNvPr>
          <p:cNvSpPr/>
          <p:nvPr/>
        </p:nvSpPr>
        <p:spPr>
          <a:xfrm>
            <a:off x="2021983" y="2776119"/>
            <a:ext cx="1931831" cy="1061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897E0-8FF8-4DB0-A189-0A910C5A9EB4}"/>
              </a:ext>
            </a:extLst>
          </p:cNvPr>
          <p:cNvSpPr/>
          <p:nvPr/>
        </p:nvSpPr>
        <p:spPr>
          <a:xfrm>
            <a:off x="4391696" y="2776118"/>
            <a:ext cx="1704304" cy="1061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রুপালী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D6652D-7525-4E46-9689-C07D6A606F7E}"/>
              </a:ext>
            </a:extLst>
          </p:cNvPr>
          <p:cNvSpPr/>
          <p:nvPr/>
        </p:nvSpPr>
        <p:spPr>
          <a:xfrm>
            <a:off x="6366455" y="2776117"/>
            <a:ext cx="2313905" cy="1061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110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MD:SHAZADUL ISLAM .v</dc:title>
  <dc:creator>PTI</dc:creator>
  <cp:lastModifiedBy>SCS</cp:lastModifiedBy>
  <cp:revision>96</cp:revision>
  <dcterms:created xsi:type="dcterms:W3CDTF">2019-02-27T03:10:11Z</dcterms:created>
  <dcterms:modified xsi:type="dcterms:W3CDTF">2019-04-06T08:27:43Z</dcterms:modified>
</cp:coreProperties>
</file>