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6" r:id="rId1"/>
  </p:sldMasterIdLst>
  <p:handoutMasterIdLst>
    <p:handoutMasterId r:id="rId23"/>
  </p:handoutMasterIdLst>
  <p:sldIdLst>
    <p:sldId id="256" r:id="rId2"/>
    <p:sldId id="312" r:id="rId3"/>
    <p:sldId id="277" r:id="rId4"/>
    <p:sldId id="329" r:id="rId5"/>
    <p:sldId id="331" r:id="rId6"/>
    <p:sldId id="335" r:id="rId7"/>
    <p:sldId id="336" r:id="rId8"/>
    <p:sldId id="330" r:id="rId9"/>
    <p:sldId id="260" r:id="rId10"/>
    <p:sldId id="315" r:id="rId11"/>
    <p:sldId id="322" r:id="rId12"/>
    <p:sldId id="333" r:id="rId13"/>
    <p:sldId id="334" r:id="rId14"/>
    <p:sldId id="295" r:id="rId15"/>
    <p:sldId id="339" r:id="rId16"/>
    <p:sldId id="337" r:id="rId17"/>
    <p:sldId id="338" r:id="rId18"/>
    <p:sldId id="340" r:id="rId19"/>
    <p:sldId id="341" r:id="rId20"/>
    <p:sldId id="343" r:id="rId21"/>
    <p:sldId id="345" r:id="rId22"/>
  </p:sldIdLst>
  <p:sldSz cx="12801600" cy="7315200"/>
  <p:notesSz cx="9144000" cy="6858000"/>
  <p:defaultTextStyle>
    <a:defPPr>
      <a:defRPr lang="en-US"/>
    </a:defPPr>
    <a:lvl1pPr marL="0" algn="l" defTabSz="1005840" rtl="0" eaLnBrk="1" latinLnBrk="0" hangingPunct="1">
      <a:defRPr sz="2000" kern="1200">
        <a:solidFill>
          <a:schemeClr val="tx1"/>
        </a:solidFill>
        <a:latin typeface="+mn-lt"/>
        <a:ea typeface="+mn-ea"/>
        <a:cs typeface="+mn-cs"/>
      </a:defRPr>
    </a:lvl1pPr>
    <a:lvl2pPr marL="502920" algn="l" defTabSz="1005840" rtl="0" eaLnBrk="1" latinLnBrk="0" hangingPunct="1">
      <a:defRPr sz="2000" kern="1200">
        <a:solidFill>
          <a:schemeClr val="tx1"/>
        </a:solidFill>
        <a:latin typeface="+mn-lt"/>
        <a:ea typeface="+mn-ea"/>
        <a:cs typeface="+mn-cs"/>
      </a:defRPr>
    </a:lvl2pPr>
    <a:lvl3pPr marL="1005840" algn="l" defTabSz="1005840" rtl="0" eaLnBrk="1" latinLnBrk="0" hangingPunct="1">
      <a:defRPr sz="2000" kern="1200">
        <a:solidFill>
          <a:schemeClr val="tx1"/>
        </a:solidFill>
        <a:latin typeface="+mn-lt"/>
        <a:ea typeface="+mn-ea"/>
        <a:cs typeface="+mn-cs"/>
      </a:defRPr>
    </a:lvl3pPr>
    <a:lvl4pPr marL="1508760" algn="l" defTabSz="1005840" rtl="0" eaLnBrk="1" latinLnBrk="0" hangingPunct="1">
      <a:defRPr sz="2000" kern="1200">
        <a:solidFill>
          <a:schemeClr val="tx1"/>
        </a:solidFill>
        <a:latin typeface="+mn-lt"/>
        <a:ea typeface="+mn-ea"/>
        <a:cs typeface="+mn-cs"/>
      </a:defRPr>
    </a:lvl4pPr>
    <a:lvl5pPr marL="2011680" algn="l" defTabSz="1005840" rtl="0" eaLnBrk="1" latinLnBrk="0" hangingPunct="1">
      <a:defRPr sz="2000" kern="1200">
        <a:solidFill>
          <a:schemeClr val="tx1"/>
        </a:solidFill>
        <a:latin typeface="+mn-lt"/>
        <a:ea typeface="+mn-ea"/>
        <a:cs typeface="+mn-cs"/>
      </a:defRPr>
    </a:lvl5pPr>
    <a:lvl6pPr marL="2514600" algn="l" defTabSz="1005840" rtl="0" eaLnBrk="1" latinLnBrk="0" hangingPunct="1">
      <a:defRPr sz="2000" kern="1200">
        <a:solidFill>
          <a:schemeClr val="tx1"/>
        </a:solidFill>
        <a:latin typeface="+mn-lt"/>
        <a:ea typeface="+mn-ea"/>
        <a:cs typeface="+mn-cs"/>
      </a:defRPr>
    </a:lvl6pPr>
    <a:lvl7pPr marL="3017520" algn="l" defTabSz="1005840" rtl="0" eaLnBrk="1" latinLnBrk="0" hangingPunct="1">
      <a:defRPr sz="2000" kern="1200">
        <a:solidFill>
          <a:schemeClr val="tx1"/>
        </a:solidFill>
        <a:latin typeface="+mn-lt"/>
        <a:ea typeface="+mn-ea"/>
        <a:cs typeface="+mn-cs"/>
      </a:defRPr>
    </a:lvl7pPr>
    <a:lvl8pPr marL="3520440" algn="l" defTabSz="1005840" rtl="0" eaLnBrk="1" latinLnBrk="0" hangingPunct="1">
      <a:defRPr sz="2000" kern="1200">
        <a:solidFill>
          <a:schemeClr val="tx1"/>
        </a:solidFill>
        <a:latin typeface="+mn-lt"/>
        <a:ea typeface="+mn-ea"/>
        <a:cs typeface="+mn-cs"/>
      </a:defRPr>
    </a:lvl8pPr>
    <a:lvl9pPr marL="4023360" algn="l" defTabSz="1005840"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600">
          <p15:clr>
            <a:srgbClr val="A4A3A4"/>
          </p15:clr>
        </p15:guide>
        <p15:guide id="3" orient="horz" pos="2304">
          <p15:clr>
            <a:srgbClr val="A4A3A4"/>
          </p15:clr>
        </p15:guide>
        <p15:guide id="4" pos="4032">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780" y="138"/>
      </p:cViewPr>
      <p:guideLst>
        <p:guide orient="horz" pos="2160"/>
        <p:guide pos="3600"/>
        <p:guide orient="horz" pos="2304"/>
        <p:guide pos="4032"/>
      </p:guideLst>
    </p:cSldViewPr>
  </p:slideViewPr>
  <p:notesTextViewPr>
    <p:cViewPr>
      <p:scale>
        <a:sx n="100" d="100"/>
        <a:sy n="100" d="100"/>
      </p:scale>
      <p:origin x="0" y="0"/>
    </p:cViewPr>
  </p:notesTextViewPr>
  <p:notesViewPr>
    <p:cSldViewPr>
      <p:cViewPr varScale="1">
        <p:scale>
          <a:sx n="45" d="100"/>
          <a:sy n="45" d="100"/>
        </p:scale>
        <p:origin x="-1968" y="-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C0D72E98-5C2E-4333-A46E-1C83089667B4}" type="datetimeFigureOut">
              <a:rPr lang="en-US" smtClean="0"/>
              <a:pPr/>
              <a:t>7/31/2021</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2DAED5EA-71D1-403C-A2CF-640DABDF182D}" type="slidenum">
              <a:rPr lang="en-US" smtClean="0"/>
              <a:pPr/>
              <a:t>‹#›</a:t>
            </a:fld>
            <a:endParaRPr lang="en-US"/>
          </a:p>
        </p:txBody>
      </p:sp>
    </p:spTree>
    <p:extLst>
      <p:ext uri="{BB962C8B-B14F-4D97-AF65-F5344CB8AC3E}">
        <p14:creationId xmlns:p14="http://schemas.microsoft.com/office/powerpoint/2010/main" val="12802404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8423" y="731520"/>
            <a:ext cx="8401050" cy="3169921"/>
          </a:xfrm>
        </p:spPr>
        <p:txBody>
          <a:bodyPr anchor="b">
            <a:normAutofit/>
          </a:bodyPr>
          <a:lstStyle>
            <a:lvl1pPr algn="l">
              <a:defRPr sz="504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18423" y="4100125"/>
            <a:ext cx="6720840" cy="2077155"/>
          </a:xfrm>
        </p:spPr>
        <p:txBody>
          <a:bodyPr anchor="t">
            <a:normAutofit/>
          </a:bodyPr>
          <a:lstStyle>
            <a:lvl1pPr marL="0" indent="0" algn="l">
              <a:buNone/>
              <a:defRPr sz="2205">
                <a:solidFill>
                  <a:schemeClr val="bg2">
                    <a:lumMod val="75000"/>
                  </a:schemeClr>
                </a:solidFill>
              </a:defRPr>
            </a:lvl1pPr>
            <a:lvl2pPr marL="480060" indent="0" algn="ctr">
              <a:buNone/>
              <a:defRPr>
                <a:solidFill>
                  <a:schemeClr val="tx1">
                    <a:tint val="75000"/>
                  </a:schemeClr>
                </a:solidFill>
              </a:defRPr>
            </a:lvl2pPr>
            <a:lvl3pPr marL="960120" indent="0" algn="ctr">
              <a:buNone/>
              <a:defRPr>
                <a:solidFill>
                  <a:schemeClr val="tx1">
                    <a:tint val="75000"/>
                  </a:schemeClr>
                </a:solidFill>
              </a:defRPr>
            </a:lvl3pPr>
            <a:lvl4pPr marL="1440180" indent="0" algn="ctr">
              <a:buNone/>
              <a:defRPr>
                <a:solidFill>
                  <a:schemeClr val="tx1">
                    <a:tint val="75000"/>
                  </a:schemeClr>
                </a:solidFill>
              </a:defRPr>
            </a:lvl4pPr>
            <a:lvl5pPr marL="1920240" indent="0" algn="ctr">
              <a:buNone/>
              <a:defRPr>
                <a:solidFill>
                  <a:schemeClr val="tx1">
                    <a:tint val="75000"/>
                  </a:schemeClr>
                </a:solidFill>
              </a:defRPr>
            </a:lvl5pPr>
            <a:lvl6pPr marL="2400300" indent="0" algn="ctr">
              <a:buNone/>
              <a:defRPr>
                <a:solidFill>
                  <a:schemeClr val="tx1">
                    <a:tint val="75000"/>
                  </a:schemeClr>
                </a:solidFill>
              </a:defRPr>
            </a:lvl6pPr>
            <a:lvl7pPr marL="2880360" indent="0" algn="ctr">
              <a:buNone/>
              <a:defRPr>
                <a:solidFill>
                  <a:schemeClr val="tx1">
                    <a:tint val="75000"/>
                  </a:schemeClr>
                </a:solidFill>
              </a:defRPr>
            </a:lvl7pPr>
            <a:lvl8pPr marL="3360420" indent="0" algn="ctr">
              <a:buNone/>
              <a:defRPr>
                <a:solidFill>
                  <a:schemeClr val="tx1">
                    <a:tint val="75000"/>
                  </a:schemeClr>
                </a:solidFill>
              </a:defRPr>
            </a:lvl8pPr>
            <a:lvl9pPr marL="384048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16" name="Straight Connector 15"/>
          <p:cNvCxnSpPr/>
          <p:nvPr/>
        </p:nvCxnSpPr>
        <p:spPr>
          <a:xfrm flipH="1">
            <a:off x="8639413" y="9031"/>
            <a:ext cx="4000500" cy="4064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413579" y="97649"/>
            <a:ext cx="6384688" cy="6486032"/>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597616" y="243840"/>
            <a:ext cx="5200650" cy="52832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702630" y="34430"/>
            <a:ext cx="5095638" cy="517652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8237698" y="650242"/>
            <a:ext cx="4560569" cy="463295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18664850"/>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20090" y="568960"/>
            <a:ext cx="11359753" cy="333248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80"/>
            </a:lvl1pPr>
            <a:lvl2pPr marL="480060" indent="0">
              <a:buNone/>
              <a:defRPr sz="1680"/>
            </a:lvl2pPr>
            <a:lvl3pPr marL="960120" indent="0">
              <a:buNone/>
              <a:defRPr sz="1680"/>
            </a:lvl3pPr>
            <a:lvl4pPr marL="1440180" indent="0">
              <a:buNone/>
              <a:defRPr sz="1680"/>
            </a:lvl4pPr>
            <a:lvl5pPr marL="1920240" indent="0">
              <a:buNone/>
              <a:defRPr sz="1680"/>
            </a:lvl5pPr>
            <a:lvl6pPr marL="2400300" indent="0">
              <a:buNone/>
              <a:defRPr sz="1680"/>
            </a:lvl6pPr>
            <a:lvl7pPr marL="2880360" indent="0">
              <a:buNone/>
              <a:defRPr sz="1680"/>
            </a:lvl7pPr>
            <a:lvl8pPr marL="3360420" indent="0">
              <a:buNone/>
              <a:defRPr sz="1680"/>
            </a:lvl8pPr>
            <a:lvl9pPr marL="3840480" indent="0">
              <a:buNone/>
              <a:defRPr sz="1680"/>
            </a:lvl9pPr>
          </a:lstStyle>
          <a:p>
            <a:r>
              <a:rPr lang="en-US" smtClean="0"/>
              <a:t>Click icon to add picture</a:t>
            </a:r>
            <a:endParaRPr lang="en-US" dirty="0"/>
          </a:p>
        </p:txBody>
      </p:sp>
      <p:sp>
        <p:nvSpPr>
          <p:cNvPr id="16" name="Text Placeholder 9"/>
          <p:cNvSpPr>
            <a:spLocks noGrp="1"/>
          </p:cNvSpPr>
          <p:nvPr>
            <p:ph type="body" sz="quarter" idx="14"/>
          </p:nvPr>
        </p:nvSpPr>
        <p:spPr>
          <a:xfrm>
            <a:off x="960122" y="4100125"/>
            <a:ext cx="8719421" cy="487680"/>
          </a:xfrm>
        </p:spPr>
        <p:txBody>
          <a:bodyPr anchor="t">
            <a:normAutofit/>
          </a:bodyPr>
          <a:lstStyle>
            <a:lvl1pPr marL="0" indent="0">
              <a:buFontTx/>
              <a:buNone/>
              <a:defRPr sz="1680"/>
            </a:lvl1pPr>
            <a:lvl2pPr marL="480060" indent="0">
              <a:buFontTx/>
              <a:buNone/>
              <a:defRPr/>
            </a:lvl2pPr>
            <a:lvl3pPr marL="960120" indent="0">
              <a:buFontTx/>
              <a:buNone/>
              <a:defRPr/>
            </a:lvl3pPr>
            <a:lvl4pPr marL="1440180" indent="0">
              <a:buFontTx/>
              <a:buNone/>
              <a:defRPr/>
            </a:lvl4pPr>
            <a:lvl5pPr marL="192024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7/31/2021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47889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718424" y="731520"/>
            <a:ext cx="10561320" cy="2926080"/>
          </a:xfrm>
        </p:spPr>
        <p:txBody>
          <a:bodyPr anchor="ctr">
            <a:normAutofit/>
          </a:bodyPr>
          <a:lstStyle>
            <a:lvl1pPr algn="l">
              <a:defRPr sz="336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18423" y="4389120"/>
            <a:ext cx="8962787" cy="2004907"/>
          </a:xfrm>
        </p:spPr>
        <p:txBody>
          <a:bodyPr anchor="ctr">
            <a:normAutofit/>
          </a:bodyPr>
          <a:lstStyle>
            <a:lvl1pPr marL="0" indent="0" algn="l">
              <a:buNone/>
              <a:defRPr sz="2100">
                <a:solidFill>
                  <a:schemeClr val="bg2">
                    <a:lumMod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65622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8482" y="731520"/>
            <a:ext cx="9601201" cy="2926080"/>
          </a:xfrm>
        </p:spPr>
        <p:txBody>
          <a:bodyPr anchor="ctr">
            <a:normAutofit/>
          </a:bodyPr>
          <a:lstStyle>
            <a:lvl1pPr algn="l">
              <a:defRPr sz="336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18523" y="3657600"/>
            <a:ext cx="8961120" cy="406400"/>
          </a:xfrm>
        </p:spPr>
        <p:txBody>
          <a:bodyPr anchor="ctr"/>
          <a:lstStyle>
            <a:lvl1pPr marL="0" indent="0">
              <a:buFontTx/>
              <a:buNone/>
              <a:defRPr/>
            </a:lvl1pPr>
            <a:lvl2pPr marL="480060" indent="0">
              <a:buFontTx/>
              <a:buNone/>
              <a:defRPr/>
            </a:lvl2pPr>
            <a:lvl3pPr marL="960120" indent="0">
              <a:buFontTx/>
              <a:buNone/>
              <a:defRPr/>
            </a:lvl3pPr>
            <a:lvl4pPr marL="1440180" indent="0">
              <a:buFontTx/>
              <a:buNone/>
              <a:defRPr/>
            </a:lvl4pPr>
            <a:lvl5pPr marL="192024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718424" y="4587806"/>
            <a:ext cx="8961120" cy="1797189"/>
          </a:xfrm>
        </p:spPr>
        <p:txBody>
          <a:bodyPr anchor="ctr">
            <a:normAutofit/>
          </a:bodyPr>
          <a:lstStyle>
            <a:lvl1pPr marL="0" indent="0" algn="l">
              <a:buNone/>
              <a:defRPr sz="2100">
                <a:solidFill>
                  <a:schemeClr val="bg2">
                    <a:lumMod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4" name="TextBox 13"/>
          <p:cNvSpPr txBox="1"/>
          <p:nvPr/>
        </p:nvSpPr>
        <p:spPr>
          <a:xfrm>
            <a:off x="558403" y="866370"/>
            <a:ext cx="640080" cy="623761"/>
          </a:xfrm>
          <a:prstGeom prst="rect">
            <a:avLst/>
          </a:prstGeom>
        </p:spPr>
        <p:txBody>
          <a:bodyPr vert="horz" lIns="96012" tIns="48006" rIns="96012" bIns="48006" rtlCol="0" anchor="ctr">
            <a:noAutofit/>
          </a:bodyPr>
          <a:lstStyle/>
          <a:p>
            <a:pPr lvl="0"/>
            <a:r>
              <a:rPr lang="en-US" sz="8400" dirty="0">
                <a:solidFill>
                  <a:schemeClr val="tx1"/>
                </a:solidFill>
                <a:effectLst/>
              </a:rPr>
              <a:t>“</a:t>
            </a:r>
          </a:p>
        </p:txBody>
      </p:sp>
      <p:sp>
        <p:nvSpPr>
          <p:cNvPr id="15" name="TextBox 14"/>
          <p:cNvSpPr txBox="1"/>
          <p:nvPr/>
        </p:nvSpPr>
        <p:spPr>
          <a:xfrm>
            <a:off x="10799683" y="2953174"/>
            <a:ext cx="640080" cy="623761"/>
          </a:xfrm>
          <a:prstGeom prst="rect">
            <a:avLst/>
          </a:prstGeom>
        </p:spPr>
        <p:txBody>
          <a:bodyPr vert="horz" lIns="96012" tIns="48006" rIns="96012" bIns="48006" rtlCol="0" anchor="ctr">
            <a:noAutofit/>
          </a:bodyPr>
          <a:lstStyle/>
          <a:p>
            <a:pPr lvl="0" algn="r"/>
            <a:r>
              <a:rPr lang="en-US" sz="8400" dirty="0">
                <a:solidFill>
                  <a:schemeClr val="tx1"/>
                </a:solidFill>
                <a:effectLst/>
              </a:rPr>
              <a:t>”</a:t>
            </a:r>
          </a:p>
        </p:txBody>
      </p:sp>
    </p:spTree>
    <p:extLst>
      <p:ext uri="{BB962C8B-B14F-4D97-AF65-F5344CB8AC3E}">
        <p14:creationId xmlns:p14="http://schemas.microsoft.com/office/powerpoint/2010/main" val="372198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718423" y="3657600"/>
            <a:ext cx="8961120" cy="1810560"/>
          </a:xfrm>
        </p:spPr>
        <p:txBody>
          <a:bodyPr anchor="b">
            <a:normAutofit/>
          </a:bodyPr>
          <a:lstStyle>
            <a:lvl1pPr algn="l">
              <a:defRPr sz="336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18421" y="5475180"/>
            <a:ext cx="8962790" cy="917760"/>
          </a:xfrm>
        </p:spPr>
        <p:txBody>
          <a:bodyPr anchor="t">
            <a:normAutofit/>
          </a:bodyPr>
          <a:lstStyle>
            <a:lvl1pPr marL="0" indent="0" algn="l">
              <a:buNone/>
              <a:defRPr sz="2100">
                <a:solidFill>
                  <a:schemeClr val="bg2">
                    <a:lumMod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71941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98484" y="731520"/>
            <a:ext cx="9601200" cy="2926080"/>
          </a:xfrm>
        </p:spPr>
        <p:txBody>
          <a:bodyPr anchor="ctr">
            <a:normAutofit/>
          </a:bodyPr>
          <a:lstStyle>
            <a:lvl1pPr algn="l">
              <a:defRPr sz="336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718423" y="4190436"/>
            <a:ext cx="8961121" cy="1119857"/>
          </a:xfrm>
        </p:spPr>
        <p:txBody>
          <a:bodyPr vert="horz" lIns="91440" tIns="45720" rIns="91440" bIns="45720" rtlCol="0" anchor="b">
            <a:normAutofit/>
          </a:bodyPr>
          <a:lstStyle>
            <a:lvl1pPr>
              <a:buNone/>
              <a:defRPr lang="en-US" sz="252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718422" y="5310294"/>
            <a:ext cx="8961121" cy="1083733"/>
          </a:xfrm>
        </p:spPr>
        <p:txBody>
          <a:bodyPr anchor="t">
            <a:normAutofit/>
          </a:bodyPr>
          <a:lstStyle>
            <a:lvl1pPr marL="0" indent="0" algn="l">
              <a:buNone/>
              <a:defRPr sz="1890">
                <a:solidFill>
                  <a:schemeClr val="bg2">
                    <a:lumMod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 name="TextBox 10"/>
          <p:cNvSpPr txBox="1"/>
          <p:nvPr/>
        </p:nvSpPr>
        <p:spPr>
          <a:xfrm>
            <a:off x="558403" y="866370"/>
            <a:ext cx="640080" cy="623761"/>
          </a:xfrm>
          <a:prstGeom prst="rect">
            <a:avLst/>
          </a:prstGeom>
        </p:spPr>
        <p:txBody>
          <a:bodyPr vert="horz" lIns="96012" tIns="48006" rIns="96012" bIns="48006" rtlCol="0" anchor="ctr">
            <a:noAutofit/>
          </a:bodyPr>
          <a:lstStyle/>
          <a:p>
            <a:pPr lvl="0"/>
            <a:r>
              <a:rPr lang="en-US" sz="8400" dirty="0">
                <a:solidFill>
                  <a:schemeClr val="tx1"/>
                </a:solidFill>
                <a:effectLst/>
              </a:rPr>
              <a:t>“</a:t>
            </a:r>
          </a:p>
        </p:txBody>
      </p:sp>
      <p:sp>
        <p:nvSpPr>
          <p:cNvPr id="12" name="TextBox 11"/>
          <p:cNvSpPr txBox="1"/>
          <p:nvPr/>
        </p:nvSpPr>
        <p:spPr>
          <a:xfrm>
            <a:off x="10799683" y="2953174"/>
            <a:ext cx="640080" cy="623761"/>
          </a:xfrm>
          <a:prstGeom prst="rect">
            <a:avLst/>
          </a:prstGeom>
        </p:spPr>
        <p:txBody>
          <a:bodyPr vert="horz" lIns="96012" tIns="48006" rIns="96012" bIns="48006" rtlCol="0" anchor="ctr">
            <a:noAutofit/>
          </a:bodyPr>
          <a:lstStyle/>
          <a:p>
            <a:pPr lvl="0" algn="r"/>
            <a:r>
              <a:rPr lang="en-US" sz="8400" dirty="0">
                <a:solidFill>
                  <a:schemeClr val="tx1"/>
                </a:solidFill>
                <a:effectLst/>
              </a:rPr>
              <a:t>”</a:t>
            </a:r>
          </a:p>
        </p:txBody>
      </p:sp>
    </p:spTree>
    <p:extLst>
      <p:ext uri="{BB962C8B-B14F-4D97-AF65-F5344CB8AC3E}">
        <p14:creationId xmlns:p14="http://schemas.microsoft.com/office/powerpoint/2010/main" val="3052141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718424" y="731520"/>
            <a:ext cx="10561320" cy="292608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718423" y="4190436"/>
            <a:ext cx="8961120" cy="894080"/>
          </a:xfrm>
        </p:spPr>
        <p:txBody>
          <a:bodyPr vert="horz" lIns="91440" tIns="45720" rIns="91440" bIns="45720" rtlCol="0" anchor="b">
            <a:normAutofit/>
          </a:bodyPr>
          <a:lstStyle>
            <a:lvl1pPr>
              <a:buNone/>
              <a:defRPr lang="en-US" sz="252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718422" y="5084515"/>
            <a:ext cx="8961121" cy="1309511"/>
          </a:xfrm>
        </p:spPr>
        <p:txBody>
          <a:bodyPr anchor="t">
            <a:normAutofit/>
          </a:bodyPr>
          <a:lstStyle>
            <a:lvl1pPr marL="0" indent="0" algn="l">
              <a:buNone/>
              <a:defRPr sz="1890">
                <a:solidFill>
                  <a:schemeClr val="bg2">
                    <a:lumMod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79718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90675696"/>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9473" y="731520"/>
            <a:ext cx="2160270" cy="4876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20090" y="731520"/>
            <a:ext cx="8214360" cy="5662507"/>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641346"/>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60722517"/>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18422" y="2140373"/>
            <a:ext cx="8961121" cy="2433707"/>
          </a:xfrm>
        </p:spPr>
        <p:txBody>
          <a:bodyPr anchor="b">
            <a:normAutofit/>
          </a:bodyPr>
          <a:lstStyle>
            <a:lvl1pPr algn="l">
              <a:defRPr sz="378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18424" y="4795520"/>
            <a:ext cx="8961120" cy="1598507"/>
          </a:xfrm>
        </p:spPr>
        <p:txBody>
          <a:bodyPr anchor="t">
            <a:normAutofit/>
          </a:bodyPr>
          <a:lstStyle>
            <a:lvl1pPr marL="0" indent="0" algn="l">
              <a:buNone/>
              <a:defRPr sz="1890">
                <a:solidFill>
                  <a:schemeClr val="bg2">
                    <a:lumMod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2932255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8422" y="731520"/>
            <a:ext cx="5184538" cy="385628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98540" y="731521"/>
            <a:ext cx="5181203" cy="385628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30832270"/>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0685" y="731520"/>
            <a:ext cx="4882276" cy="614679"/>
          </a:xfrm>
        </p:spPr>
        <p:txBody>
          <a:bodyPr anchor="b">
            <a:noAutofit/>
          </a:bodyPr>
          <a:lstStyle>
            <a:lvl1pPr marL="0" indent="0">
              <a:buNone/>
              <a:defRPr sz="2940" b="0">
                <a:solidFill>
                  <a:schemeClr val="tx1"/>
                </a:solidFill>
              </a:defRPr>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718422" y="1355231"/>
            <a:ext cx="5184538" cy="3232574"/>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83019" y="731520"/>
            <a:ext cx="4898391" cy="614679"/>
          </a:xfrm>
        </p:spPr>
        <p:txBody>
          <a:bodyPr anchor="b">
            <a:noAutofit/>
          </a:bodyPr>
          <a:lstStyle>
            <a:lvl1pPr marL="0" indent="0">
              <a:buNone/>
              <a:defRPr sz="2940" b="0">
                <a:solidFill>
                  <a:schemeClr val="tx1"/>
                </a:solidFill>
              </a:defRPr>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6096872" y="1346199"/>
            <a:ext cx="5175647" cy="3232574"/>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94776311"/>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7/31/2021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66169954"/>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97365-EBCA-4027-87D5-99FC1D4DF0BB}" type="datetimeFigureOut">
              <a:rPr lang="en-US" smtClean="0"/>
              <a:pPr/>
              <a:t>7/31/2021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a:t>
            </a:fld>
            <a:endParaRPr kumimoji="0" lang="en-US"/>
          </a:p>
        </p:txBody>
      </p:sp>
    </p:spTree>
    <p:extLst>
      <p:ext uri="{BB962C8B-B14F-4D97-AF65-F5344CB8AC3E}">
        <p14:creationId xmlns:p14="http://schemas.microsoft.com/office/powerpoint/2010/main" val="1109478189"/>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39263" y="731520"/>
            <a:ext cx="3840480" cy="1463040"/>
          </a:xfrm>
        </p:spPr>
        <p:txBody>
          <a:bodyPr anchor="b">
            <a:normAutofit/>
          </a:bodyPr>
          <a:lstStyle>
            <a:lvl1pPr algn="l">
              <a:defRPr sz="2520" b="0"/>
            </a:lvl1pPr>
          </a:lstStyle>
          <a:p>
            <a:r>
              <a:rPr lang="en-US" smtClean="0"/>
              <a:t>Click to edit Master title style</a:t>
            </a:r>
            <a:endParaRPr lang="en-US" dirty="0"/>
          </a:p>
        </p:txBody>
      </p:sp>
      <p:sp>
        <p:nvSpPr>
          <p:cNvPr id="3" name="Content Placeholder 2"/>
          <p:cNvSpPr>
            <a:spLocks noGrp="1"/>
          </p:cNvSpPr>
          <p:nvPr>
            <p:ph idx="1"/>
          </p:nvPr>
        </p:nvSpPr>
        <p:spPr>
          <a:xfrm>
            <a:off x="718423" y="731520"/>
            <a:ext cx="6240781" cy="566250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439263" y="2357119"/>
            <a:ext cx="3840480" cy="2230685"/>
          </a:xfrm>
        </p:spPr>
        <p:txBody>
          <a:bodyPr anchor="t">
            <a:normAutofit/>
          </a:bodyPr>
          <a:lstStyle>
            <a:lvl1pPr marL="0" indent="0">
              <a:buNone/>
              <a:defRPr sz="168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03897254"/>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8953" y="1544320"/>
            <a:ext cx="6320790" cy="1219200"/>
          </a:xfrm>
        </p:spPr>
        <p:txBody>
          <a:bodyPr anchor="b">
            <a:normAutofit/>
          </a:bodyPr>
          <a:lstStyle>
            <a:lvl1pPr algn="l">
              <a:defRPr sz="294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1038462" y="975360"/>
            <a:ext cx="3445023" cy="48768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80"/>
            </a:lvl1pPr>
            <a:lvl2pPr marL="480060" indent="0">
              <a:buNone/>
              <a:defRPr sz="1680"/>
            </a:lvl2pPr>
            <a:lvl3pPr marL="960120" indent="0">
              <a:buNone/>
              <a:defRPr sz="1680"/>
            </a:lvl3pPr>
            <a:lvl4pPr marL="1440180" indent="0">
              <a:buNone/>
              <a:defRPr sz="1680"/>
            </a:lvl4pPr>
            <a:lvl5pPr marL="1920240" indent="0">
              <a:buNone/>
              <a:defRPr sz="1680"/>
            </a:lvl5pPr>
            <a:lvl6pPr marL="2400300" indent="0">
              <a:buNone/>
              <a:defRPr sz="1680"/>
            </a:lvl6pPr>
            <a:lvl7pPr marL="2880360" indent="0">
              <a:buNone/>
              <a:defRPr sz="1680"/>
            </a:lvl7pPr>
            <a:lvl8pPr marL="3360420" indent="0">
              <a:buNone/>
              <a:defRPr sz="1680"/>
            </a:lvl8pPr>
            <a:lvl9pPr marL="3840480" indent="0">
              <a:buNone/>
              <a:defRPr sz="1680"/>
            </a:lvl9pPr>
          </a:lstStyle>
          <a:p>
            <a:r>
              <a:rPr lang="en-US" smtClean="0"/>
              <a:t>Click icon to add picture</a:t>
            </a:r>
            <a:endParaRPr lang="en-US" dirty="0"/>
          </a:p>
        </p:txBody>
      </p:sp>
      <p:sp>
        <p:nvSpPr>
          <p:cNvPr id="4" name="Text Placeholder 3"/>
          <p:cNvSpPr>
            <a:spLocks noGrp="1"/>
          </p:cNvSpPr>
          <p:nvPr>
            <p:ph type="body" sz="half" idx="2"/>
          </p:nvPr>
        </p:nvSpPr>
        <p:spPr>
          <a:xfrm>
            <a:off x="4958953" y="2962204"/>
            <a:ext cx="6322457" cy="2185529"/>
          </a:xfrm>
        </p:spPr>
        <p:txBody>
          <a:bodyPr anchor="t">
            <a:normAutofit/>
          </a:bodyPr>
          <a:lstStyle>
            <a:lvl1pPr marL="0" indent="0">
              <a:buNone/>
              <a:defRPr sz="189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20145781"/>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667317" y="3160889"/>
            <a:ext cx="3130951" cy="3422791"/>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718423" y="4786488"/>
            <a:ext cx="8961120" cy="1607538"/>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8423" y="731520"/>
            <a:ext cx="8961120" cy="3856285"/>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99633" y="6583680"/>
            <a:ext cx="1680210" cy="389467"/>
          </a:xfrm>
          <a:prstGeom prst="rect">
            <a:avLst/>
          </a:prstGeom>
        </p:spPr>
        <p:txBody>
          <a:bodyPr vert="horz" lIns="91440" tIns="45720" rIns="91440" bIns="45720" rtlCol="0" anchor="t"/>
          <a:lstStyle>
            <a:lvl1pPr algn="r">
              <a:defRPr sz="1050" b="0" i="0">
                <a:solidFill>
                  <a:schemeClr val="bg2">
                    <a:lumMod val="50000"/>
                  </a:schemeClr>
                </a:solidFill>
                <a:effectLst/>
                <a:latin typeface="+mn-lt"/>
              </a:defRPr>
            </a:lvl1pPr>
          </a:lstStyle>
          <a:p>
            <a:fld id="{1D8BD707-D9CF-40AE-B4C6-C98DA3205C09}" type="datetimeFigureOut">
              <a:rPr lang="en-US" smtClean="0"/>
              <a:pPr/>
              <a:t>7/31/2021</a:t>
            </a:fld>
            <a:endParaRPr lang="en-US"/>
          </a:p>
        </p:txBody>
      </p:sp>
      <p:sp>
        <p:nvSpPr>
          <p:cNvPr id="5" name="Footer Placeholder 4"/>
          <p:cNvSpPr>
            <a:spLocks noGrp="1"/>
          </p:cNvSpPr>
          <p:nvPr>
            <p:ph type="ftr" sz="quarter" idx="3"/>
          </p:nvPr>
        </p:nvSpPr>
        <p:spPr>
          <a:xfrm>
            <a:off x="718423" y="6583680"/>
            <a:ext cx="7920990" cy="389467"/>
          </a:xfrm>
          <a:prstGeom prst="rect">
            <a:avLst/>
          </a:prstGeom>
        </p:spPr>
        <p:txBody>
          <a:bodyPr vert="horz" lIns="91440" tIns="45720" rIns="91440" bIns="45720" rtlCol="0" anchor="t"/>
          <a:lstStyle>
            <a:lvl1pPr algn="l">
              <a:defRPr sz="105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881361" y="5950374"/>
            <a:ext cx="1199357" cy="714587"/>
          </a:xfrm>
          <a:prstGeom prst="rect">
            <a:avLst/>
          </a:prstGeom>
        </p:spPr>
        <p:txBody>
          <a:bodyPr vert="horz" lIns="91440" tIns="45720" rIns="91440" bIns="45720" rtlCol="0" anchor="b"/>
          <a:lstStyle>
            <a:lvl1pPr algn="r">
              <a:defRPr sz="3360" b="0" i="0">
                <a:solidFill>
                  <a:schemeClr val="bg2">
                    <a:lumMod val="50000"/>
                  </a:schemeClr>
                </a:solidFill>
                <a:effectLst/>
                <a:latin typeface="+mn-lt"/>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408814088"/>
      </p:ext>
    </p:extLst>
  </p:cSld>
  <p:clrMap bg1="dk1" tx1="lt1" bg2="dk2" tx2="lt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 id="2147483907" r:id="rId11"/>
    <p:sldLayoutId id="2147483908" r:id="rId12"/>
    <p:sldLayoutId id="2147483909" r:id="rId13"/>
    <p:sldLayoutId id="2147483910" r:id="rId14"/>
    <p:sldLayoutId id="2147483911" r:id="rId15"/>
    <p:sldLayoutId id="2147483912" r:id="rId16"/>
    <p:sldLayoutId id="2147483913" r:id="rId17"/>
  </p:sldLayoutIdLst>
  <p:transition>
    <p:fade/>
  </p:transition>
  <p:timing>
    <p:tnLst>
      <p:par>
        <p:cTn id="1" dur="indefinite" restart="never" nodeType="tmRoot"/>
      </p:par>
    </p:tnLst>
  </p:timing>
  <p:txStyles>
    <p:titleStyle>
      <a:lvl1pPr algn="l" defTabSz="480060" rtl="0" eaLnBrk="1" latinLnBrk="0" hangingPunct="1">
        <a:spcBef>
          <a:spcPct val="0"/>
        </a:spcBef>
        <a:buNone/>
        <a:defRPr sz="378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0038" indent="-300038" algn="l" defTabSz="480060" rtl="0" eaLnBrk="1" latinLnBrk="0" hangingPunct="1">
        <a:spcBef>
          <a:spcPct val="20000"/>
        </a:spcBef>
        <a:spcAft>
          <a:spcPts val="630"/>
        </a:spcAft>
        <a:buClr>
          <a:schemeClr val="tx1"/>
        </a:buClr>
        <a:buSzPct val="80000"/>
        <a:buFont typeface="Wingdings 3" panose="05040102010807070707" pitchFamily="18" charset="2"/>
        <a:buChar char=""/>
        <a:defRPr sz="2100" kern="1200" cap="none">
          <a:solidFill>
            <a:schemeClr val="bg2">
              <a:lumMod val="75000"/>
            </a:schemeClr>
          </a:solidFill>
          <a:effectLst/>
          <a:latin typeface="+mn-lt"/>
          <a:ea typeface="+mn-ea"/>
          <a:cs typeface="+mn-cs"/>
        </a:defRPr>
      </a:lvl1pPr>
      <a:lvl2pPr marL="780098" indent="-300038" algn="l" defTabSz="480060" rtl="0" eaLnBrk="1" latinLnBrk="0" hangingPunct="1">
        <a:spcBef>
          <a:spcPct val="20000"/>
        </a:spcBef>
        <a:spcAft>
          <a:spcPts val="630"/>
        </a:spcAft>
        <a:buClr>
          <a:schemeClr val="tx1"/>
        </a:buClr>
        <a:buSzPct val="80000"/>
        <a:buFont typeface="Wingdings 3" panose="05040102010807070707" pitchFamily="18" charset="2"/>
        <a:buChar char=""/>
        <a:defRPr sz="1890" kern="1200" cap="none">
          <a:solidFill>
            <a:schemeClr val="bg2">
              <a:lumMod val="75000"/>
            </a:schemeClr>
          </a:solidFill>
          <a:effectLst/>
          <a:latin typeface="+mn-lt"/>
          <a:ea typeface="+mn-ea"/>
          <a:cs typeface="+mn-cs"/>
        </a:defRPr>
      </a:lvl2pPr>
      <a:lvl3pPr marL="1260158" indent="-300038" algn="l" defTabSz="480060" rtl="0" eaLnBrk="1" latinLnBrk="0" hangingPunct="1">
        <a:spcBef>
          <a:spcPct val="20000"/>
        </a:spcBef>
        <a:spcAft>
          <a:spcPts val="630"/>
        </a:spcAft>
        <a:buClr>
          <a:schemeClr val="tx1"/>
        </a:buClr>
        <a:buSzPct val="80000"/>
        <a:buFont typeface="Wingdings 3" panose="05040102010807070707" pitchFamily="18" charset="2"/>
        <a:buChar char=""/>
        <a:defRPr sz="1680" kern="1200" cap="none">
          <a:solidFill>
            <a:schemeClr val="bg2">
              <a:lumMod val="75000"/>
            </a:schemeClr>
          </a:solidFill>
          <a:effectLst/>
          <a:latin typeface="+mn-lt"/>
          <a:ea typeface="+mn-ea"/>
          <a:cs typeface="+mn-cs"/>
        </a:defRPr>
      </a:lvl3pPr>
      <a:lvl4pPr marL="1620203" indent="-180023" algn="l" defTabSz="480060" rtl="0" eaLnBrk="1" latinLnBrk="0" hangingPunct="1">
        <a:spcBef>
          <a:spcPct val="20000"/>
        </a:spcBef>
        <a:spcAft>
          <a:spcPts val="630"/>
        </a:spcAft>
        <a:buClr>
          <a:schemeClr val="tx1"/>
        </a:buClr>
        <a:buSzPct val="80000"/>
        <a:buFont typeface="Wingdings 3" panose="05040102010807070707" pitchFamily="18" charset="2"/>
        <a:buChar char=""/>
        <a:defRPr sz="1470" kern="1200" cap="none">
          <a:solidFill>
            <a:schemeClr val="bg2">
              <a:lumMod val="75000"/>
            </a:schemeClr>
          </a:solidFill>
          <a:effectLst/>
          <a:latin typeface="+mn-lt"/>
          <a:ea typeface="+mn-ea"/>
          <a:cs typeface="+mn-cs"/>
        </a:defRPr>
      </a:lvl4pPr>
      <a:lvl5pPr marL="2100263" indent="-180023" algn="l" defTabSz="480060" rtl="0" eaLnBrk="1" latinLnBrk="0" hangingPunct="1">
        <a:spcBef>
          <a:spcPct val="20000"/>
        </a:spcBef>
        <a:spcAft>
          <a:spcPts val="630"/>
        </a:spcAft>
        <a:buClr>
          <a:schemeClr val="tx1"/>
        </a:buClr>
        <a:buSzPct val="80000"/>
        <a:buFont typeface="Wingdings 3" panose="05040102010807070707" pitchFamily="18" charset="2"/>
        <a:buChar char=""/>
        <a:defRPr sz="1470" kern="1200" cap="none">
          <a:solidFill>
            <a:schemeClr val="bg2">
              <a:lumMod val="75000"/>
            </a:schemeClr>
          </a:solidFill>
          <a:effectLst/>
          <a:latin typeface="+mn-lt"/>
          <a:ea typeface="+mn-ea"/>
          <a:cs typeface="+mn-cs"/>
        </a:defRPr>
      </a:lvl5pPr>
      <a:lvl6pPr marL="2640330" indent="-240030" algn="l" defTabSz="480060" rtl="0" eaLnBrk="1" latinLnBrk="0" hangingPunct="1">
        <a:spcBef>
          <a:spcPct val="20000"/>
        </a:spcBef>
        <a:spcAft>
          <a:spcPts val="630"/>
        </a:spcAft>
        <a:buClr>
          <a:schemeClr val="tx1"/>
        </a:buClr>
        <a:buSzPct val="80000"/>
        <a:buFont typeface="Wingdings 3" panose="05040102010807070707" pitchFamily="18" charset="2"/>
        <a:buChar char=""/>
        <a:defRPr sz="1470" kern="1200" cap="none">
          <a:solidFill>
            <a:schemeClr val="bg2">
              <a:lumMod val="75000"/>
            </a:schemeClr>
          </a:solidFill>
          <a:effectLst/>
          <a:latin typeface="+mn-lt"/>
          <a:ea typeface="+mn-ea"/>
          <a:cs typeface="+mn-cs"/>
        </a:defRPr>
      </a:lvl6pPr>
      <a:lvl7pPr marL="3120390" indent="-240030" algn="l" defTabSz="480060" rtl="0" eaLnBrk="1" latinLnBrk="0" hangingPunct="1">
        <a:spcBef>
          <a:spcPct val="20000"/>
        </a:spcBef>
        <a:spcAft>
          <a:spcPts val="630"/>
        </a:spcAft>
        <a:buClr>
          <a:schemeClr val="tx1"/>
        </a:buClr>
        <a:buSzPct val="80000"/>
        <a:buFont typeface="Wingdings 3" panose="05040102010807070707" pitchFamily="18" charset="2"/>
        <a:buChar char=""/>
        <a:defRPr sz="1470" kern="1200" cap="none">
          <a:solidFill>
            <a:schemeClr val="bg2">
              <a:lumMod val="75000"/>
            </a:schemeClr>
          </a:solidFill>
          <a:effectLst/>
          <a:latin typeface="+mn-lt"/>
          <a:ea typeface="+mn-ea"/>
          <a:cs typeface="+mn-cs"/>
        </a:defRPr>
      </a:lvl7pPr>
      <a:lvl8pPr marL="3600450" indent="-240030" algn="l" defTabSz="480060" rtl="0" eaLnBrk="1" latinLnBrk="0" hangingPunct="1">
        <a:spcBef>
          <a:spcPct val="20000"/>
        </a:spcBef>
        <a:spcAft>
          <a:spcPts val="630"/>
        </a:spcAft>
        <a:buClr>
          <a:schemeClr val="tx1"/>
        </a:buClr>
        <a:buSzPct val="80000"/>
        <a:buFont typeface="Wingdings 3" panose="05040102010807070707" pitchFamily="18" charset="2"/>
        <a:buChar char=""/>
        <a:defRPr sz="1470" kern="1200" cap="none">
          <a:solidFill>
            <a:schemeClr val="bg2">
              <a:lumMod val="75000"/>
            </a:schemeClr>
          </a:solidFill>
          <a:effectLst/>
          <a:latin typeface="+mn-lt"/>
          <a:ea typeface="+mn-ea"/>
          <a:cs typeface="+mn-cs"/>
        </a:defRPr>
      </a:lvl8pPr>
      <a:lvl9pPr marL="4080510" indent="-240030" algn="l" defTabSz="480060" rtl="0" eaLnBrk="1" latinLnBrk="0" hangingPunct="1">
        <a:spcBef>
          <a:spcPct val="20000"/>
        </a:spcBef>
        <a:spcAft>
          <a:spcPts val="630"/>
        </a:spcAft>
        <a:buClr>
          <a:schemeClr val="tx1"/>
        </a:buClr>
        <a:buSzPct val="80000"/>
        <a:buFont typeface="Wingdings 3" panose="05040102010807070707" pitchFamily="18" charset="2"/>
        <a:buChar char=""/>
        <a:defRPr sz="1470" kern="1200" cap="none">
          <a:solidFill>
            <a:schemeClr val="bg2">
              <a:lumMod val="75000"/>
            </a:schemeClr>
          </a:solidFill>
          <a:effectLst/>
          <a:latin typeface="+mn-lt"/>
          <a:ea typeface="+mn-ea"/>
          <a:cs typeface="+mn-cs"/>
        </a:defRPr>
      </a:lvl9pPr>
    </p:bodyStyle>
    <p:otherStyle>
      <a:defPPr>
        <a:defRPr lang="en-US"/>
      </a:defPPr>
      <a:lvl1pPr marL="0" algn="l" defTabSz="480060" rtl="0" eaLnBrk="1" latinLnBrk="0" hangingPunct="1">
        <a:defRPr sz="1890" kern="1200">
          <a:solidFill>
            <a:schemeClr val="tx1"/>
          </a:solidFill>
          <a:latin typeface="+mn-lt"/>
          <a:ea typeface="+mn-ea"/>
          <a:cs typeface="+mn-cs"/>
        </a:defRPr>
      </a:lvl1pPr>
      <a:lvl2pPr marL="480060" algn="l" defTabSz="480060" rtl="0" eaLnBrk="1" latinLnBrk="0" hangingPunct="1">
        <a:defRPr sz="1890" kern="1200">
          <a:solidFill>
            <a:schemeClr val="tx1"/>
          </a:solidFill>
          <a:latin typeface="+mn-lt"/>
          <a:ea typeface="+mn-ea"/>
          <a:cs typeface="+mn-cs"/>
        </a:defRPr>
      </a:lvl2pPr>
      <a:lvl3pPr marL="960120" algn="l" defTabSz="480060" rtl="0" eaLnBrk="1" latinLnBrk="0" hangingPunct="1">
        <a:defRPr sz="1890" kern="1200">
          <a:solidFill>
            <a:schemeClr val="tx1"/>
          </a:solidFill>
          <a:latin typeface="+mn-lt"/>
          <a:ea typeface="+mn-ea"/>
          <a:cs typeface="+mn-cs"/>
        </a:defRPr>
      </a:lvl3pPr>
      <a:lvl4pPr marL="1440180" algn="l" defTabSz="480060" rtl="0" eaLnBrk="1" latinLnBrk="0" hangingPunct="1">
        <a:defRPr sz="1890" kern="1200">
          <a:solidFill>
            <a:schemeClr val="tx1"/>
          </a:solidFill>
          <a:latin typeface="+mn-lt"/>
          <a:ea typeface="+mn-ea"/>
          <a:cs typeface="+mn-cs"/>
        </a:defRPr>
      </a:lvl4pPr>
      <a:lvl5pPr marL="1920240" algn="l" defTabSz="480060" rtl="0" eaLnBrk="1" latinLnBrk="0" hangingPunct="1">
        <a:defRPr sz="1890" kern="1200">
          <a:solidFill>
            <a:schemeClr val="tx1"/>
          </a:solidFill>
          <a:latin typeface="+mn-lt"/>
          <a:ea typeface="+mn-ea"/>
          <a:cs typeface="+mn-cs"/>
        </a:defRPr>
      </a:lvl5pPr>
      <a:lvl6pPr marL="2400300" algn="l" defTabSz="480060" rtl="0" eaLnBrk="1" latinLnBrk="0" hangingPunct="1">
        <a:defRPr sz="1890" kern="1200">
          <a:solidFill>
            <a:schemeClr val="tx1"/>
          </a:solidFill>
          <a:latin typeface="+mn-lt"/>
          <a:ea typeface="+mn-ea"/>
          <a:cs typeface="+mn-cs"/>
        </a:defRPr>
      </a:lvl6pPr>
      <a:lvl7pPr marL="2880360" algn="l" defTabSz="480060" rtl="0" eaLnBrk="1" latinLnBrk="0" hangingPunct="1">
        <a:defRPr sz="1890" kern="1200">
          <a:solidFill>
            <a:schemeClr val="tx1"/>
          </a:solidFill>
          <a:latin typeface="+mn-lt"/>
          <a:ea typeface="+mn-ea"/>
          <a:cs typeface="+mn-cs"/>
        </a:defRPr>
      </a:lvl7pPr>
      <a:lvl8pPr marL="3360420" algn="l" defTabSz="480060" rtl="0" eaLnBrk="1" latinLnBrk="0" hangingPunct="1">
        <a:defRPr sz="1890" kern="1200">
          <a:solidFill>
            <a:schemeClr val="tx1"/>
          </a:solidFill>
          <a:latin typeface="+mn-lt"/>
          <a:ea typeface="+mn-ea"/>
          <a:cs typeface="+mn-cs"/>
        </a:defRPr>
      </a:lvl8pPr>
      <a:lvl9pPr marL="3840480" algn="l" defTabSz="48006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2.wav"/><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4.wav"/><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5.wav"/><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5.wav"/><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2667000" y="1694338"/>
            <a:ext cx="8449056" cy="2132892"/>
          </a:xfrm>
          <a:prstGeom prst="rect">
            <a:avLst/>
          </a:prstGeom>
          <a:noFill/>
        </p:spPr>
        <p:txBody>
          <a:bodyPr wrap="square" lIns="100584" tIns="50292" rIns="100584" bIns="50292" rtlCol="0">
            <a:spAutoFit/>
          </a:bodyPr>
          <a:lstStyle/>
          <a:p>
            <a:pPr algn="ctr"/>
            <a:endParaRPr lang="en-US" sz="6600"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endParaRPr>
          </a:p>
          <a:p>
            <a:pPr algn="ctr"/>
            <a:endParaRPr lang="en-US" sz="6600" dirty="0">
              <a:solidFill>
                <a:srgbClr val="FFFF00"/>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69630"/>
            <a:ext cx="12801600" cy="7315200"/>
          </a:xfrm>
          <a:prstGeom prst="rect">
            <a:avLst/>
          </a:prstGeom>
        </p:spPr>
      </p:pic>
      <p:sp>
        <p:nvSpPr>
          <p:cNvPr id="7" name="TextBox 6"/>
          <p:cNvSpPr txBox="1"/>
          <p:nvPr/>
        </p:nvSpPr>
        <p:spPr>
          <a:xfrm>
            <a:off x="1443228" y="457200"/>
            <a:ext cx="10896600" cy="3770263"/>
          </a:xfrm>
          <a:prstGeom prst="rect">
            <a:avLst/>
          </a:prstGeom>
          <a:noFill/>
        </p:spPr>
        <p:txBody>
          <a:bodyPr wrap="square" rtlCol="0">
            <a:spAutoFit/>
          </a:bodyPr>
          <a:lstStyle/>
          <a:p>
            <a:r>
              <a:rPr lang="bn-IN" sz="23900" dirty="0" smtClean="0">
                <a:solidFill>
                  <a:srgbClr val="FFFF00"/>
                </a:solidFill>
              </a:rPr>
              <a:t>স্বাগতম</a:t>
            </a:r>
            <a:endParaRPr lang="en-US" sz="23900" dirty="0">
              <a:solidFill>
                <a:srgbClr val="FFFF00"/>
              </a:solidFill>
            </a:endParaRPr>
          </a:p>
        </p:txBody>
      </p:sp>
    </p:spTree>
    <p:extLst>
      <p:ext uri="{BB962C8B-B14F-4D97-AF65-F5344CB8AC3E}">
        <p14:creationId xmlns:p14="http://schemas.microsoft.com/office/powerpoint/2010/main" val="174925986"/>
      </p:ext>
    </p:extLst>
  </p:cSld>
  <p:clrMapOvr>
    <a:masterClrMapping/>
  </p:clrMapOvr>
  <p:transition spd="slow">
    <p:wedg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2362200" y="0"/>
            <a:ext cx="6769608" cy="102489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100584" tIns="50292" rIns="100584" bIns="50292" rtlCol="0">
            <a:spAutoFit/>
          </a:bodyPr>
          <a:lstStyle/>
          <a:p>
            <a:pPr algn="ctr"/>
            <a:r>
              <a:rPr lang="bn-BD" sz="6000"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মূল </a:t>
            </a:r>
            <a:r>
              <a:rPr lang="bn-BD" sz="6000"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হাদিস</a:t>
            </a:r>
            <a:r>
              <a:rPr lang="bn-IN" sz="6000"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৩০৩ </a:t>
            </a:r>
            <a:r>
              <a:rPr lang="bn-BD" sz="6000"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a:t>
            </a:r>
            <a:endParaRPr lang="en-US" sz="6000" dirty="0">
              <a:solidFill>
                <a:srgbClr val="FFFF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5" name="Rectangle 4"/>
          <p:cNvSpPr/>
          <p:nvPr/>
        </p:nvSpPr>
        <p:spPr>
          <a:xfrm>
            <a:off x="0" y="975360"/>
            <a:ext cx="12801600" cy="633984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lIns="100584" tIns="50292" rIns="100584" bIns="50292" rtlCol="0" anchor="ctr"/>
          <a:lstStyle/>
          <a:p>
            <a:pPr algn="ctr"/>
            <a:r>
              <a:rPr lang="ar-SA" sz="6000" b="1" dirty="0" smtClean="0">
                <a:solidFill>
                  <a:schemeClr val="accent3">
                    <a:lumMod val="20000"/>
                    <a:lumOff val="80000"/>
                  </a:schemeClr>
                </a:solidFill>
              </a:rPr>
              <a:t>عَنْ عَلِيِّ بْنِ أَبِي طَالِبٍ رَضِيَ اللَّهُ عَنْهُ , أَنَّ النَّبِيَّ صَلَّى اللَّهُ عَلَيْهِ وَسَلَّمَ قَالَ لَهُ : يَا عَلِيُّ , إِنَّ لَكَ كَنْزًا فِي الْجَنَّةِ , وَإِنَّكَ ذُو قَرْنَيْهَا , فَلَا تُتْبِعِ النَّظْرَةَ النَّظْرَةَ , فَإِنَّمَا لَكَ الْأُولَى وَلَيْسَتْ لَكَ الْآخِرَةُ. (رواه الحاكم)</a:t>
            </a:r>
          </a:p>
        </p:txBody>
      </p:sp>
    </p:spTree>
    <p:extLst>
      <p:ext uri="{BB962C8B-B14F-4D97-AF65-F5344CB8AC3E}">
        <p14:creationId xmlns:p14="http://schemas.microsoft.com/office/powerpoint/2010/main" val="1774691808"/>
      </p:ext>
    </p:extLst>
  </p:cSld>
  <p:clrMapOvr>
    <a:masterClrMapping/>
  </p:clrMapOvr>
  <p:transition spd="slow">
    <p:fad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3669792" y="0"/>
            <a:ext cx="5462016" cy="91717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100584" tIns="50292" rIns="100584" bIns="50292" rtlCol="0">
            <a:spAutoFit/>
          </a:bodyPr>
          <a:lstStyle/>
          <a:p>
            <a:pPr algn="ctr"/>
            <a:r>
              <a:rPr lang="en-US" sz="5300" dirty="0" err="1"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অনুবাদ</a:t>
            </a:r>
            <a:endParaRPr lang="en-US" sz="5300" dirty="0">
              <a:solidFill>
                <a:srgbClr val="FFFF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5" name="Rectangle 4"/>
          <p:cNvSpPr/>
          <p:nvPr/>
        </p:nvSpPr>
        <p:spPr>
          <a:xfrm>
            <a:off x="990600" y="1066800"/>
            <a:ext cx="11125200" cy="5410200"/>
          </a:xfrm>
          <a:prstGeom prst="rect">
            <a:avLst/>
          </a:prstGeom>
        </p:spPr>
        <p:style>
          <a:lnRef idx="2">
            <a:schemeClr val="accent5"/>
          </a:lnRef>
          <a:fillRef idx="1">
            <a:schemeClr val="lt1"/>
          </a:fillRef>
          <a:effectRef idx="0">
            <a:schemeClr val="accent5"/>
          </a:effectRef>
          <a:fontRef idx="minor">
            <a:schemeClr val="dk1"/>
          </a:fontRef>
        </p:style>
        <p:txBody>
          <a:bodyPr lIns="100584" tIns="50292" rIns="100584" bIns="50292" rtlCol="0" anchor="ctr"/>
          <a:lstStyle/>
          <a:p>
            <a:pPr algn="ctr"/>
            <a:r>
              <a:rPr lang="en-US" sz="3200" b="1" dirty="0" smtClean="0">
                <a:solidFill>
                  <a:srgbClr val="FFFF00"/>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হযরত</a:t>
            </a:r>
            <a:r>
              <a:rPr lang="en-US" sz="3600" b="1" dirty="0" smtClean="0">
                <a:solidFill>
                  <a:srgbClr val="FFFF00"/>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আলী</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বিন</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আবু</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তালিব</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রাদ্বিআল্লাহু</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আনহু</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থেকে</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বর্ণিত</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রাসূলুল্লাহ</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সাল্লাল্লাহু</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আলাইহি</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ওয়াসাল্লাম</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তাঁকে</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বলেছেন</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হে</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আলি</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তোমার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জন্য</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জান্নাতে</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একটি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ধন-ভান্ডার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রয়েছে</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আর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নিশ্চয়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তুমি</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জান্নাতের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দু</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প্রান্তের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মালিক</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হবে</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সুতরাং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তুমি</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গাইরে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মুহরিম</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কোন</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নারীর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প্রতি</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অসর্তকতা</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বশতঃ</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একবার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দৃষ্টি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নিক্ষেপের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পর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দ্বিতীয়বার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আবার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দৃষ্টি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নিক্ষেপ</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করবেনা</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কেননা</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প্রথম</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দৃষ্টি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তোমার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স্বপক্ষে</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আর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দ্বিতীয়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দৃষ্টি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তোমার</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স্বপক্ষে</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নয়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ইমাম</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হাকেম</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হাদিছটি</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বর্ণনা</a:t>
            </a:r>
            <a:r>
              <a:rPr lang="en-US" sz="3600" b="1" dirty="0" smtClean="0">
                <a:solidFill>
                  <a:schemeClr val="bg1"/>
                </a:solidFill>
                <a:latin typeface="NikoshBAN" pitchFamily="2" charset="0"/>
                <a:cs typeface="NikoshBAN" pitchFamily="2" charset="0"/>
              </a:rPr>
              <a:t> </a:t>
            </a:r>
            <a:r>
              <a:rPr lang="en-US" sz="3600" b="1" dirty="0" err="1" smtClean="0">
                <a:solidFill>
                  <a:schemeClr val="bg1"/>
                </a:solidFill>
                <a:latin typeface="NikoshBAN" pitchFamily="2" charset="0"/>
                <a:cs typeface="NikoshBAN" pitchFamily="2" charset="0"/>
              </a:rPr>
              <a:t>করেন</a:t>
            </a:r>
            <a:r>
              <a:rPr lang="en-US" sz="4400" b="1" dirty="0" smtClean="0">
                <a:solidFill>
                  <a:schemeClr val="bg1"/>
                </a:solidFill>
                <a:latin typeface="NikoshBAN" pitchFamily="2" charset="0"/>
                <a:cs typeface="NikoshBAN" pitchFamily="2" charset="0"/>
              </a:rPr>
              <a:t>)</a:t>
            </a:r>
          </a:p>
        </p:txBody>
      </p:sp>
    </p:spTree>
    <p:extLst>
      <p:ext uri="{BB962C8B-B14F-4D97-AF65-F5344CB8AC3E}">
        <p14:creationId xmlns:p14="http://schemas.microsoft.com/office/powerpoint/2010/main" val="1774691808"/>
      </p:ext>
    </p:extLst>
  </p:cSld>
  <p:clrMapOvr>
    <a:masterClrMapping/>
  </p:clrMapOvr>
  <p:transition spd="slow">
    <p:fade/>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09600"/>
            <a:ext cx="11125200" cy="5447645"/>
          </a:xfrm>
          <a:prstGeom prst="rect">
            <a:avLst/>
          </a:prstGeom>
          <a:noFill/>
          <a:ln w="28575">
            <a:solidFill>
              <a:srgbClr val="006600"/>
            </a:solidFill>
          </a:ln>
        </p:spPr>
        <p:txBody>
          <a:bodyPr wrap="square">
            <a:spAutoFit/>
          </a:bodyPr>
          <a:lstStyle/>
          <a:p>
            <a:pPr algn="ctr" rtl="1"/>
            <a:r>
              <a:rPr lang="bn-IN" sz="6000" b="1" u="sng" dirty="0">
                <a:solidFill>
                  <a:schemeClr val="bg1"/>
                </a:solidFill>
                <a:latin typeface="Arial" panose="020B0604020202020204" pitchFamily="34" charset="0"/>
                <a:cs typeface="NikoshBAN" pitchFamily="2" charset="0"/>
              </a:rPr>
              <a:t>হাদিস -</a:t>
            </a:r>
            <a:r>
              <a:rPr lang="bn-IN" sz="6000" b="1" u="sng" dirty="0" smtClean="0">
                <a:solidFill>
                  <a:schemeClr val="bg1"/>
                </a:solidFill>
                <a:latin typeface="Arial" panose="020B0604020202020204" pitchFamily="34" charset="0"/>
                <a:cs typeface="NikoshBAN" pitchFamily="2" charset="0"/>
              </a:rPr>
              <a:t>৩০</a:t>
            </a:r>
            <a:r>
              <a:rPr lang="bn-BD" sz="6000" b="1" u="sng" dirty="0" smtClean="0">
                <a:solidFill>
                  <a:schemeClr val="bg1"/>
                </a:solidFill>
                <a:latin typeface="Arial" panose="020B0604020202020204" pitchFamily="34" charset="0"/>
                <a:cs typeface="NikoshBAN" pitchFamily="2" charset="0"/>
              </a:rPr>
              <a:t>৪</a:t>
            </a:r>
            <a:endParaRPr lang="bn-IN" sz="6000" dirty="0" smtClean="0">
              <a:solidFill>
                <a:schemeClr val="bg1"/>
              </a:solidFill>
              <a:latin typeface="Arial" panose="020B0604020202020204" pitchFamily="34" charset="0"/>
              <a:cs typeface="NikoshBAN" pitchFamily="2" charset="0"/>
            </a:endParaRPr>
          </a:p>
          <a:p>
            <a:pPr algn="just" rtl="1"/>
            <a:r>
              <a:rPr lang="ar-AE" sz="4800" b="1" dirty="0" smtClean="0">
                <a:solidFill>
                  <a:srgbClr val="006600"/>
                </a:solidFill>
                <a:latin typeface="Arial" panose="020B0604020202020204" pitchFamily="34" charset="0"/>
                <a:cs typeface="Arial" panose="020B0604020202020204" pitchFamily="34" charset="0"/>
              </a:rPr>
              <a:t>ع</a:t>
            </a:r>
            <a:r>
              <a:rPr lang="ar-SA" sz="4800" b="1" dirty="0" smtClean="0">
                <a:solidFill>
                  <a:srgbClr val="006600"/>
                </a:solidFill>
                <a:latin typeface="Arial" panose="020B0604020202020204" pitchFamily="34" charset="0"/>
                <a:cs typeface="Arial" panose="020B0604020202020204" pitchFamily="34" charset="0"/>
              </a:rPr>
              <a:t>َ</a:t>
            </a:r>
            <a:r>
              <a:rPr lang="ar-AE" sz="4800" b="1" dirty="0" smtClean="0">
                <a:solidFill>
                  <a:srgbClr val="006600"/>
                </a:solidFill>
                <a:latin typeface="Arial" panose="020B0604020202020204" pitchFamily="34" charset="0"/>
                <a:cs typeface="Arial" panose="020B0604020202020204" pitchFamily="34" charset="0"/>
              </a:rPr>
              <a:t>ن</a:t>
            </a:r>
            <a:r>
              <a:rPr lang="ar-SA" sz="4800" b="1" dirty="0" smtClean="0">
                <a:solidFill>
                  <a:srgbClr val="006600"/>
                </a:solidFill>
                <a:latin typeface="Arial" panose="020B0604020202020204" pitchFamily="34" charset="0"/>
                <a:cs typeface="Arial" panose="020B0604020202020204" pitchFamily="34" charset="0"/>
              </a:rPr>
              <a:t>ِ</a:t>
            </a:r>
            <a:r>
              <a:rPr lang="ar-AE" sz="4800" b="1" dirty="0" smtClean="0">
                <a:solidFill>
                  <a:srgbClr val="006600"/>
                </a:solidFill>
                <a:latin typeface="Arial" panose="020B0604020202020204" pitchFamily="34" charset="0"/>
                <a:cs typeface="Arial" panose="020B0604020202020204" pitchFamily="34" charset="0"/>
              </a:rPr>
              <a:t> </a:t>
            </a:r>
            <a:r>
              <a:rPr lang="ar-SA" sz="4800" b="1" dirty="0" smtClean="0">
                <a:solidFill>
                  <a:srgbClr val="006600"/>
                </a:solidFill>
                <a:latin typeface="Arial" panose="020B0604020202020204" pitchFamily="34" charset="0"/>
                <a:cs typeface="Arial" panose="020B0604020202020204" pitchFamily="34" charset="0"/>
              </a:rPr>
              <a:t>الّقَاسِمِ</a:t>
            </a:r>
            <a:r>
              <a:rPr lang="ar-AE" sz="4800" b="1" dirty="0" smtClean="0">
                <a:solidFill>
                  <a:srgbClr val="006600"/>
                </a:solidFill>
                <a:latin typeface="Arial" panose="020B0604020202020204" pitchFamily="34" charset="0"/>
                <a:cs typeface="Arial" panose="020B0604020202020204" pitchFamily="34" charset="0"/>
              </a:rPr>
              <a:t> ب</a:t>
            </a:r>
            <a:r>
              <a:rPr lang="ar-SA" sz="4800" b="1" dirty="0" smtClean="0">
                <a:solidFill>
                  <a:srgbClr val="006600"/>
                </a:solidFill>
                <a:latin typeface="Arial" panose="020B0604020202020204" pitchFamily="34" charset="0"/>
                <a:cs typeface="Arial" panose="020B0604020202020204" pitchFamily="34" charset="0"/>
              </a:rPr>
              <a:t>ِّ</a:t>
            </a:r>
            <a:r>
              <a:rPr lang="ar-AE" sz="4800" b="1" dirty="0" smtClean="0">
                <a:solidFill>
                  <a:srgbClr val="006600"/>
                </a:solidFill>
                <a:latin typeface="Arial" panose="020B0604020202020204" pitchFamily="34" charset="0"/>
                <a:cs typeface="Arial" panose="020B0604020202020204" pitchFamily="34" charset="0"/>
              </a:rPr>
              <a:t>ن</a:t>
            </a:r>
            <a:r>
              <a:rPr lang="ar-SA" sz="4800" b="1" dirty="0" smtClean="0">
                <a:solidFill>
                  <a:srgbClr val="006600"/>
                </a:solidFill>
                <a:latin typeface="Arial" panose="020B0604020202020204" pitchFamily="34" charset="0"/>
                <a:cs typeface="Arial" panose="020B0604020202020204" pitchFamily="34" charset="0"/>
              </a:rPr>
              <a:t>ِ</a:t>
            </a:r>
            <a:r>
              <a:rPr lang="ar-AE" sz="4800" b="1" dirty="0" smtClean="0">
                <a:solidFill>
                  <a:srgbClr val="006600"/>
                </a:solidFill>
                <a:latin typeface="Arial" panose="020B0604020202020204" pitchFamily="34" charset="0"/>
                <a:cs typeface="Arial" panose="020B0604020202020204" pitchFamily="34" charset="0"/>
              </a:rPr>
              <a:t> </a:t>
            </a:r>
            <a:r>
              <a:rPr lang="ar-SA" sz="4800" b="1" dirty="0" smtClean="0">
                <a:solidFill>
                  <a:srgbClr val="006600"/>
                </a:solidFill>
                <a:latin typeface="Arial" panose="020B0604020202020204" pitchFamily="34" charset="0"/>
                <a:cs typeface="Arial" panose="020B0604020202020204" pitchFamily="34" charset="0"/>
              </a:rPr>
              <a:t>عَبدِ</a:t>
            </a:r>
            <a:r>
              <a:rPr lang="ar-SA" sz="4800" b="1" dirty="0">
                <a:solidFill>
                  <a:srgbClr val="006600"/>
                </a:solidFill>
                <a:latin typeface="Arial" panose="020B0604020202020204" pitchFamily="34" charset="0"/>
                <a:cs typeface="Arial" panose="020B0604020202020204" pitchFamily="34" charset="0"/>
              </a:rPr>
              <a:t> </a:t>
            </a:r>
            <a:r>
              <a:rPr lang="ar-SA" sz="4800" b="1" dirty="0" smtClean="0">
                <a:solidFill>
                  <a:srgbClr val="006600"/>
                </a:solidFill>
                <a:latin typeface="Arial" panose="020B0604020202020204" pitchFamily="34" charset="0"/>
                <a:cs typeface="Arial" panose="020B0604020202020204" pitchFamily="34" charset="0"/>
              </a:rPr>
              <a:t>الرَّحمانِ عن اَبيهِ عن عَبدِ اللهِ بّنِ مسعودٍ </a:t>
            </a:r>
            <a:r>
              <a:rPr lang="ar-AE" sz="4800" b="1" dirty="0" smtClean="0">
                <a:solidFill>
                  <a:srgbClr val="006600"/>
                </a:solidFill>
                <a:latin typeface="Arial" panose="020B0604020202020204" pitchFamily="34" charset="0"/>
                <a:cs typeface="Arial" panose="020B0604020202020204" pitchFamily="34" charset="0"/>
              </a:rPr>
              <a:t>رضي الله</a:t>
            </a:r>
            <a:r>
              <a:rPr lang="ar-SA" sz="4800" b="1" dirty="0" smtClean="0">
                <a:solidFill>
                  <a:srgbClr val="006600"/>
                </a:solidFill>
                <a:latin typeface="Arial" panose="020B0604020202020204" pitchFamily="34" charset="0"/>
                <a:cs typeface="Arial" panose="020B0604020202020204" pitchFamily="34" charset="0"/>
              </a:rPr>
              <a:t>ُ </a:t>
            </a:r>
            <a:r>
              <a:rPr lang="ar-AE" sz="4800" b="1" dirty="0" smtClean="0">
                <a:solidFill>
                  <a:srgbClr val="006600"/>
                </a:solidFill>
                <a:latin typeface="Arial" panose="020B0604020202020204" pitchFamily="34" charset="0"/>
                <a:cs typeface="Arial" panose="020B0604020202020204" pitchFamily="34" charset="0"/>
              </a:rPr>
              <a:t>عنه</a:t>
            </a:r>
            <a:r>
              <a:rPr lang="ar-SA" sz="4800" b="1" dirty="0" smtClean="0">
                <a:solidFill>
                  <a:srgbClr val="006600"/>
                </a:solidFill>
                <a:latin typeface="Arial" panose="020B0604020202020204" pitchFamily="34" charset="0"/>
                <a:cs typeface="Arial" panose="020B0604020202020204" pitchFamily="34" charset="0"/>
              </a:rPr>
              <a:t>ُ قال قال رَسولُ اللهِ </a:t>
            </a:r>
            <a:r>
              <a:rPr lang="ar-AE" sz="4800" b="1" dirty="0" smtClean="0">
                <a:solidFill>
                  <a:srgbClr val="006600"/>
                </a:solidFill>
                <a:latin typeface="Arial" panose="020B0604020202020204" pitchFamily="34" charset="0"/>
                <a:cs typeface="Arial" panose="020B0604020202020204" pitchFamily="34" charset="0"/>
              </a:rPr>
              <a:t>صلّى </a:t>
            </a:r>
            <a:r>
              <a:rPr lang="ar-AE" sz="4800" b="1" dirty="0">
                <a:solidFill>
                  <a:srgbClr val="006600"/>
                </a:solidFill>
                <a:latin typeface="Arial" panose="020B0604020202020204" pitchFamily="34" charset="0"/>
                <a:cs typeface="Arial" panose="020B0604020202020204" pitchFamily="34" charset="0"/>
              </a:rPr>
              <a:t>اللّه عليه </a:t>
            </a:r>
            <a:r>
              <a:rPr lang="ar-AE" sz="4800" b="1" dirty="0" smtClean="0">
                <a:solidFill>
                  <a:srgbClr val="006600"/>
                </a:solidFill>
                <a:latin typeface="Arial" panose="020B0604020202020204" pitchFamily="34" charset="0"/>
                <a:cs typeface="Arial" panose="020B0604020202020204" pitchFamily="34" charset="0"/>
              </a:rPr>
              <a:t>وىسلّم</a:t>
            </a:r>
            <a:r>
              <a:rPr lang="ar-SA" sz="4800" b="1" dirty="0" smtClean="0">
                <a:solidFill>
                  <a:srgbClr val="006600"/>
                </a:solidFill>
                <a:latin typeface="Arial" panose="020B0604020202020204" pitchFamily="34" charset="0"/>
                <a:cs typeface="Arial" panose="020B0604020202020204" pitchFamily="34" charset="0"/>
              </a:rPr>
              <a:t>َ</a:t>
            </a:r>
            <a:r>
              <a:rPr lang="ar-AE" sz="4800" b="1" dirty="0" smtClean="0">
                <a:solidFill>
                  <a:srgbClr val="006600"/>
                </a:solidFill>
                <a:latin typeface="Arial" panose="020B0604020202020204" pitchFamily="34" charset="0"/>
                <a:cs typeface="Arial" panose="020B0604020202020204" pitchFamily="34" charset="0"/>
              </a:rPr>
              <a:t> </a:t>
            </a:r>
            <a:r>
              <a:rPr lang="ar-SA" sz="4800" b="1" dirty="0" smtClean="0">
                <a:solidFill>
                  <a:srgbClr val="006600"/>
                </a:solidFill>
                <a:latin typeface="Arial" panose="020B0604020202020204" pitchFamily="34" charset="0"/>
                <a:cs typeface="Arial" panose="020B0604020202020204" pitchFamily="34" charset="0"/>
              </a:rPr>
              <a:t>اِنَّ</a:t>
            </a:r>
            <a:r>
              <a:rPr lang="ar-AE" sz="4800" b="1" dirty="0" smtClean="0">
                <a:solidFill>
                  <a:srgbClr val="006600"/>
                </a:solidFill>
                <a:latin typeface="Arial" panose="020B0604020202020204" pitchFamily="34" charset="0"/>
                <a:cs typeface="Arial" panose="020B0604020202020204" pitchFamily="34" charset="0"/>
              </a:rPr>
              <a:t> الن</a:t>
            </a:r>
            <a:r>
              <a:rPr lang="ar-SA" sz="4800" b="1" dirty="0" smtClean="0">
                <a:solidFill>
                  <a:srgbClr val="006600"/>
                </a:solidFill>
                <a:latin typeface="Arial" panose="020B0604020202020204" pitchFamily="34" charset="0"/>
                <a:cs typeface="Arial" panose="020B0604020202020204" pitchFamily="34" charset="0"/>
              </a:rPr>
              <a:t>َّ</a:t>
            </a:r>
            <a:r>
              <a:rPr lang="ar-AE" sz="4800" b="1" dirty="0" smtClean="0">
                <a:solidFill>
                  <a:srgbClr val="006600"/>
                </a:solidFill>
                <a:latin typeface="Arial" panose="020B0604020202020204" pitchFamily="34" charset="0"/>
                <a:cs typeface="Arial" panose="020B0604020202020204" pitchFamily="34" charset="0"/>
              </a:rPr>
              <a:t>ظ</a:t>
            </a:r>
            <a:r>
              <a:rPr lang="ar-SA" sz="4800" b="1" dirty="0" smtClean="0">
                <a:solidFill>
                  <a:srgbClr val="006600"/>
                </a:solidFill>
                <a:latin typeface="Arial" panose="020B0604020202020204" pitchFamily="34" charset="0"/>
                <a:cs typeface="Arial" panose="020B0604020202020204" pitchFamily="34" charset="0"/>
              </a:rPr>
              <a:t>ّ</a:t>
            </a:r>
            <a:r>
              <a:rPr lang="ar-AE" sz="4800" b="1" dirty="0" smtClean="0">
                <a:solidFill>
                  <a:srgbClr val="006600"/>
                </a:solidFill>
                <a:latin typeface="Arial" panose="020B0604020202020204" pitchFamily="34" charset="0"/>
                <a:cs typeface="Arial" panose="020B0604020202020204" pitchFamily="34" charset="0"/>
              </a:rPr>
              <a:t>ر</a:t>
            </a:r>
            <a:r>
              <a:rPr lang="ar-SA" sz="4800" b="1" dirty="0" smtClean="0">
                <a:solidFill>
                  <a:srgbClr val="006600"/>
                </a:solidFill>
                <a:latin typeface="Arial" panose="020B0604020202020204" pitchFamily="34" charset="0"/>
                <a:cs typeface="Arial" panose="020B0604020202020204" pitchFamily="34" charset="0"/>
              </a:rPr>
              <a:t>َ</a:t>
            </a:r>
            <a:r>
              <a:rPr lang="ar-AE" sz="4800" b="1" dirty="0" smtClean="0">
                <a:solidFill>
                  <a:srgbClr val="006600"/>
                </a:solidFill>
                <a:latin typeface="Arial" panose="020B0604020202020204" pitchFamily="34" charset="0"/>
                <a:cs typeface="Arial" panose="020B0604020202020204" pitchFamily="34" charset="0"/>
              </a:rPr>
              <a:t>ة</a:t>
            </a:r>
            <a:r>
              <a:rPr lang="ar-SA" sz="4800" b="1" dirty="0" smtClean="0">
                <a:solidFill>
                  <a:srgbClr val="006600"/>
                </a:solidFill>
                <a:latin typeface="Arial" panose="020B0604020202020204" pitchFamily="34" charset="0"/>
                <a:cs typeface="Arial" panose="020B0604020202020204" pitchFamily="34" charset="0"/>
              </a:rPr>
              <a:t>َ سَهّمٌ</a:t>
            </a:r>
            <a:r>
              <a:rPr lang="ar-AE" sz="4800" b="1" dirty="0" smtClean="0">
                <a:solidFill>
                  <a:srgbClr val="006600"/>
                </a:solidFill>
                <a:latin typeface="Arial" panose="020B0604020202020204" pitchFamily="34" charset="0"/>
                <a:cs typeface="Arial" panose="020B0604020202020204" pitchFamily="34" charset="0"/>
              </a:rPr>
              <a:t> </a:t>
            </a:r>
            <a:r>
              <a:rPr lang="ar-SA" sz="4800" b="1" dirty="0" smtClean="0">
                <a:solidFill>
                  <a:srgbClr val="006600"/>
                </a:solidFill>
                <a:latin typeface="Arial" panose="020B0604020202020204" pitchFamily="34" charset="0"/>
                <a:cs typeface="Arial" panose="020B0604020202020204" pitchFamily="34" charset="0"/>
              </a:rPr>
              <a:t> مِنّ سِهَا مِ اِبليسَ مَسّمُومٌ  مَنّ تَرَكَهَا مَخا فَتى اَبّدَلّتُهُ اِيمَانًا يَجِدُ حَلا وَتَهُ فى قَلّبهِ –</a:t>
            </a:r>
            <a:r>
              <a:rPr lang="bn-BD" sz="4800" b="1" dirty="0" smtClean="0">
                <a:solidFill>
                  <a:srgbClr val="006600"/>
                </a:solidFill>
                <a:latin typeface="Arial" panose="020B0604020202020204" pitchFamily="34" charset="0"/>
                <a:cs typeface="Arial" panose="020B0604020202020204" pitchFamily="34" charset="0"/>
              </a:rPr>
              <a:t>  </a:t>
            </a:r>
            <a:r>
              <a:rPr lang="ar-SA" sz="4800" b="1" dirty="0" smtClean="0">
                <a:solidFill>
                  <a:srgbClr val="006600"/>
                </a:solidFill>
                <a:latin typeface="Arial" panose="020B0604020202020204" pitchFamily="34" charset="0"/>
                <a:cs typeface="Arial" panose="020B0604020202020204" pitchFamily="34" charset="0"/>
              </a:rPr>
              <a:t>  </a:t>
            </a:r>
            <a:r>
              <a:rPr lang="bn-BD" sz="4800" b="1" dirty="0" smtClean="0">
                <a:solidFill>
                  <a:srgbClr val="006600"/>
                </a:solidFill>
                <a:latin typeface="Arial" panose="020B0604020202020204" pitchFamily="34" charset="0"/>
                <a:cs typeface="Arial" panose="020B0604020202020204" pitchFamily="34" charset="0"/>
              </a:rPr>
              <a:t>  </a:t>
            </a:r>
          </a:p>
          <a:p>
            <a:pPr algn="just" rtl="1"/>
            <a:r>
              <a:rPr lang="ar-SA" sz="4800" b="1" dirty="0" smtClean="0">
                <a:solidFill>
                  <a:srgbClr val="006600"/>
                </a:solidFill>
                <a:latin typeface="Arial" panose="020B0604020202020204" pitchFamily="34" charset="0"/>
                <a:cs typeface="Arial" panose="020B0604020202020204" pitchFamily="34" charset="0"/>
              </a:rPr>
              <a:t>رواه طبرانى)</a:t>
            </a:r>
            <a:r>
              <a:rPr lang="bn-BD" sz="4800" b="1" dirty="0" smtClean="0">
                <a:solidFill>
                  <a:srgbClr val="006600"/>
                </a:solidFill>
                <a:latin typeface="Arial" panose="020B0604020202020204" pitchFamily="34" charset="0"/>
                <a:cs typeface="Arial" panose="020B0604020202020204" pitchFamily="34" charset="0"/>
              </a:rPr>
              <a:t>    </a:t>
            </a:r>
            <a:endParaRPr lang="ar-SA" sz="4800" b="1" dirty="0" smtClean="0">
              <a:solidFill>
                <a:srgbClr val="006600"/>
              </a:solidFill>
              <a:latin typeface="Arial" panose="020B0604020202020204" pitchFamily="34" charset="0"/>
              <a:cs typeface="Arial" panose="020B0604020202020204" pitchFamily="34" charset="0"/>
            </a:endParaRPr>
          </a:p>
          <a:p>
            <a:pPr algn="just" rtl="1"/>
            <a:endParaRPr lang="ar-SA" sz="2400" dirty="0" smtClean="0">
              <a:latin typeface="Arial" panose="020B0604020202020204" pitchFamily="34" charset="0"/>
              <a:cs typeface="Arial" panose="020B0604020202020204" pitchFamily="34" charset="0"/>
            </a:endParaRPr>
          </a:p>
          <a:p>
            <a:pPr algn="just"/>
            <a:endParaRPr lang="en-US" sz="2400" b="1" dirty="0">
              <a:solidFill>
                <a:srgbClr val="003366"/>
              </a:solidFill>
              <a:latin typeface="NikoshBAN" panose="02000000000000000000" pitchFamily="2" charset="0"/>
              <a:cs typeface="NikoshBAN" panose="02000000000000000000" pitchFamily="2" charset="0"/>
            </a:endParaRPr>
          </a:p>
        </p:txBody>
      </p:sp>
    </p:spTree>
  </p:cSld>
  <p:clrMapOvr>
    <a:masterClrMapping/>
  </p:clrMapOvr>
  <p:transition spd="slow">
    <p:split/>
    <p:sndAc>
      <p:stSnd>
        <p:snd r:embed="rId2" name="breeze.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609600"/>
            <a:ext cx="10820400" cy="6555641"/>
          </a:xfrm>
          <a:prstGeom prst="rect">
            <a:avLst/>
          </a:prstGeom>
        </p:spPr>
        <p:txBody>
          <a:bodyPr wrap="square">
            <a:spAutoFit/>
          </a:bodyPr>
          <a:lstStyle/>
          <a:p>
            <a:r>
              <a:rPr lang="bn-BD" sz="4800" b="1" dirty="0" smtClean="0">
                <a:solidFill>
                  <a:schemeClr val="bg1"/>
                </a:solidFill>
                <a:latin typeface="NikoshBAN" panose="02000000000000000000" pitchFamily="2" charset="0"/>
                <a:cs typeface="NikoshBAN" panose="02000000000000000000" pitchFamily="2" charset="0"/>
              </a:rPr>
              <a:t>দ্বিতীয় হাদিস-অনুবাদঃ- </a:t>
            </a:r>
            <a:r>
              <a:rPr lang="bn-BD" sz="3600" b="1" dirty="0" smtClean="0">
                <a:solidFill>
                  <a:srgbClr val="FFFF00"/>
                </a:solidFill>
                <a:latin typeface="NikoshBAN" panose="02000000000000000000" pitchFamily="2" charset="0"/>
                <a:cs typeface="NikoshBAN" panose="02000000000000000000" pitchFamily="2" charset="0"/>
              </a:rPr>
              <a:t>হযরত কাসিম ইবনে আব্দুর রহমান (রঃ) তিনি তাঁর পিতা আব্দুর রহমান হতে বর্ণনা করেন। তিনি হযরত আব্দুল্লাহ ইবনে মাসউদ (রাঃ) হতে বর্ণনা করেন। তিনি বলেন রাসুলুল্লাহ (সঃ) এরশাদ করেন, চোখের দৃষ্টি ইবলিশের বিষাক্ত তীরগুলোর মধ্য হতে একটি তীর। যে ব্যক্তি আমার ভয়ে দৃষ্টি নিক্ষেপ বর্জন করবে, আল্লাহ তায়ালা তার পরিবর্তে তাকে এমন ঈমান  দান করবেন, যার স্বাদ সে অন্তরে অনুভব করবে । (তিবরানি হাদিসটি বর্ণনা করেছেন</a:t>
            </a:r>
            <a:r>
              <a:rPr lang="bn-BD" sz="4800" b="1" dirty="0" smtClean="0">
                <a:solidFill>
                  <a:srgbClr val="FFFF00"/>
                </a:solidFill>
                <a:latin typeface="NikoshBAN" panose="02000000000000000000" pitchFamily="2" charset="0"/>
                <a:cs typeface="NikoshBAN" panose="02000000000000000000" pitchFamily="2" charset="0"/>
              </a:rPr>
              <a:t>) </a:t>
            </a:r>
            <a:endParaRPr lang="en-US" sz="4800" dirty="0">
              <a:solidFill>
                <a:srgbClr val="FFFF00"/>
              </a:solidFill>
            </a:endParaRPr>
          </a:p>
        </p:txBody>
      </p:sp>
    </p:spTree>
  </p:cSld>
  <p:clrMapOvr>
    <a:masterClrMapping/>
  </p:clrMapOvr>
  <p:transition spd="slow">
    <p:wedge/>
    <p:sndAc>
      <p:stSnd>
        <p:snd r:embed="rId2" name="applause.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0" y="228600"/>
            <a:ext cx="10155936" cy="932563"/>
          </a:xfrm>
          <a:prstGeom prst="rect">
            <a:avLst/>
          </a:prstGeom>
          <a:noFill/>
        </p:spPr>
        <p:txBody>
          <a:bodyPr wrap="square" lIns="100584" tIns="50292" rIns="100584" bIns="50292" rtlCol="0">
            <a:spAutoFit/>
          </a:bodyPr>
          <a:lstStyle/>
          <a:p>
            <a:pPr algn="ctr"/>
            <a:r>
              <a:rPr lang="ar-SA" sz="4000" b="1" dirty="0" smtClean="0">
                <a:solidFill>
                  <a:schemeClr val="bg1"/>
                </a:solidFill>
              </a:rPr>
              <a:t>وَإِنَّكَ ذُو </a:t>
            </a:r>
            <a:r>
              <a:rPr lang="ar-SA" sz="5400" b="1" dirty="0" smtClean="0">
                <a:solidFill>
                  <a:schemeClr val="bg1"/>
                </a:solidFill>
                <a:latin typeface="NikoshBAN" pitchFamily="2" charset="0"/>
              </a:rPr>
              <a:t>قَرْنَيْهَا</a:t>
            </a:r>
            <a:r>
              <a:rPr lang="en-US" sz="5400" b="1" u="sng" dirty="0" smtClean="0">
                <a:solidFill>
                  <a:schemeClr val="bg1"/>
                </a:solidFill>
                <a:latin typeface="NikoshBAN" pitchFamily="2" charset="0"/>
                <a:cs typeface="NikoshBAN" pitchFamily="2" charset="0"/>
              </a:rPr>
              <a:t> </a:t>
            </a:r>
            <a:r>
              <a:rPr lang="en-US" sz="5400" b="1" u="sng" dirty="0" err="1" smtClean="0">
                <a:solidFill>
                  <a:schemeClr val="bg1"/>
                </a:solidFill>
                <a:latin typeface="NikoshBAN" pitchFamily="2" charset="0"/>
                <a:cs typeface="NikoshBAN" pitchFamily="2" charset="0"/>
              </a:rPr>
              <a:t>এর</a:t>
            </a:r>
            <a:r>
              <a:rPr lang="en-US" sz="5400" b="1" u="sng" dirty="0" smtClean="0">
                <a:solidFill>
                  <a:schemeClr val="bg1"/>
                </a:solidFill>
                <a:latin typeface="NikoshBAN" pitchFamily="2" charset="0"/>
                <a:cs typeface="NikoshBAN" pitchFamily="2" charset="0"/>
              </a:rPr>
              <a:t> </a:t>
            </a:r>
            <a:r>
              <a:rPr lang="en-US" sz="5400" b="1" u="sng" dirty="0" err="1" smtClean="0">
                <a:solidFill>
                  <a:schemeClr val="bg1"/>
                </a:solidFill>
                <a:latin typeface="NikoshBAN" pitchFamily="2" charset="0"/>
                <a:cs typeface="NikoshBAN" pitchFamily="2" charset="0"/>
              </a:rPr>
              <a:t>বিশ্লেষণঃ</a:t>
            </a:r>
            <a:endParaRPr lang="en-US" sz="5400" b="1" u="sng" dirty="0">
              <a:solidFill>
                <a:schemeClr val="bg1"/>
              </a:solidFill>
              <a:latin typeface="NikoshBAN" pitchFamily="2" charset="0"/>
              <a:cs typeface="NikoshBAN" pitchFamily="2" charset="0"/>
            </a:endParaRPr>
          </a:p>
        </p:txBody>
      </p:sp>
      <p:sp>
        <p:nvSpPr>
          <p:cNvPr id="5" name="TextBox 4"/>
          <p:cNvSpPr txBox="1"/>
          <p:nvPr/>
        </p:nvSpPr>
        <p:spPr>
          <a:xfrm>
            <a:off x="457200" y="1165174"/>
            <a:ext cx="11887200" cy="6072432"/>
          </a:xfrm>
          <a:prstGeom prst="rect">
            <a:avLst/>
          </a:prstGeom>
          <a:noFill/>
        </p:spPr>
        <p:txBody>
          <a:bodyPr wrap="square" lIns="100584" tIns="50292" rIns="100584" bIns="50292" rtlCol="0">
            <a:spAutoFit/>
          </a:bodyPr>
          <a:lstStyle/>
          <a:p>
            <a:pPr marL="514350" indent="-514350"/>
            <a:r>
              <a:rPr lang="bn-BD" sz="36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নিশ্চয়</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তুমি</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জান্নাতের</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দু</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প্রান্তের</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মালিক</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হবে</a:t>
            </a:r>
            <a:r>
              <a:rPr lang="en-US" sz="3200" b="1" dirty="0" smtClean="0">
                <a:solidFill>
                  <a:schemeClr val="bg1"/>
                </a:solidFill>
                <a:latin typeface="NikoshBAN" pitchFamily="2" charset="0"/>
                <a:cs typeface="NikoshBAN" pitchFamily="2" charset="0"/>
              </a:rPr>
              <a:t>। এ </a:t>
            </a:r>
            <a:r>
              <a:rPr lang="en-US" sz="3200" b="1" dirty="0" err="1" smtClean="0">
                <a:solidFill>
                  <a:schemeClr val="bg1"/>
                </a:solidFill>
                <a:latin typeface="NikoshBAN" pitchFamily="2" charset="0"/>
                <a:cs typeface="NikoshBAN" pitchFamily="2" charset="0"/>
              </a:rPr>
              <a:t>কথার</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দ্বারা</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হযরত</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আলী</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রা</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এর</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পুরো</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জা</a:t>
            </a:r>
            <a:r>
              <a:rPr lang="bn-BD" sz="3200" b="1" dirty="0" smtClean="0">
                <a:solidFill>
                  <a:schemeClr val="bg1"/>
                </a:solidFill>
                <a:latin typeface="NikoshBAN" pitchFamily="2" charset="0"/>
                <a:cs typeface="NikoshBAN" pitchFamily="2" charset="0"/>
              </a:rPr>
              <a:t>ন্নাতের </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মালিক</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হওয়ার</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কথা</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বুঝানো</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হয়েছে</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যেমন</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মাশরিক</a:t>
            </a:r>
            <a:r>
              <a:rPr lang="en-US" sz="3200" b="1" dirty="0" smtClean="0">
                <a:solidFill>
                  <a:schemeClr val="bg1"/>
                </a:solidFill>
                <a:latin typeface="NikoshBAN" pitchFamily="2" charset="0"/>
                <a:cs typeface="NikoshBAN" pitchFamily="2" charset="0"/>
              </a:rPr>
              <a:t> ও</a:t>
            </a:r>
            <a:r>
              <a:rPr lang="bn-BD"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মাগরিব</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কিংবা</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মাশরিকাইন</a:t>
            </a:r>
            <a:r>
              <a:rPr lang="en-US" sz="3200" b="1" dirty="0" smtClean="0">
                <a:solidFill>
                  <a:schemeClr val="bg1"/>
                </a:solidFill>
                <a:latin typeface="NikoshBAN" pitchFamily="2" charset="0"/>
                <a:cs typeface="NikoshBAN" pitchFamily="2" charset="0"/>
              </a:rPr>
              <a:t> ও </a:t>
            </a:r>
            <a:r>
              <a:rPr lang="en-US" sz="3200" b="1" dirty="0" err="1" smtClean="0">
                <a:solidFill>
                  <a:schemeClr val="bg1"/>
                </a:solidFill>
                <a:latin typeface="NikoshBAN" pitchFamily="2" charset="0"/>
                <a:cs typeface="NikoshBAN" pitchFamily="2" charset="0"/>
              </a:rPr>
              <a:t>মাগরিবাইন</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দ্বারা</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পুরো</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জগতকে</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বুঝানো</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হয়ে</a:t>
            </a:r>
            <a:r>
              <a:rPr lang="bn-BD"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থাকে</a:t>
            </a:r>
            <a:r>
              <a:rPr lang="en-US" sz="3200" b="1" dirty="0" smtClean="0">
                <a:solidFill>
                  <a:schemeClr val="bg1"/>
                </a:solidFill>
                <a:latin typeface="NikoshBAN" pitchFamily="2" charset="0"/>
                <a:cs typeface="NikoshBAN" pitchFamily="2" charset="0"/>
              </a:rPr>
              <a:t>। </a:t>
            </a:r>
            <a:r>
              <a:rPr lang="bn-BD" sz="3200" b="1" dirty="0" smtClean="0">
                <a:solidFill>
                  <a:schemeClr val="bg1"/>
                </a:solidFill>
                <a:latin typeface="NikoshBAN" pitchFamily="2" charset="0"/>
                <a:cs typeface="NikoshBAN" pitchFamily="2" charset="0"/>
              </a:rPr>
              <a:t> </a:t>
            </a:r>
          </a:p>
          <a:p>
            <a:pPr marL="514350" indent="-514350"/>
            <a:r>
              <a:rPr lang="bn-BD"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অথবা</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হযরত</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আলী</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রা</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এর</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দু</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পুত্র</a:t>
            </a:r>
            <a:r>
              <a:rPr lang="en-US" sz="3200" b="1" dirty="0" smtClean="0">
                <a:solidFill>
                  <a:schemeClr val="bg1"/>
                </a:solidFill>
                <a:latin typeface="NikoshBAN" pitchFamily="2" charset="0"/>
                <a:cs typeface="NikoshBAN" pitchFamily="2" charset="0"/>
              </a:rPr>
              <a:t> </a:t>
            </a:r>
            <a:r>
              <a:rPr lang="bn-BD"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হযরত</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ইমাম</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হাসান</a:t>
            </a:r>
            <a:r>
              <a:rPr lang="en-US" sz="3200" b="1" dirty="0" smtClean="0">
                <a:solidFill>
                  <a:schemeClr val="bg1"/>
                </a:solidFill>
                <a:latin typeface="NikoshBAN" pitchFamily="2" charset="0"/>
                <a:cs typeface="NikoshBAN" pitchFamily="2" charset="0"/>
              </a:rPr>
              <a:t> ও </a:t>
            </a:r>
            <a:r>
              <a:rPr lang="en-US" sz="3200" b="1" dirty="0" err="1" smtClean="0">
                <a:solidFill>
                  <a:schemeClr val="bg1"/>
                </a:solidFill>
                <a:latin typeface="NikoshBAN" pitchFamily="2" charset="0"/>
                <a:cs typeface="NikoshBAN" pitchFamily="2" charset="0"/>
              </a:rPr>
              <a:t>হোসাইন</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রা</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কে</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রাসূলুল্লাহ</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সাল্লাল্লাহু</a:t>
            </a:r>
            <a:r>
              <a:rPr lang="en-US" sz="3200" b="1" dirty="0" smtClean="0">
                <a:solidFill>
                  <a:schemeClr val="bg1"/>
                </a:solidFill>
                <a:latin typeface="NikoshBAN" pitchFamily="2" charset="0"/>
                <a:cs typeface="NikoshBAN" pitchFamily="2" charset="0"/>
              </a:rPr>
              <a:t> আ</a:t>
            </a:r>
            <a:r>
              <a:rPr lang="bn-BD" sz="3200" b="1" dirty="0" smtClean="0">
                <a:solidFill>
                  <a:schemeClr val="bg1"/>
                </a:solidFill>
                <a:latin typeface="NikoshBAN" pitchFamily="2" charset="0"/>
                <a:cs typeface="NikoshBAN" pitchFamily="2" charset="0"/>
              </a:rPr>
              <a:t>লায়হি </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ওয়াসাল্লাম</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জা</a:t>
            </a:r>
            <a:r>
              <a:rPr lang="bn-BD" sz="3200" b="1" dirty="0" smtClean="0">
                <a:solidFill>
                  <a:schemeClr val="bg1"/>
                </a:solidFill>
                <a:latin typeface="NikoshBAN" pitchFamily="2" charset="0"/>
                <a:cs typeface="NikoshBAN" pitchFamily="2" charset="0"/>
              </a:rPr>
              <a:t>ন্নাতের </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যুবকদের</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সরদার</a:t>
            </a:r>
            <a:r>
              <a:rPr lang="en-US" sz="3200" b="1" dirty="0" smtClean="0">
                <a:solidFill>
                  <a:schemeClr val="bg1"/>
                </a:solidFill>
                <a:latin typeface="NikoshBAN" pitchFamily="2" charset="0"/>
                <a:cs typeface="NikoshBAN" pitchFamily="2" charset="0"/>
              </a:rPr>
              <a:t> </a:t>
            </a:r>
            <a:r>
              <a:rPr lang="bn-BD" sz="3200" b="1" dirty="0" smtClean="0">
                <a:solidFill>
                  <a:schemeClr val="bg1"/>
                </a:solidFill>
                <a:latin typeface="NikoshBAN" pitchFamily="2" charset="0"/>
                <a:cs typeface="NikoshBAN" pitchFamily="2" charset="0"/>
              </a:rPr>
              <a:t>এবংতাঁর স্ত্রী খাতুনে জান্নাত হজরত ফাতেমা (রাঃ) কে  জান্নাতি মহিলাদের</a:t>
            </a:r>
            <a:r>
              <a:rPr lang="en-US" sz="3200" b="1" dirty="0" smtClean="0">
                <a:solidFill>
                  <a:schemeClr val="bg1"/>
                </a:solidFill>
                <a:latin typeface="NikoshBAN" pitchFamily="2" charset="0"/>
                <a:cs typeface="NikoshBAN" pitchFamily="2" charset="0"/>
              </a:rPr>
              <a:t> </a:t>
            </a:r>
            <a:r>
              <a:rPr lang="bn-BD" sz="3200" b="1" dirty="0" smtClean="0">
                <a:solidFill>
                  <a:schemeClr val="bg1"/>
                </a:solidFill>
                <a:latin typeface="NikoshBAN" pitchFamily="2" charset="0"/>
                <a:cs typeface="NikoshBAN" pitchFamily="2" charset="0"/>
              </a:rPr>
              <a:t>সর্দার ঘোষণা করেছেন। সে</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সূত্রে</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হযরত</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আলী</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পুরো</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জান্নাতের</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মালিক</a:t>
            </a:r>
            <a:r>
              <a:rPr lang="en-US" sz="3200" b="1" dirty="0" smtClean="0">
                <a:solidFill>
                  <a:schemeClr val="bg1"/>
                </a:solidFill>
                <a:latin typeface="NikoshBAN" pitchFamily="2" charset="0"/>
                <a:cs typeface="NikoshBAN" pitchFamily="2" charset="0"/>
              </a:rPr>
              <a:t>  </a:t>
            </a:r>
            <a:r>
              <a:rPr lang="en-US" sz="3200" b="1" dirty="0" err="1" smtClean="0">
                <a:solidFill>
                  <a:schemeClr val="bg1"/>
                </a:solidFill>
                <a:latin typeface="NikoshBAN" pitchFamily="2" charset="0"/>
                <a:cs typeface="NikoshBAN" pitchFamily="2" charset="0"/>
              </a:rPr>
              <a:t>হবে</a:t>
            </a:r>
            <a:r>
              <a:rPr lang="bn-BD" sz="3200" b="1" dirty="0" smtClean="0">
                <a:solidFill>
                  <a:schemeClr val="bg1"/>
                </a:solidFill>
                <a:latin typeface="NikoshBAN" pitchFamily="2" charset="0"/>
                <a:cs typeface="NikoshBAN" pitchFamily="2" charset="0"/>
              </a:rPr>
              <a:t>ন।আর এটা তিনি প্রাপ্ত হবেন ইচ্ছাকৃত পর নারীর প্রতি দৃষ্টিপাত না করার কারনে।  </a:t>
            </a:r>
            <a:endParaRPr lang="en-US" sz="3200" b="1" dirty="0" smtClean="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3354237482"/>
      </p:ext>
    </p:extLst>
  </p:cSld>
  <p:clrMapOvr>
    <a:masterClrMapping/>
  </p:clrMapOvr>
  <p:transition spd="slow">
    <p:fade/>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066800"/>
            <a:ext cx="11353800" cy="609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smtClean="0">
                <a:solidFill>
                  <a:srgbClr val="FF3300"/>
                </a:solidFill>
                <a:latin typeface="NikoshBAN" pitchFamily="2" charset="0"/>
                <a:cs typeface="NikoshBAN" pitchFamily="2" charset="0"/>
              </a:rPr>
              <a:t>ইভটিজিং কি?</a:t>
            </a:r>
          </a:p>
          <a:p>
            <a:pPr algn="ctr"/>
            <a:r>
              <a:rPr lang="bn-BD" sz="4000" dirty="0" smtClean="0">
                <a:solidFill>
                  <a:srgbClr val="FFFF00"/>
                </a:solidFill>
                <a:latin typeface="NikoshBAN" pitchFamily="2" charset="0"/>
                <a:cs typeface="NikoshBAN" pitchFamily="2" charset="0"/>
              </a:rPr>
              <a:t>ইভটিজিং ইদানিং বহুল উচ্চারিত শব্দ।ইভ অর্থ- আদি মাতা হাওয়া এবং টিজিং অর্থ উত্যক্ত করা, সুতরাং ইভটিজিং অর্থ  মেয়েদের উত্যক্ত করা।  </a:t>
            </a:r>
          </a:p>
          <a:p>
            <a:pPr algn="ctr"/>
            <a:r>
              <a:rPr lang="bn-BD" sz="4000" dirty="0" smtClean="0">
                <a:solidFill>
                  <a:srgbClr val="FFFF00"/>
                </a:solidFill>
                <a:latin typeface="NikoshBAN" pitchFamily="2" charset="0"/>
                <a:cs typeface="NikoshBAN" pitchFamily="2" charset="0"/>
              </a:rPr>
              <a:t>              সমাজের দুশ্চরিত্র ,মাদকাসক্ত ও উশৃঙ্খল ছেলেরা তাদের হীন উদ্দেশ্য চরিতার্থ করার জন্য মেয়েদের চলা-চলের পথে ওঁত পেতে থেকে কু প্রস্তাব দেওয়া,শিষ দেওয়া,অশ্লীল বাক্যবানে বিরক্ত করাকে ইভটিজিং বলে </a:t>
            </a:r>
            <a:endParaRPr lang="bn-BD" sz="7200" dirty="0" smtClean="0">
              <a:solidFill>
                <a:srgbClr val="FFFF00"/>
              </a:solidFill>
              <a:latin typeface="NikoshBAN" pitchFamily="2" charset="0"/>
              <a:cs typeface="NikoshBAN" pitchFamily="2" charset="0"/>
            </a:endParaRPr>
          </a:p>
          <a:p>
            <a:pPr algn="ctr"/>
            <a:r>
              <a:rPr lang="bn-BD" sz="8000" dirty="0" smtClean="0">
                <a:solidFill>
                  <a:srgbClr val="FF3300"/>
                </a:solidFill>
                <a:latin typeface="NikoshBAN" pitchFamily="2" charset="0"/>
                <a:cs typeface="NikoshBAN" pitchFamily="2" charset="0"/>
              </a:rPr>
              <a:t> </a:t>
            </a:r>
            <a:endParaRPr lang="en-US" sz="8000" dirty="0">
              <a:solidFill>
                <a:srgbClr val="FF3300"/>
              </a:solidFill>
              <a:latin typeface="NikoshBAN" pitchFamily="2" charset="0"/>
              <a:cs typeface="NikoshBAN" pitchFamily="2" charset="0"/>
            </a:endParaRPr>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11430000" cy="8494633"/>
          </a:xfrm>
          <a:prstGeom prst="rect">
            <a:avLst/>
          </a:prstGeom>
        </p:spPr>
        <p:txBody>
          <a:bodyPr wrap="square">
            <a:spAutoFit/>
          </a:bodyPr>
          <a:lstStyle/>
          <a:p>
            <a:pPr marL="342900" indent="-342900" algn="just">
              <a:buFont typeface="Wingdings" panose="05000000000000000000" pitchFamily="2" charset="2"/>
              <a:buChar char="v"/>
            </a:pPr>
            <a:r>
              <a:rPr lang="bn-BD" sz="7200" b="1" dirty="0" smtClean="0">
                <a:solidFill>
                  <a:srgbClr val="FF3300"/>
                </a:solidFill>
                <a:latin typeface="NikoshBAN" pitchFamily="2" charset="0"/>
                <a:cs typeface="NikoshBAN" pitchFamily="2" charset="0"/>
              </a:rPr>
              <a:t>ইভটিজিং এর কুফলঃ-</a:t>
            </a:r>
            <a:endParaRPr lang="en-US" sz="7200" b="1" dirty="0" smtClean="0">
              <a:solidFill>
                <a:srgbClr val="FF3300"/>
              </a:solidFill>
              <a:latin typeface="NikoshBAN" pitchFamily="2" charset="0"/>
              <a:cs typeface="NikoshBAN" pitchFamily="2" charset="0"/>
            </a:endParaRPr>
          </a:p>
          <a:p>
            <a:pPr marL="342900" indent="-342900" algn="just">
              <a:buFont typeface="Wingdings" panose="05000000000000000000" pitchFamily="2" charset="2"/>
              <a:buChar char="v"/>
            </a:pPr>
            <a:r>
              <a:rPr lang="bn-BD" sz="5400" b="1" dirty="0" smtClean="0">
                <a:solidFill>
                  <a:schemeClr val="bg1"/>
                </a:solidFill>
                <a:latin typeface="NikoshBAN" pitchFamily="2" charset="0"/>
                <a:cs typeface="NikoshBAN" pitchFamily="2" charset="0"/>
              </a:rPr>
              <a:t> </a:t>
            </a:r>
            <a:r>
              <a:rPr lang="bn-BD" sz="3600" b="1" dirty="0" smtClean="0">
                <a:solidFill>
                  <a:schemeClr val="bg1"/>
                </a:solidFill>
                <a:latin typeface="NikoshBAN" pitchFamily="2" charset="0"/>
                <a:cs typeface="NikoshBAN" pitchFamily="2" charset="0"/>
              </a:rPr>
              <a:t>মেয়েদের সাভাবিক চলা-ফিরা ব্যাহত হয়। এতে সামাজিক জগন্যতম দুর্ঘটনা ঘটে, রাসুল (সঃ) চোখের দৃষ্টিকে শয়তানের  বিষাক্ত তীরের আঘাত বলেছেন। বিষাক্ত তীরের আঘাতে যেমন প্রাণী আহত হয়ে মারা যায়, তেমনি পর নারীর প্রতি কুদৃষ্টির দ্বারা ঈমান নামক প্রাণীটি ও আহত হয়ে মারা যেতে পারে।  </a:t>
            </a:r>
            <a:r>
              <a:rPr lang="bn-BD" sz="4800" b="1" dirty="0" smtClean="0">
                <a:solidFill>
                  <a:schemeClr val="bg1"/>
                </a:solidFill>
                <a:latin typeface="NikoshBAN" pitchFamily="2" charset="0"/>
                <a:cs typeface="NikoshBAN" pitchFamily="2" charset="0"/>
              </a:rPr>
              <a:t> </a:t>
            </a:r>
            <a:endParaRPr lang="en-US" sz="5400" b="1" dirty="0" smtClean="0">
              <a:solidFill>
                <a:schemeClr val="bg1"/>
              </a:solidFill>
              <a:latin typeface="NikoshBAN" pitchFamily="2" charset="0"/>
              <a:cs typeface="NikoshBAN" pitchFamily="2" charset="0"/>
            </a:endParaRPr>
          </a:p>
          <a:p>
            <a:pPr marL="342900" indent="-342900" algn="just">
              <a:buFont typeface="Wingdings" panose="05000000000000000000" pitchFamily="2" charset="2"/>
              <a:buChar char="v"/>
            </a:pPr>
            <a:r>
              <a:rPr lang="bn-BD" sz="4000" b="1" dirty="0" smtClean="0">
                <a:solidFill>
                  <a:schemeClr val="bg1"/>
                </a:solidFill>
                <a:latin typeface="NikoshBAN" pitchFamily="2" charset="0"/>
                <a:cs typeface="NikoshBAN" pitchFamily="2" charset="0"/>
              </a:rPr>
              <a:t>ক্ষেত্রে বিশেষে ইভটিজিং এর সিঁড়ি বেয়ে অনেকে বিপদগামী, ধর্ষণ,হাইজ্যাক,খুন পর্যন্ত হয়ে থাকে।  </a:t>
            </a:r>
            <a:endParaRPr lang="en-US" sz="4000" b="1" dirty="0" smtClean="0">
              <a:solidFill>
                <a:schemeClr val="bg1"/>
              </a:solidFill>
              <a:latin typeface="NikoshBAN" pitchFamily="2" charset="0"/>
              <a:cs typeface="NikoshBAN" pitchFamily="2" charset="0"/>
            </a:endParaRPr>
          </a:p>
          <a:p>
            <a:pPr marL="342900" indent="-342900" algn="just">
              <a:buFont typeface="Wingdings" panose="05000000000000000000" pitchFamily="2" charset="2"/>
              <a:buChar char="v"/>
            </a:pPr>
            <a:endParaRPr lang="en-US" sz="3600" b="1" dirty="0" smtClean="0">
              <a:solidFill>
                <a:schemeClr val="bg1"/>
              </a:solidFill>
              <a:latin typeface="NikoshBAN" pitchFamily="2" charset="0"/>
              <a:cs typeface="NikoshBAN" pitchFamily="2" charset="0"/>
            </a:endParaRPr>
          </a:p>
          <a:p>
            <a:pPr marL="342900" indent="-342900" algn="just">
              <a:buFont typeface="Wingdings" panose="05000000000000000000" pitchFamily="2" charset="2"/>
              <a:buChar char="v"/>
            </a:pPr>
            <a:endParaRPr lang="en-US" sz="3600" b="1" dirty="0" smtClean="0">
              <a:solidFill>
                <a:schemeClr val="bg1"/>
              </a:solidFill>
              <a:latin typeface="NikoshBAN" pitchFamily="2" charset="0"/>
              <a:cs typeface="NikoshBAN" pitchFamily="2" charset="0"/>
            </a:endParaRPr>
          </a:p>
          <a:p>
            <a:pPr marL="342900" indent="-342900" algn="just">
              <a:buFont typeface="Wingdings" panose="05000000000000000000" pitchFamily="2" charset="2"/>
              <a:buChar char="v"/>
            </a:pPr>
            <a:endParaRPr lang="bn-BD" sz="3600" b="1" dirty="0" smtClean="0">
              <a:solidFill>
                <a:schemeClr val="bg1"/>
              </a:solidFill>
              <a:latin typeface="NikoshBAN" pitchFamily="2" charset="0"/>
              <a:cs typeface="NikoshBAN" pitchFamily="2" charset="0"/>
            </a:endParaRPr>
          </a:p>
        </p:txBody>
      </p:sp>
    </p:spTree>
  </p:cSld>
  <p:clrMapOvr>
    <a:masterClrMapping/>
  </p:clrMapOvr>
  <p:transition spd="slow">
    <p:pull dir="u"/>
    <p:sndAc>
      <p:stSnd>
        <p:snd r:embed="rId2" name="applause.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600200"/>
            <a:ext cx="11887200" cy="4401205"/>
          </a:xfrm>
          <a:prstGeom prst="rect">
            <a:avLst/>
          </a:prstGeom>
        </p:spPr>
        <p:txBody>
          <a:bodyPr wrap="square">
            <a:spAutoFit/>
          </a:bodyPr>
          <a:lstStyle/>
          <a:p>
            <a:pPr marL="342900" indent="-342900" algn="just">
              <a:buFont typeface="Wingdings" panose="05000000000000000000" pitchFamily="2" charset="2"/>
              <a:buChar char="v"/>
            </a:pPr>
            <a:r>
              <a:rPr lang="bn-BD" sz="4000" b="1" dirty="0" smtClean="0">
                <a:solidFill>
                  <a:schemeClr val="bg1"/>
                </a:solidFill>
                <a:latin typeface="NikoshBAN" pitchFamily="2" charset="0"/>
                <a:cs typeface="NikoshBAN" pitchFamily="2" charset="0"/>
              </a:rPr>
              <a:t>ইসলামের বিধান অনুযায়ী নারী-পুরুষ প্রত্যেকের জন্য নিজ সৌর্ন্দযকে একে অপর থেকে আড়ালে রাখার যে বিশেষ ব্যবস্থা ইসলাম দিয়েছে তাকে হিজাব বা পর্দা বলে। পর্দার বিধান- ফরজ। নারী পুরুষের অবাধ মেলা-মেশা ,অশালীন পোশাক পরিধান করা , ইসলামের   পরিপন্থী এবং ইভটিজং এর প্রধান কারন।</a:t>
            </a:r>
            <a:endParaRPr lang="bn-BD" sz="4000" b="1" dirty="0" smtClean="0">
              <a:solidFill>
                <a:schemeClr val="bg1"/>
              </a:solidFill>
              <a:latin typeface="NikoshBAN" pitchFamily="2" charset="0"/>
              <a:cs typeface="NikoshBAN" pitchFamily="2" charset="0"/>
            </a:endParaRPr>
          </a:p>
        </p:txBody>
      </p:sp>
      <p:sp>
        <p:nvSpPr>
          <p:cNvPr id="3" name="Oval 2"/>
          <p:cNvSpPr/>
          <p:nvPr/>
        </p:nvSpPr>
        <p:spPr>
          <a:xfrm>
            <a:off x="449179" y="0"/>
            <a:ext cx="120396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atin typeface="NikoshBAN" pitchFamily="2" charset="0"/>
                <a:cs typeface="NikoshBAN" pitchFamily="2" charset="0"/>
              </a:rPr>
              <a:t>ইভটিজিং থেকে বাঁচার  উপায়ঃ </a:t>
            </a:r>
            <a:endParaRPr lang="en-US" sz="4800" dirty="0">
              <a:latin typeface="NikoshBAN" pitchFamily="2" charset="0"/>
              <a:cs typeface="NikoshBAN" pitchFamily="2" charset="0"/>
            </a:endParaRPr>
          </a:p>
        </p:txBody>
      </p:sp>
    </p:spTree>
  </p:cSld>
  <p:clrMapOvr>
    <a:masterClrMapping/>
  </p:clrMapOvr>
  <p:transition spd="slow">
    <p:fade/>
    <p:sndAc>
      <p:stSnd>
        <p:snd r:embed="rId2" name="push.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09600"/>
            <a:ext cx="11582400" cy="655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9600" dirty="0" smtClean="0">
                <a:latin typeface="NikoshBAN" pitchFamily="2" charset="0"/>
                <a:cs typeface="NikoshBAN" pitchFamily="2" charset="0"/>
              </a:rPr>
              <a:t>একক কাজঃ</a:t>
            </a:r>
          </a:p>
          <a:p>
            <a:r>
              <a:rPr lang="bn-BD" sz="6600" dirty="0" smtClean="0">
                <a:latin typeface="NikoshBAN" pitchFamily="2" charset="0"/>
                <a:cs typeface="NikoshBAN" pitchFamily="2" charset="0"/>
              </a:rPr>
              <a:t>১। ইভটিজিং কি?</a:t>
            </a:r>
          </a:p>
          <a:p>
            <a:r>
              <a:rPr lang="bn-BD" sz="6600" dirty="0" smtClean="0">
                <a:latin typeface="NikoshBAN" pitchFamily="2" charset="0"/>
                <a:cs typeface="NikoshBAN" pitchFamily="2" charset="0"/>
              </a:rPr>
              <a:t>২। জান্নাতের দুই প্রান্তের মালিক হবেন কে?</a:t>
            </a:r>
          </a:p>
          <a:p>
            <a:r>
              <a:rPr lang="bn-BD" sz="6600" dirty="0" smtClean="0">
                <a:latin typeface="NikoshBAN" pitchFamily="2" charset="0"/>
                <a:cs typeface="NikoshBAN" pitchFamily="2" charset="0"/>
              </a:rPr>
              <a:t>৩। চোখের কু-দৃষ্টি কে কিসের সাথে তুলনা করা হয়েছে?    </a:t>
            </a:r>
          </a:p>
          <a:p>
            <a:pPr algn="ctr"/>
            <a:endParaRPr lang="en-US" sz="6600" dirty="0">
              <a:latin typeface="NikoshBAN" pitchFamily="2" charset="0"/>
              <a:cs typeface="NikoshBAN" pitchFamily="2" charset="0"/>
            </a:endParaRPr>
          </a:p>
        </p:txBody>
      </p:sp>
    </p:spTree>
  </p:cSld>
  <p:clrMapOvr>
    <a:masterClrMapping/>
  </p:clrMapOvr>
  <p:transition spd="slow">
    <p:fad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381000"/>
            <a:ext cx="11506200" cy="6629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1500" dirty="0" smtClean="0">
                <a:solidFill>
                  <a:srgbClr val="FF0000"/>
                </a:solidFill>
                <a:latin typeface="NikoshBAN" pitchFamily="2" charset="0"/>
                <a:cs typeface="NikoshBAN" pitchFamily="2" charset="0"/>
              </a:rPr>
              <a:t>দলীয় কাজঃ</a:t>
            </a:r>
          </a:p>
          <a:p>
            <a:pPr algn="ctr"/>
            <a:r>
              <a:rPr lang="bn-BD" sz="6600" dirty="0" smtClean="0">
                <a:solidFill>
                  <a:schemeClr val="tx1"/>
                </a:solidFill>
                <a:latin typeface="NikoshBAN" pitchFamily="2" charset="0"/>
                <a:cs typeface="NikoshBAN" pitchFamily="2" charset="0"/>
              </a:rPr>
              <a:t>ইভটিজিং</a:t>
            </a:r>
            <a:r>
              <a:rPr lang="bn-BD" sz="6600" dirty="0" smtClean="0">
                <a:latin typeface="NikoshBAN" pitchFamily="2" charset="0"/>
                <a:cs typeface="NikoshBAN" pitchFamily="2" charset="0"/>
              </a:rPr>
              <a:t>রোধ কল্পে  কী কী পদক্ষেপ নেওয়া যেতে পারে ?বর্ণনা কর।  </a:t>
            </a:r>
            <a:endParaRPr lang="en-US" sz="6600" dirty="0">
              <a:latin typeface="NikoshBAN" pitchFamily="2" charset="0"/>
              <a:cs typeface="NikoshBAN" pitchFamily="2" charset="0"/>
            </a:endParaRPr>
          </a:p>
        </p:txBody>
      </p:sp>
    </p:spTree>
  </p:cSld>
  <p:clrMapOvr>
    <a:masterClrMapping/>
  </p:clrMapOvr>
  <p:transition>
    <p:fade/>
    <p:sndAc>
      <p:stSnd>
        <p:snd r:embed="rId2" name="drumroll.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val 6"/>
          <p:cNvSpPr/>
          <p:nvPr/>
        </p:nvSpPr>
        <p:spPr>
          <a:xfrm>
            <a:off x="0" y="24938"/>
            <a:ext cx="5105400" cy="2362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solidFill>
                  <a:srgbClr val="FFFF00"/>
                </a:solidFill>
                <a:latin typeface="NikoshBAN" pitchFamily="2" charset="0"/>
                <a:cs typeface="NikoshBAN" pitchFamily="2" charset="0"/>
              </a:rPr>
              <a:t>শিক্ষক পরিচিতিঃ </a:t>
            </a:r>
            <a:endParaRPr lang="en-US" sz="5400" dirty="0">
              <a:solidFill>
                <a:srgbClr val="FFFF00"/>
              </a:solidFill>
              <a:latin typeface="NikoshBAN" pitchFamily="2" charset="0"/>
              <a:cs typeface="NikoshBAN" pitchFamily="2"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3011" y="0"/>
            <a:ext cx="7591058" cy="73152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0025" y="2387138"/>
            <a:ext cx="5022986" cy="4775662"/>
          </a:xfrm>
          <a:prstGeom prst="rect">
            <a:avLst/>
          </a:prstGeom>
        </p:spPr>
      </p:pic>
    </p:spTree>
    <p:extLst>
      <p:ext uri="{BB962C8B-B14F-4D97-AF65-F5344CB8AC3E}">
        <p14:creationId xmlns:p14="http://schemas.microsoft.com/office/powerpoint/2010/main" val="3988537052"/>
      </p:ext>
    </p:extLst>
  </p:cSld>
  <p:clrMapOvr>
    <a:masterClrMapping/>
  </p:clrMapOvr>
  <p:transition spd="slow">
    <p:diamond/>
    <p:sndAc>
      <p:stSnd>
        <p:snd r:embed="rId2" name="explode.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0"/>
            <a:ext cx="12801600" cy="7315200"/>
          </a:xfrm>
          <a:prstGeom prst="rect">
            <a:avLst/>
          </a:prstGeom>
          <a:solidFill>
            <a:schemeClr val="bg1">
              <a:alpha val="0"/>
            </a:schemeClr>
          </a:solidFill>
          <a:ln w="123825">
            <a:solidFill>
              <a:schemeClr val="accent1"/>
            </a:solidFill>
            <a:miter lim="800000"/>
            <a:headEnd/>
            <a:tailEnd/>
          </a:ln>
        </p:spPr>
        <p:txBody>
          <a:bodyPr wrap="none" lIns="114949" tIns="57475" rIns="114949" bIns="57475" anchor="ctr"/>
          <a:lstStyle/>
          <a:p>
            <a:endParaRPr lang="en-US"/>
          </a:p>
        </p:txBody>
      </p:sp>
      <p:sp>
        <p:nvSpPr>
          <p:cNvPr id="18435" name="Rectangle 3"/>
          <p:cNvSpPr>
            <a:spLocks noChangeArrowheads="1"/>
          </p:cNvSpPr>
          <p:nvPr/>
        </p:nvSpPr>
        <p:spPr bwMode="auto">
          <a:xfrm>
            <a:off x="213360" y="-304800"/>
            <a:ext cx="12374880" cy="6990080"/>
          </a:xfrm>
          <a:prstGeom prst="rect">
            <a:avLst/>
          </a:prstGeom>
          <a:solidFill>
            <a:srgbClr val="FFFFFF">
              <a:alpha val="0"/>
            </a:srgbClr>
          </a:solidFill>
          <a:ln w="9525">
            <a:solidFill>
              <a:schemeClr val="tx1"/>
            </a:solidFill>
            <a:miter lim="800000"/>
            <a:headEnd/>
            <a:tailEnd/>
          </a:ln>
        </p:spPr>
        <p:txBody>
          <a:bodyPr wrap="none" lIns="114949" tIns="57475" rIns="114949" bIns="57475" anchor="ctr"/>
          <a:lstStyle/>
          <a:p>
            <a:endParaRPr lang="en-US"/>
          </a:p>
        </p:txBody>
      </p:sp>
      <p:sp>
        <p:nvSpPr>
          <p:cNvPr id="34825" name="Text Box 9"/>
          <p:cNvSpPr txBox="1">
            <a:spLocks noChangeArrowheads="1"/>
          </p:cNvSpPr>
          <p:nvPr/>
        </p:nvSpPr>
        <p:spPr bwMode="auto">
          <a:xfrm>
            <a:off x="1447800" y="1"/>
            <a:ext cx="7391400" cy="1162513"/>
          </a:xfrm>
          <a:prstGeom prst="rect">
            <a:avLst/>
          </a:prstGeom>
          <a:noFill/>
          <a:ln w="9525" algn="ctr">
            <a:noFill/>
            <a:miter lim="800000"/>
            <a:headEnd/>
            <a:tailEnd/>
          </a:ln>
          <a:effectLst>
            <a:outerShdw dist="35921" dir="2700000" algn="ctr" rotWithShape="0">
              <a:schemeClr val="bg2"/>
            </a:outerShdw>
          </a:effectLst>
        </p:spPr>
        <p:txBody>
          <a:bodyPr wrap="square" lIns="114949" tIns="57475" rIns="114949" bIns="57475">
            <a:spAutoFit/>
          </a:bodyPr>
          <a:lstStyle/>
          <a:p>
            <a:pPr>
              <a:defRPr/>
            </a:pPr>
            <a:r>
              <a:rPr lang="bn-IN" sz="6800" b="1" dirty="0" smtClean="0">
                <a:solidFill>
                  <a:srgbClr val="FFFF00"/>
                </a:solidFill>
                <a:effectLst>
                  <a:outerShdw blurRad="38100" dist="38100" dir="2700000" algn="tl">
                    <a:srgbClr val="C0C0C0"/>
                  </a:outerShdw>
                </a:effectLst>
                <a:latin typeface="NikoshBAN" pitchFamily="2" charset="0"/>
                <a:cs typeface="NikoshBAN" pitchFamily="2" charset="0"/>
              </a:rPr>
              <a:t>       </a:t>
            </a:r>
            <a:r>
              <a:rPr lang="bn-BD" sz="6800" b="1" dirty="0" smtClean="0">
                <a:solidFill>
                  <a:srgbClr val="FFFF00"/>
                </a:solidFill>
                <a:effectLst>
                  <a:outerShdw blurRad="38100" dist="38100" dir="2700000" algn="tl">
                    <a:srgbClr val="C0C0C0"/>
                  </a:outerShdw>
                </a:effectLst>
                <a:latin typeface="NikoshBAN" pitchFamily="2" charset="0"/>
                <a:cs typeface="NikoshBAN" pitchFamily="2" charset="0"/>
              </a:rPr>
              <a:t>বাড়ির </a:t>
            </a:r>
            <a:r>
              <a:rPr lang="bn-BD" sz="6800" b="1" dirty="0">
                <a:solidFill>
                  <a:srgbClr val="FFFF00"/>
                </a:solidFill>
                <a:effectLst>
                  <a:outerShdw blurRad="38100" dist="38100" dir="2700000" algn="tl">
                    <a:srgbClr val="C0C0C0"/>
                  </a:outerShdw>
                </a:effectLst>
                <a:latin typeface="NikoshBAN" pitchFamily="2" charset="0"/>
                <a:cs typeface="NikoshBAN" pitchFamily="2" charset="0"/>
              </a:rPr>
              <a:t>কাজ</a:t>
            </a:r>
            <a:endParaRPr lang="en-US" sz="6800" b="1" dirty="0">
              <a:solidFill>
                <a:srgbClr val="FFFF00"/>
              </a:solidFill>
              <a:effectLst>
                <a:outerShdw blurRad="38100" dist="38100" dir="2700000" algn="tl">
                  <a:srgbClr val="C0C0C0"/>
                </a:outerShdw>
              </a:effectLst>
              <a:latin typeface="NikoshBAN" pitchFamily="2" charset="0"/>
              <a:cs typeface="NikoshBAN" pitchFamily="2" charset="0"/>
            </a:endParaRPr>
          </a:p>
        </p:txBody>
      </p:sp>
      <p:sp>
        <p:nvSpPr>
          <p:cNvPr id="34827" name="Text Box 11"/>
          <p:cNvSpPr txBox="1">
            <a:spLocks noChangeArrowheads="1"/>
          </p:cNvSpPr>
          <p:nvPr/>
        </p:nvSpPr>
        <p:spPr bwMode="auto">
          <a:xfrm>
            <a:off x="0" y="5608321"/>
            <a:ext cx="12801600" cy="500793"/>
          </a:xfrm>
          <a:prstGeom prst="rect">
            <a:avLst/>
          </a:prstGeom>
          <a:noFill/>
          <a:ln w="9525" algn="ctr">
            <a:noFill/>
            <a:miter lim="800000"/>
            <a:headEnd/>
            <a:tailEnd/>
          </a:ln>
          <a:effectLst>
            <a:outerShdw dist="35921" dir="2700000" algn="ctr" rotWithShape="0">
              <a:schemeClr val="bg2"/>
            </a:outerShdw>
          </a:effectLst>
        </p:spPr>
        <p:txBody>
          <a:bodyPr lIns="114949" tIns="57475" rIns="114949" bIns="57475">
            <a:spAutoFit/>
          </a:bodyPr>
          <a:lstStyle/>
          <a:p>
            <a:pPr>
              <a:spcBef>
                <a:spcPct val="50000"/>
              </a:spcBef>
              <a:defRPr/>
            </a:pPr>
            <a:r>
              <a:rPr lang="bn-BD" sz="2500" b="1" dirty="0">
                <a:effectLst>
                  <a:outerShdw blurRad="38100" dist="38100" dir="2700000" algn="tl">
                    <a:srgbClr val="C0C0C0"/>
                  </a:outerShdw>
                </a:effectLst>
                <a:latin typeface="Arial" charset="0"/>
                <a:cs typeface="Vrinda" charset="0"/>
              </a:rPr>
              <a:t> </a:t>
            </a:r>
            <a:endParaRPr lang="en-US" sz="5000" b="1" dirty="0">
              <a:effectLst>
                <a:outerShdw blurRad="38100" dist="38100" dir="2700000" algn="tl">
                  <a:srgbClr val="C0C0C0"/>
                </a:outerShdw>
              </a:effectLst>
              <a:latin typeface="NikoshBAN" pitchFamily="2" charset="0"/>
              <a:cs typeface="NikoshBAN" pitchFamily="2" charset="0"/>
            </a:endParaRPr>
          </a:p>
        </p:txBody>
      </p:sp>
      <p:pic>
        <p:nvPicPr>
          <p:cNvPr id="11" name="Picture 10" descr="index.jpg"/>
          <p:cNvPicPr>
            <a:picLocks noChangeAspect="1"/>
          </p:cNvPicPr>
          <p:nvPr/>
        </p:nvPicPr>
        <p:blipFill>
          <a:blip r:embed="rId3"/>
          <a:srcRect/>
          <a:stretch>
            <a:fillRect/>
          </a:stretch>
        </p:blipFill>
        <p:spPr bwMode="auto">
          <a:xfrm>
            <a:off x="213360" y="1097280"/>
            <a:ext cx="12374880" cy="6065520"/>
          </a:xfrm>
          <a:prstGeom prst="rect">
            <a:avLst/>
          </a:prstGeom>
          <a:noFill/>
          <a:ln w="9525">
            <a:noFill/>
            <a:miter lim="800000"/>
            <a:headEnd/>
            <a:tailEnd/>
          </a:ln>
        </p:spPr>
      </p:pic>
      <p:sp>
        <p:nvSpPr>
          <p:cNvPr id="2" name="TextBox 1"/>
          <p:cNvSpPr txBox="1"/>
          <p:nvPr/>
        </p:nvSpPr>
        <p:spPr>
          <a:xfrm>
            <a:off x="213360" y="5408475"/>
            <a:ext cx="12054840" cy="1938992"/>
          </a:xfrm>
          <a:prstGeom prst="rect">
            <a:avLst/>
          </a:prstGeom>
          <a:noFill/>
        </p:spPr>
        <p:txBody>
          <a:bodyPr wrap="square" rtlCol="0">
            <a:spAutoFit/>
          </a:bodyPr>
          <a:lstStyle/>
          <a:p>
            <a:r>
              <a:rPr lang="bn-IN" sz="6000" b="1" dirty="0" smtClean="0">
                <a:solidFill>
                  <a:srgbClr val="FFFF00"/>
                </a:solidFill>
              </a:rPr>
              <a:t>   ইভটিজিং কিভাবে বাল্য বিবাহ        বিস্তার ঘটাচ্ছে ? বর্ণনা কর।</a:t>
            </a:r>
            <a:endParaRPr lang="en-US" sz="6000" b="1" dirty="0">
              <a:solidFill>
                <a:srgbClr val="FFFF00"/>
              </a:solidFill>
            </a:endParaRPr>
          </a:p>
        </p:txBody>
      </p:sp>
    </p:spTree>
  </p:cSld>
  <p:clrMapOvr>
    <a:masterClrMapping/>
  </p:clrMapOvr>
  <p:transition spd="slow">
    <p:fade/>
    <p:sndAc>
      <p:stSnd>
        <p:snd r:embed="rId2" name="laser.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460" y="424630"/>
            <a:ext cx="11582400" cy="6550211"/>
          </a:xfrm>
          <a:prstGeom prst="rect">
            <a:avLst/>
          </a:prstGeom>
        </p:spPr>
      </p:pic>
      <p:sp>
        <p:nvSpPr>
          <p:cNvPr id="7" name="TextBox 6"/>
          <p:cNvSpPr txBox="1"/>
          <p:nvPr/>
        </p:nvSpPr>
        <p:spPr>
          <a:xfrm>
            <a:off x="1447800" y="530933"/>
            <a:ext cx="11475720" cy="1974940"/>
          </a:xfrm>
          <a:prstGeom prst="rect">
            <a:avLst/>
          </a:prstGeom>
          <a:noFill/>
        </p:spPr>
        <p:txBody>
          <a:bodyPr wrap="square" lIns="96561" tIns="48280" rIns="96561" bIns="48280" rtlCol="0">
            <a:spAutoFit/>
          </a:bodyPr>
          <a:lstStyle/>
          <a:p>
            <a:r>
              <a:rPr lang="en-US" sz="12200" dirty="0" err="1">
                <a:ln w="38100">
                  <a:solidFill>
                    <a:srgbClr val="00FF00"/>
                  </a:solidFill>
                </a:ln>
                <a:solidFill>
                  <a:srgbClr val="FF0000"/>
                </a:solidFill>
                <a:latin typeface="NikoshBAN" pitchFamily="2" charset="0"/>
                <a:cs typeface="NikoshBAN" pitchFamily="2" charset="0"/>
              </a:rPr>
              <a:t>আল্লাহ</a:t>
            </a:r>
            <a:r>
              <a:rPr lang="en-US" sz="12200" dirty="0">
                <a:ln w="38100">
                  <a:solidFill>
                    <a:srgbClr val="00FF00"/>
                  </a:solidFill>
                </a:ln>
                <a:solidFill>
                  <a:srgbClr val="FF0000"/>
                </a:solidFill>
                <a:latin typeface="NikoshBAN" pitchFamily="2" charset="0"/>
                <a:cs typeface="NikoshBAN" pitchFamily="2" charset="0"/>
              </a:rPr>
              <a:t> </a:t>
            </a:r>
            <a:r>
              <a:rPr lang="en-US" sz="12200" dirty="0" err="1">
                <a:ln w="38100">
                  <a:solidFill>
                    <a:srgbClr val="00FF00"/>
                  </a:solidFill>
                </a:ln>
                <a:solidFill>
                  <a:srgbClr val="FF0000"/>
                </a:solidFill>
                <a:latin typeface="NikoshBAN" pitchFamily="2" charset="0"/>
                <a:cs typeface="NikoshBAN" pitchFamily="2" charset="0"/>
              </a:rPr>
              <a:t>হাফেজ</a:t>
            </a:r>
            <a:endParaRPr lang="en-US" sz="12200" dirty="0">
              <a:ln w="38100">
                <a:solidFill>
                  <a:srgbClr val="00FF00"/>
                </a:solidFill>
              </a:ln>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3396988710"/>
      </p:ext>
    </p:extLst>
  </p:cSld>
  <p:clrMapOvr>
    <a:masterClrMapping/>
  </p:clrMapOvr>
  <p:transition spd="slow">
    <p:fade/>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withEffect">
                                  <p:stCondLst>
                                    <p:cond delay="0"/>
                                  </p:stCondLst>
                                  <p:iterate type="wd">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0" fill="hold"/>
                                        <p:tgtEl>
                                          <p:spTgt spid="7"/>
                                        </p:tgtEl>
                                        <p:attrNameLst>
                                          <p:attrName>ppt_w</p:attrName>
                                        </p:attrNameLst>
                                      </p:cBhvr>
                                      <p:tavLst>
                                        <p:tav tm="0">
                                          <p:val>
                                            <p:fltVal val="0"/>
                                          </p:val>
                                        </p:tav>
                                        <p:tav tm="100000">
                                          <p:val>
                                            <p:strVal val="#ppt_w"/>
                                          </p:val>
                                        </p:tav>
                                      </p:tavLst>
                                    </p:anim>
                                    <p:anim calcmode="lin" valueType="num">
                                      <p:cBhvr>
                                        <p:cTn id="8" dur="5000" fill="hold"/>
                                        <p:tgtEl>
                                          <p:spTgt spid="7"/>
                                        </p:tgtEl>
                                        <p:attrNameLst>
                                          <p:attrName>ppt_h</p:attrName>
                                        </p:attrNameLst>
                                      </p:cBhvr>
                                      <p:tavLst>
                                        <p:tav tm="0">
                                          <p:val>
                                            <p:fltVal val="0"/>
                                          </p:val>
                                        </p:tav>
                                        <p:tav tm="100000">
                                          <p:val>
                                            <p:strVal val="#ppt_h"/>
                                          </p:val>
                                        </p:tav>
                                      </p:tavLst>
                                    </p:anim>
                                    <p:anim calcmode="lin" valueType="num">
                                      <p:cBhvr>
                                        <p:cTn id="9" dur="5000" fill="hold"/>
                                        <p:tgtEl>
                                          <p:spTgt spid="7"/>
                                        </p:tgtEl>
                                        <p:attrNameLst>
                                          <p:attrName>ppt_x</p:attrName>
                                        </p:attrNameLst>
                                      </p:cBhvr>
                                      <p:tavLst>
                                        <p:tav tm="0">
                                          <p:val>
                                            <p:fltVal val="0.5"/>
                                          </p:val>
                                        </p:tav>
                                        <p:tav tm="100000">
                                          <p:val>
                                            <p:strVal val="#ppt_x"/>
                                          </p:val>
                                        </p:tav>
                                      </p:tavLst>
                                    </p:anim>
                                    <p:anim calcmode="lin" valueType="num">
                                      <p:cBhvr>
                                        <p:cTn id="10" dur="5000" fill="hold"/>
                                        <p:tgtEl>
                                          <p:spTgt spid="7"/>
                                        </p:tgtEl>
                                        <p:attrNameLst>
                                          <p:attrName>ppt_y</p:attrName>
                                        </p:attrNameLst>
                                      </p:cBhvr>
                                      <p:tavLst>
                                        <p:tav tm="0">
                                          <p:val>
                                            <p:fltVal val="0.5"/>
                                          </p:val>
                                        </p:tav>
                                        <p:tav tm="100000">
                                          <p:val>
                                            <p:strVal val="#ppt_y"/>
                                          </p:val>
                                        </p:tav>
                                      </p:tavLst>
                                    </p:anim>
                                  </p:childTnLst>
                                  <p:subTnLst>
                                    <p:animClr clrSpc="rgb" dir="cw">
                                      <p:cBhvr override="childStyle">
                                        <p:cTn dur="1" fill="hold" display="0" masterRel="nextClick" afterEffect="1"/>
                                        <p:tgtEl>
                                          <p:spTgt spid="7"/>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066800" y="247077"/>
            <a:ext cx="10134600" cy="187128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100584" tIns="50292" rIns="100584" bIns="50292" rtlCol="0">
            <a:spAutoFit/>
          </a:bodyPr>
          <a:lstStyle/>
          <a:p>
            <a:pPr algn="ctr"/>
            <a:r>
              <a:rPr lang="bn-BD" sz="11500"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পাঠ </a:t>
            </a:r>
            <a:r>
              <a:rPr lang="bn-IN" sz="11500"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পরিচিতি</a:t>
            </a:r>
            <a:r>
              <a:rPr lang="bn-IN" sz="11500"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a:t>
            </a:r>
            <a:endParaRPr lang="en-US" sz="11500" dirty="0">
              <a:solidFill>
                <a:srgbClr val="FFFF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7" name="Rectangle 6"/>
          <p:cNvSpPr/>
          <p:nvPr/>
        </p:nvSpPr>
        <p:spPr>
          <a:xfrm>
            <a:off x="1064029" y="2438400"/>
            <a:ext cx="11353800" cy="4708981"/>
          </a:xfrm>
          <a:prstGeom prst="rect">
            <a:avLst/>
          </a:prstGeom>
        </p:spPr>
        <p:txBody>
          <a:bodyPr wrap="square">
            <a:spAutoFit/>
          </a:bodyPr>
          <a:lstStyle/>
          <a:p>
            <a:pPr algn="ctr"/>
            <a:r>
              <a:rPr lang="bn-IN" sz="6000" b="1" dirty="0" smtClean="0">
                <a:ln w="1905"/>
                <a:solidFill>
                  <a:srgbClr val="002060"/>
                </a:solidFill>
                <a:effectLst>
                  <a:innerShdw blurRad="69850" dist="43180" dir="5400000">
                    <a:srgbClr val="000000">
                      <a:alpha val="65000"/>
                    </a:srgbClr>
                  </a:innerShdw>
                </a:effectLst>
                <a:latin typeface="NikoshBAN" pitchFamily="2" charset="0"/>
                <a:cs typeface="NikoshBAN" pitchFamily="2" charset="0"/>
              </a:rPr>
              <a:t>বিষয়ঃ হাদিস</a:t>
            </a:r>
            <a:r>
              <a:rPr lang="en-US" sz="6000" b="1" dirty="0" smtClean="0">
                <a:ln w="1905"/>
                <a:solidFill>
                  <a:srgbClr val="002060"/>
                </a:solidFill>
                <a:effectLst>
                  <a:innerShdw blurRad="69850" dist="43180" dir="5400000">
                    <a:srgbClr val="000000">
                      <a:alpha val="65000"/>
                    </a:srgbClr>
                  </a:innerShdw>
                </a:effectLst>
                <a:latin typeface="NikoshBAN" pitchFamily="2" charset="0"/>
                <a:cs typeface="NikoshBAN" pitchFamily="2" charset="0"/>
              </a:rPr>
              <a:t> </a:t>
            </a:r>
            <a:r>
              <a:rPr lang="bn-BD" sz="6000" b="1" dirty="0" smtClean="0">
                <a:ln w="1905"/>
                <a:solidFill>
                  <a:srgbClr val="002060"/>
                </a:solidFill>
                <a:effectLst>
                  <a:innerShdw blurRad="69850" dist="43180" dir="5400000">
                    <a:srgbClr val="000000">
                      <a:alpha val="65000"/>
                    </a:srgbClr>
                  </a:innerShdw>
                </a:effectLst>
                <a:latin typeface="NikoshBAN" pitchFamily="2" charset="0"/>
                <a:cs typeface="NikoshBAN" pitchFamily="2" charset="0"/>
              </a:rPr>
              <a:t>শরীফ</a:t>
            </a:r>
            <a:endParaRPr lang="bn-IN" sz="6000" b="1" dirty="0" smtClean="0">
              <a:ln w="1905"/>
              <a:solidFill>
                <a:srgbClr val="002060"/>
              </a:solidFill>
              <a:effectLst>
                <a:innerShdw blurRad="69850" dist="43180" dir="5400000">
                  <a:srgbClr val="000000">
                    <a:alpha val="65000"/>
                  </a:srgbClr>
                </a:innerShdw>
              </a:effectLst>
              <a:latin typeface="NikoshBAN" pitchFamily="2" charset="0"/>
              <a:cs typeface="NikoshBAN" pitchFamily="2" charset="0"/>
            </a:endParaRPr>
          </a:p>
          <a:p>
            <a:pPr algn="ctr"/>
            <a:r>
              <a:rPr lang="bn-IN" sz="6000" b="1" dirty="0" smtClean="0">
                <a:ln w="10541" cmpd="sng">
                  <a:solidFill>
                    <a:schemeClr val="accent1">
                      <a:shade val="88000"/>
                      <a:satMod val="110000"/>
                    </a:schemeClr>
                  </a:solidFill>
                  <a:prstDash val="solid"/>
                </a:ln>
                <a:solidFill>
                  <a:srgbClr val="002060"/>
                </a:solidFill>
                <a:latin typeface="NikoshBAN" pitchFamily="2" charset="0"/>
                <a:cs typeface="NikoshBAN" pitchFamily="2" charset="0"/>
              </a:rPr>
              <a:t>দাখিল দশম</a:t>
            </a:r>
            <a:r>
              <a:rPr lang="bn-BD" sz="6000" b="1" dirty="0" smtClean="0">
                <a:ln w="10541" cmpd="sng">
                  <a:solidFill>
                    <a:schemeClr val="accent1">
                      <a:shade val="88000"/>
                      <a:satMod val="110000"/>
                    </a:schemeClr>
                  </a:solidFill>
                  <a:prstDash val="solid"/>
                </a:ln>
                <a:solidFill>
                  <a:srgbClr val="002060"/>
                </a:solidFill>
                <a:latin typeface="NikoshBAN" pitchFamily="2" charset="0"/>
                <a:cs typeface="NikoshBAN" pitchFamily="2" charset="0"/>
              </a:rPr>
              <a:t> </a:t>
            </a:r>
            <a:r>
              <a:rPr lang="bn-IN" sz="6000" b="1" dirty="0" smtClean="0">
                <a:ln w="10541" cmpd="sng">
                  <a:solidFill>
                    <a:schemeClr val="accent1">
                      <a:shade val="88000"/>
                      <a:satMod val="110000"/>
                    </a:schemeClr>
                  </a:solidFill>
                  <a:prstDash val="solid"/>
                </a:ln>
                <a:solidFill>
                  <a:srgbClr val="002060"/>
                </a:solidFill>
                <a:latin typeface="NikoshBAN" pitchFamily="2" charset="0"/>
                <a:cs typeface="NikoshBAN" pitchFamily="2" charset="0"/>
              </a:rPr>
              <a:t>শ্রেণিঃ</a:t>
            </a:r>
            <a:endParaRPr lang="bn-BD" sz="6000" b="1" dirty="0" smtClean="0">
              <a:ln w="10541" cmpd="sng">
                <a:solidFill>
                  <a:schemeClr val="accent1">
                    <a:shade val="88000"/>
                    <a:satMod val="110000"/>
                  </a:schemeClr>
                </a:solidFill>
                <a:prstDash val="solid"/>
              </a:ln>
              <a:solidFill>
                <a:srgbClr val="002060"/>
              </a:solidFill>
              <a:latin typeface="NikoshBAN" pitchFamily="2" charset="0"/>
              <a:cs typeface="NikoshBAN" pitchFamily="2" charset="0"/>
            </a:endParaRPr>
          </a:p>
          <a:p>
            <a:pPr algn="ctr"/>
            <a:r>
              <a:rPr lang="bn-BD" sz="6000" b="1" dirty="0" smtClean="0">
                <a:ln w="10541" cmpd="sng">
                  <a:solidFill>
                    <a:schemeClr val="accent1">
                      <a:shade val="88000"/>
                      <a:satMod val="110000"/>
                    </a:schemeClr>
                  </a:solidFill>
                  <a:prstDash val="solid"/>
                </a:ln>
                <a:solidFill>
                  <a:srgbClr val="002060"/>
                </a:solidFill>
                <a:latin typeface="NikoshBAN" pitchFamily="2" charset="0"/>
                <a:cs typeface="NikoshBAN" pitchFamily="2" charset="0"/>
              </a:rPr>
              <a:t>অধ্যায়-</a:t>
            </a:r>
            <a:r>
              <a:rPr lang="en-US" sz="6000" b="1" dirty="0" smtClean="0">
                <a:ln w="10541" cmpd="sng">
                  <a:solidFill>
                    <a:schemeClr val="accent1">
                      <a:shade val="88000"/>
                      <a:satMod val="110000"/>
                    </a:schemeClr>
                  </a:solidFill>
                  <a:prstDash val="solid"/>
                </a:ln>
                <a:solidFill>
                  <a:srgbClr val="002060"/>
                </a:solidFill>
                <a:latin typeface="NikoshBAN" pitchFamily="2" charset="0"/>
                <a:cs typeface="NikoshBAN" pitchFamily="2" charset="0"/>
              </a:rPr>
              <a:t>31</a:t>
            </a:r>
            <a:endParaRPr lang="bn-BD" sz="6000" b="1" dirty="0" smtClean="0">
              <a:ln w="10541" cmpd="sng">
                <a:solidFill>
                  <a:schemeClr val="accent1">
                    <a:shade val="88000"/>
                    <a:satMod val="110000"/>
                  </a:schemeClr>
                </a:solidFill>
                <a:prstDash val="solid"/>
              </a:ln>
              <a:solidFill>
                <a:srgbClr val="002060"/>
              </a:solidFill>
              <a:latin typeface="NikoshBAN" pitchFamily="2" charset="0"/>
              <a:cs typeface="NikoshBAN" pitchFamily="2" charset="0"/>
            </a:endParaRPr>
          </a:p>
          <a:p>
            <a:pPr algn="ctr"/>
            <a:r>
              <a:rPr lang="bn-IN" sz="6000" b="1" dirty="0" smtClean="0">
                <a:ln w="1905"/>
                <a:solidFill>
                  <a:srgbClr val="002060"/>
                </a:solidFill>
                <a:effectLst>
                  <a:innerShdw blurRad="69850" dist="43180" dir="5400000">
                    <a:srgbClr val="000000">
                      <a:alpha val="65000"/>
                    </a:srgbClr>
                  </a:innerShdw>
                </a:effectLst>
                <a:latin typeface="NikoshBAN" pitchFamily="2" charset="0"/>
                <a:cs typeface="NikoshBAN" pitchFamily="2" charset="0"/>
              </a:rPr>
              <a:t>সময়ঃ </a:t>
            </a:r>
            <a:r>
              <a:rPr lang="bn-IN" sz="6000" b="1" dirty="0" smtClean="0">
                <a:ln w="1905"/>
                <a:solidFill>
                  <a:srgbClr val="002060"/>
                </a:solidFill>
                <a:effectLst>
                  <a:innerShdw blurRad="69850" dist="43180" dir="5400000">
                    <a:srgbClr val="000000">
                      <a:alpha val="65000"/>
                    </a:srgbClr>
                  </a:innerShdw>
                </a:effectLst>
                <a:latin typeface="NikoshBAN" pitchFamily="2" charset="0"/>
                <a:cs typeface="NikoshBAN" pitchFamily="2" charset="0"/>
              </a:rPr>
              <a:t>২</a:t>
            </a:r>
            <a:r>
              <a:rPr lang="en-US" sz="6000" b="1" dirty="0" smtClean="0">
                <a:ln w="1905"/>
                <a:solidFill>
                  <a:srgbClr val="002060"/>
                </a:solidFill>
                <a:effectLst>
                  <a:innerShdw blurRad="69850" dist="43180" dir="5400000">
                    <a:srgbClr val="000000">
                      <a:alpha val="65000"/>
                    </a:srgbClr>
                  </a:innerShdw>
                </a:effectLst>
                <a:latin typeface="NikoshBAN" pitchFamily="2" charset="0"/>
                <a:cs typeface="NikoshBAN" pitchFamily="2" charset="0"/>
              </a:rPr>
              <a:t>৫</a:t>
            </a:r>
            <a:r>
              <a:rPr lang="bn-IN" sz="6000" b="1" dirty="0" smtClean="0">
                <a:ln w="1905"/>
                <a:solidFill>
                  <a:srgbClr val="002060"/>
                </a:solidFill>
                <a:effectLst>
                  <a:innerShdw blurRad="69850" dist="43180" dir="5400000">
                    <a:srgbClr val="000000">
                      <a:alpha val="65000"/>
                    </a:srgbClr>
                  </a:innerShdw>
                </a:effectLst>
                <a:latin typeface="NikoshBAN" pitchFamily="2" charset="0"/>
                <a:cs typeface="NikoshBAN" pitchFamily="2" charset="0"/>
              </a:rPr>
              <a:t> </a:t>
            </a:r>
            <a:r>
              <a:rPr lang="bn-IN" sz="6000" b="1" dirty="0" smtClean="0">
                <a:ln w="1905"/>
                <a:solidFill>
                  <a:srgbClr val="002060"/>
                </a:solidFill>
                <a:effectLst>
                  <a:innerShdw blurRad="69850" dist="43180" dir="5400000">
                    <a:srgbClr val="000000">
                      <a:alpha val="65000"/>
                    </a:srgbClr>
                  </a:innerShdw>
                </a:effectLst>
                <a:latin typeface="NikoshBAN" pitchFamily="2" charset="0"/>
                <a:cs typeface="NikoshBAN" pitchFamily="2" charset="0"/>
              </a:rPr>
              <a:t>মিনিট</a:t>
            </a:r>
          </a:p>
          <a:p>
            <a:pPr algn="ctr"/>
            <a:r>
              <a:rPr lang="bn-BD" sz="6000" b="1" dirty="0" smtClean="0">
                <a:ln w="1905"/>
                <a:solidFill>
                  <a:srgbClr val="FFFF00"/>
                </a:solidFill>
                <a:effectLst>
                  <a:innerShdw blurRad="69850" dist="43180" dir="5400000">
                    <a:srgbClr val="000000">
                      <a:alpha val="65000"/>
                    </a:srgbClr>
                  </a:innerShdw>
                </a:effectLst>
                <a:latin typeface="NikoshBAN" pitchFamily="2" charset="0"/>
                <a:cs typeface="NikoshBAN" pitchFamily="2" charset="0"/>
              </a:rPr>
              <a:t>তারিখঃ </a:t>
            </a:r>
            <a:r>
              <a:rPr lang="bn-IN" sz="6000" b="1" dirty="0" smtClean="0">
                <a:ln w="1905"/>
                <a:solidFill>
                  <a:srgbClr val="FFFF00"/>
                </a:solidFill>
                <a:effectLst>
                  <a:innerShdw blurRad="69850" dist="43180" dir="5400000">
                    <a:srgbClr val="000000">
                      <a:alpha val="65000"/>
                    </a:srgbClr>
                  </a:innerShdw>
                </a:effectLst>
                <a:latin typeface="NikoshBAN" pitchFamily="2" charset="0"/>
                <a:cs typeface="NikoshBAN" pitchFamily="2" charset="0"/>
              </a:rPr>
              <a:t>৩১</a:t>
            </a:r>
            <a:r>
              <a:rPr lang="bn-BD" sz="6000" b="1" dirty="0" smtClean="0">
                <a:ln w="1905"/>
                <a:solidFill>
                  <a:srgbClr val="FFFF00"/>
                </a:solidFill>
                <a:effectLst>
                  <a:innerShdw blurRad="69850" dist="43180" dir="5400000">
                    <a:srgbClr val="000000">
                      <a:alpha val="65000"/>
                    </a:srgbClr>
                  </a:innerShdw>
                </a:effectLst>
                <a:latin typeface="NikoshBAN" pitchFamily="2" charset="0"/>
                <a:cs typeface="NikoshBAN" pitchFamily="2" charset="0"/>
              </a:rPr>
              <a:t>/০</a:t>
            </a:r>
            <a:r>
              <a:rPr lang="bn-IN" sz="6000" b="1" dirty="0" smtClean="0">
                <a:ln w="1905"/>
                <a:solidFill>
                  <a:srgbClr val="FFFF00"/>
                </a:solidFill>
                <a:effectLst>
                  <a:innerShdw blurRad="69850" dist="43180" dir="5400000">
                    <a:srgbClr val="000000">
                      <a:alpha val="65000"/>
                    </a:srgbClr>
                  </a:innerShdw>
                </a:effectLst>
                <a:latin typeface="NikoshBAN" pitchFamily="2" charset="0"/>
                <a:cs typeface="NikoshBAN" pitchFamily="2" charset="0"/>
              </a:rPr>
              <a:t>৭</a:t>
            </a:r>
            <a:r>
              <a:rPr lang="bn-BD" sz="6000" b="1" dirty="0" smtClean="0">
                <a:ln w="1905"/>
                <a:solidFill>
                  <a:srgbClr val="FFFF00"/>
                </a:solidFill>
                <a:effectLst>
                  <a:innerShdw blurRad="69850" dist="43180" dir="5400000">
                    <a:srgbClr val="000000">
                      <a:alpha val="65000"/>
                    </a:srgbClr>
                  </a:innerShdw>
                </a:effectLst>
                <a:latin typeface="NikoshBAN" pitchFamily="2" charset="0"/>
                <a:cs typeface="NikoshBAN" pitchFamily="2" charset="0"/>
              </a:rPr>
              <a:t>/২০২</a:t>
            </a:r>
            <a:r>
              <a:rPr lang="bn-IN" sz="6000" b="1" dirty="0" smtClean="0">
                <a:ln w="1905"/>
                <a:solidFill>
                  <a:srgbClr val="FFFF00"/>
                </a:solidFill>
                <a:effectLst>
                  <a:innerShdw blurRad="69850" dist="43180" dir="5400000">
                    <a:srgbClr val="000000">
                      <a:alpha val="65000"/>
                    </a:srgbClr>
                  </a:innerShdw>
                </a:effectLst>
                <a:latin typeface="NikoshBAN" pitchFamily="2" charset="0"/>
                <a:cs typeface="NikoshBAN" pitchFamily="2" charset="0"/>
              </a:rPr>
              <a:t>১</a:t>
            </a:r>
            <a:r>
              <a:rPr lang="bn-BD" sz="6000" b="1" dirty="0" smtClean="0">
                <a:ln w="1905"/>
                <a:solidFill>
                  <a:srgbClr val="FFFF00"/>
                </a:solidFill>
                <a:effectLst>
                  <a:innerShdw blurRad="69850" dist="43180" dir="5400000">
                    <a:srgbClr val="000000">
                      <a:alpha val="65000"/>
                    </a:srgbClr>
                  </a:innerShdw>
                </a:effectLst>
                <a:latin typeface="NikoshBAN" pitchFamily="2" charset="0"/>
                <a:cs typeface="NikoshBAN" pitchFamily="2" charset="0"/>
              </a:rPr>
              <a:t> </a:t>
            </a:r>
            <a:r>
              <a:rPr lang="bn-BD" sz="6000" b="1" dirty="0" smtClean="0">
                <a:ln w="1905"/>
                <a:solidFill>
                  <a:srgbClr val="FFFF00"/>
                </a:solidFill>
                <a:effectLst>
                  <a:innerShdw blurRad="69850" dist="43180" dir="5400000">
                    <a:srgbClr val="000000">
                      <a:alpha val="65000"/>
                    </a:srgbClr>
                  </a:innerShdw>
                </a:effectLst>
                <a:latin typeface="NikoshBAN" pitchFamily="2" charset="0"/>
                <a:cs typeface="NikoshBAN" pitchFamily="2" charset="0"/>
              </a:rPr>
              <a:t>ইং </a:t>
            </a:r>
            <a:endParaRPr lang="bn-IN" sz="6000" b="1" dirty="0">
              <a:ln w="1905"/>
              <a:solidFill>
                <a:srgbClr val="FFFF00"/>
              </a:solidFill>
              <a:effectLst>
                <a:innerShdw blurRad="69850" dist="43180" dir="5400000">
                  <a:srgbClr val="000000">
                    <a:alpha val="65000"/>
                  </a:srgbClr>
                </a:innerShdw>
              </a:effectLst>
              <a:latin typeface="NikoshBAN" pitchFamily="2" charset="0"/>
              <a:cs typeface="NikoshBAN" pitchFamily="2" charset="0"/>
            </a:endParaRPr>
          </a:p>
        </p:txBody>
      </p:sp>
    </p:spTree>
    <p:extLst>
      <p:ext uri="{BB962C8B-B14F-4D97-AF65-F5344CB8AC3E}">
        <p14:creationId xmlns:p14="http://schemas.microsoft.com/office/powerpoint/2010/main" val="3988537052"/>
      </p:ext>
    </p:extLst>
  </p:cSld>
  <p:clrMapOvr>
    <a:masterClrMapping/>
  </p:clrMapOvr>
  <p:transition spd="slow">
    <p:checker/>
    <p:sndAc>
      <p:stSnd>
        <p:snd r:embed="rId2" name="laser.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wnload (1).jpg"/>
          <p:cNvPicPr>
            <a:picLocks noChangeAspect="1"/>
          </p:cNvPicPr>
          <p:nvPr/>
        </p:nvPicPr>
        <p:blipFill>
          <a:blip r:embed="rId3"/>
          <a:stretch>
            <a:fillRect/>
          </a:stretch>
        </p:blipFill>
        <p:spPr>
          <a:xfrm>
            <a:off x="6754091" y="1036044"/>
            <a:ext cx="6019800" cy="5791200"/>
          </a:xfrm>
          <a:prstGeom prst="rect">
            <a:avLst/>
          </a:prstGeom>
        </p:spPr>
      </p:pic>
      <p:sp>
        <p:nvSpPr>
          <p:cNvPr id="4" name="Rectangle 3"/>
          <p:cNvSpPr/>
          <p:nvPr/>
        </p:nvSpPr>
        <p:spPr>
          <a:xfrm>
            <a:off x="2057400" y="58052"/>
            <a:ext cx="8458200" cy="830997"/>
          </a:xfrm>
          <a:prstGeom prst="rect">
            <a:avLst/>
          </a:prstGeom>
        </p:spPr>
        <p:txBody>
          <a:bodyPr wrap="square">
            <a:spAutoFit/>
          </a:bodyPr>
          <a:lstStyle/>
          <a:p>
            <a:pPr algn="ctr"/>
            <a:r>
              <a:rPr lang="bn-BD" sz="4800"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ছবি গুলো লক্ষ্য করো </a:t>
            </a:r>
            <a:r>
              <a:rPr lang="bn-IN" sz="4800"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a:t>
            </a:r>
            <a:endParaRPr lang="en-US" sz="4800" dirty="0">
              <a:solidFill>
                <a:srgbClr val="FFFF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5" name="Rectangle 4"/>
          <p:cNvSpPr/>
          <p:nvPr/>
        </p:nvSpPr>
        <p:spPr>
          <a:xfrm>
            <a:off x="2667000" y="6019801"/>
            <a:ext cx="7924800" cy="1015663"/>
          </a:xfrm>
          <a:prstGeom prst="rect">
            <a:avLst/>
          </a:prstGeom>
        </p:spPr>
        <p:txBody>
          <a:bodyPr wrap="square">
            <a:spAutoFit/>
          </a:bodyPr>
          <a:lstStyle/>
          <a:p>
            <a:pPr algn="ctr"/>
            <a:r>
              <a:rPr lang="bn-BD" sz="6000" dirty="0" smtClean="0">
                <a:solidFill>
                  <a:schemeClr val="bg1"/>
                </a:solidFill>
                <a:effectLst>
                  <a:outerShdw blurRad="38100" dist="38100" dir="2700000" algn="tl">
                    <a:srgbClr val="000000">
                      <a:alpha val="43137"/>
                    </a:srgbClr>
                  </a:outerShdw>
                </a:effectLst>
                <a:latin typeface="NikoshBAN" pitchFamily="2" charset="0"/>
                <a:cs typeface="NikoshBAN" pitchFamily="2" charset="0"/>
              </a:rPr>
              <a:t> </a:t>
            </a:r>
          </a:p>
        </p:txBody>
      </p:sp>
      <p:sp>
        <p:nvSpPr>
          <p:cNvPr id="6" name="Rectangle 5"/>
          <p:cNvSpPr/>
          <p:nvPr/>
        </p:nvSpPr>
        <p:spPr>
          <a:xfrm>
            <a:off x="1676400" y="6629400"/>
            <a:ext cx="8839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latin typeface="NikoshBAN" pitchFamily="2" charset="0"/>
                <a:cs typeface="NikoshBAN" pitchFamily="2" charset="0"/>
              </a:rPr>
              <a:t>ছবি গুলোতে কি দেখতে </a:t>
            </a:r>
            <a:r>
              <a:rPr lang="bn-BD" sz="4000" dirty="0" smtClean="0">
                <a:latin typeface="NikoshBAN" pitchFamily="2" charset="0"/>
                <a:cs typeface="NikoshBAN" pitchFamily="2" charset="0"/>
              </a:rPr>
              <a:t>পাচ্ছে</a:t>
            </a:r>
            <a:r>
              <a:rPr lang="bn-IN" sz="4000" dirty="0">
                <a:latin typeface="NikoshBAN" pitchFamily="2" charset="0"/>
                <a:cs typeface="NikoshBAN" pitchFamily="2" charset="0"/>
              </a:rPr>
              <a:t>া</a:t>
            </a:r>
            <a:r>
              <a:rPr lang="bn-BD" sz="4000" dirty="0" smtClean="0">
                <a:latin typeface="NikoshBAN" pitchFamily="2" charset="0"/>
                <a:cs typeface="NikoshBAN" pitchFamily="2" charset="0"/>
              </a:rPr>
              <a:t>? </a:t>
            </a:r>
            <a:endParaRPr lang="en-US" sz="4000" dirty="0">
              <a:latin typeface="NikoshBAN" pitchFamily="2" charset="0"/>
              <a:cs typeface="NikoshBAN" pitchFamily="2"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4676" y="893205"/>
            <a:ext cx="6269182" cy="5662136"/>
          </a:xfrm>
          <a:prstGeom prst="rect">
            <a:avLst/>
          </a:prstGeom>
        </p:spPr>
      </p:pic>
    </p:spTree>
  </p:cSld>
  <p:clrMapOvr>
    <a:masterClrMapping/>
  </p:clrMapOvr>
  <p:transition>
    <p:fade/>
    <p:sndAc>
      <p:stSnd>
        <p:snd r:embed="rId2" name="applause.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xresdefault.jpg"/>
          <p:cNvPicPr>
            <a:picLocks noChangeAspect="1"/>
          </p:cNvPicPr>
          <p:nvPr/>
        </p:nvPicPr>
        <p:blipFill>
          <a:blip r:embed="rId3"/>
          <a:stretch>
            <a:fillRect/>
          </a:stretch>
        </p:blipFill>
        <p:spPr>
          <a:xfrm>
            <a:off x="304800" y="0"/>
            <a:ext cx="6705600" cy="6096000"/>
          </a:xfrm>
          <a:prstGeom prst="rect">
            <a:avLst/>
          </a:prstGeom>
        </p:spPr>
      </p:pic>
      <p:pic>
        <p:nvPicPr>
          <p:cNvPr id="3" name="Picture 2" descr="download (2).jpg"/>
          <p:cNvPicPr>
            <a:picLocks noChangeAspect="1"/>
          </p:cNvPicPr>
          <p:nvPr/>
        </p:nvPicPr>
        <p:blipFill>
          <a:blip r:embed="rId4"/>
          <a:stretch>
            <a:fillRect/>
          </a:stretch>
        </p:blipFill>
        <p:spPr>
          <a:xfrm>
            <a:off x="6858000" y="0"/>
            <a:ext cx="5943600" cy="6096000"/>
          </a:xfrm>
          <a:prstGeom prst="rect">
            <a:avLst/>
          </a:prstGeom>
        </p:spPr>
      </p:pic>
      <p:sp>
        <p:nvSpPr>
          <p:cNvPr id="5" name="Rectangle 4"/>
          <p:cNvSpPr/>
          <p:nvPr/>
        </p:nvSpPr>
        <p:spPr>
          <a:xfrm>
            <a:off x="6248400" y="3457544"/>
            <a:ext cx="307250" cy="400110"/>
          </a:xfrm>
          <a:prstGeom prst="rect">
            <a:avLst/>
          </a:prstGeom>
        </p:spPr>
        <p:txBody>
          <a:bodyPr wrap="square">
            <a:spAutoFit/>
          </a:bodyPr>
          <a:lstStyle/>
          <a:p>
            <a:r>
              <a:rPr lang="bn-BD" dirty="0" smtClean="0">
                <a:solidFill>
                  <a:schemeClr val="bg1"/>
                </a:solidFill>
                <a:effectLst>
                  <a:outerShdw blurRad="38100" dist="38100" dir="2700000" algn="tl">
                    <a:srgbClr val="000000">
                      <a:alpha val="43137"/>
                    </a:srgbClr>
                  </a:outerShdw>
                </a:effectLst>
                <a:latin typeface="NikoshBAN" pitchFamily="2" charset="0"/>
                <a:cs typeface="NikoshBAN" pitchFamily="2" charset="0"/>
              </a:rPr>
              <a:t>?</a:t>
            </a:r>
            <a:endParaRPr lang="en-US" dirty="0"/>
          </a:p>
        </p:txBody>
      </p:sp>
      <p:sp>
        <p:nvSpPr>
          <p:cNvPr id="6" name="Rectangle 5"/>
          <p:cNvSpPr/>
          <p:nvPr/>
        </p:nvSpPr>
        <p:spPr>
          <a:xfrm>
            <a:off x="2590800" y="6172200"/>
            <a:ext cx="82296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itchFamily="2" charset="0"/>
                <a:cs typeface="NikoshBAN" pitchFamily="2" charset="0"/>
              </a:rPr>
              <a:t>ছেলেরা মেয়েদেরকে বিরক্ত করছে </a:t>
            </a:r>
            <a:endParaRPr lang="en-US" sz="5400" dirty="0">
              <a:latin typeface="NikoshBAN" pitchFamily="2" charset="0"/>
              <a:cs typeface="NikoshBAN" pitchFamily="2" charset="0"/>
            </a:endParaRPr>
          </a:p>
        </p:txBody>
      </p:sp>
    </p:spTree>
  </p:cSld>
  <p:clrMapOvr>
    <a:masterClrMapping/>
  </p:clrMapOvr>
  <p:transition>
    <p:comb/>
    <p:sndAc>
      <p:stSnd>
        <p:snd r:embed="rId2" name="drumroll.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2).jpg"/>
          <p:cNvPicPr>
            <a:picLocks noChangeAspect="1"/>
          </p:cNvPicPr>
          <p:nvPr/>
        </p:nvPicPr>
        <p:blipFill>
          <a:blip r:embed="rId3"/>
          <a:stretch>
            <a:fillRect/>
          </a:stretch>
        </p:blipFill>
        <p:spPr>
          <a:xfrm>
            <a:off x="685800" y="761999"/>
            <a:ext cx="5334000" cy="5499436"/>
          </a:xfrm>
          <a:prstGeom prst="rect">
            <a:avLst/>
          </a:prstGeom>
        </p:spPr>
      </p:pic>
      <p:pic>
        <p:nvPicPr>
          <p:cNvPr id="3" name="Picture 2" descr="ctg4bd_1323169889_7-Eve-Teasing-bg20101231134428.jpg"/>
          <p:cNvPicPr>
            <a:picLocks noChangeAspect="1"/>
          </p:cNvPicPr>
          <p:nvPr/>
        </p:nvPicPr>
        <p:blipFill>
          <a:blip r:embed="rId4"/>
          <a:stretch>
            <a:fillRect/>
          </a:stretch>
        </p:blipFill>
        <p:spPr>
          <a:xfrm>
            <a:off x="6324600" y="685800"/>
            <a:ext cx="6248400" cy="5562600"/>
          </a:xfrm>
          <a:prstGeom prst="rect">
            <a:avLst/>
          </a:prstGeom>
        </p:spPr>
      </p:pic>
      <p:sp>
        <p:nvSpPr>
          <p:cNvPr id="4" name="Rectangle 3"/>
          <p:cNvSpPr/>
          <p:nvPr/>
        </p:nvSpPr>
        <p:spPr>
          <a:xfrm>
            <a:off x="1676400" y="6248400"/>
            <a:ext cx="8458200" cy="769441"/>
          </a:xfrm>
          <a:prstGeom prst="rect">
            <a:avLst/>
          </a:prstGeom>
        </p:spPr>
        <p:txBody>
          <a:bodyPr wrap="square">
            <a:spAutoFit/>
          </a:bodyPr>
          <a:lstStyle/>
          <a:p>
            <a:r>
              <a:rPr lang="bn-BD" sz="4400"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ছবিগুলোতে কি দেখতে পাচ্ছ?</a:t>
            </a:r>
            <a:endParaRPr lang="en-US" sz="4400" dirty="0">
              <a:solidFill>
                <a:srgbClr val="FFFF00"/>
              </a:solidFill>
            </a:endParaRPr>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1).jpg"/>
          <p:cNvPicPr>
            <a:picLocks noChangeAspect="1"/>
          </p:cNvPicPr>
          <p:nvPr/>
        </p:nvPicPr>
        <p:blipFill>
          <a:blip r:embed="rId3"/>
          <a:stretch>
            <a:fillRect/>
          </a:stretch>
        </p:blipFill>
        <p:spPr>
          <a:xfrm>
            <a:off x="762000" y="457200"/>
            <a:ext cx="5638800" cy="5334000"/>
          </a:xfrm>
          <a:prstGeom prst="rect">
            <a:avLst/>
          </a:prstGeom>
        </p:spPr>
      </p:pic>
      <p:pic>
        <p:nvPicPr>
          <p:cNvPr id="3" name="Picture 2"/>
          <p:cNvPicPr>
            <a:picLocks noChangeAspect="1"/>
          </p:cNvPicPr>
          <p:nvPr/>
        </p:nvPicPr>
        <p:blipFill>
          <a:blip r:embed="rId4"/>
          <a:stretch>
            <a:fillRect/>
          </a:stretch>
        </p:blipFill>
        <p:spPr>
          <a:xfrm>
            <a:off x="6400800" y="457200"/>
            <a:ext cx="6096000" cy="5334000"/>
          </a:xfrm>
          <a:prstGeom prst="rect">
            <a:avLst/>
          </a:prstGeom>
        </p:spPr>
      </p:pic>
      <p:sp>
        <p:nvSpPr>
          <p:cNvPr id="4" name="Oval 3"/>
          <p:cNvSpPr/>
          <p:nvPr/>
        </p:nvSpPr>
        <p:spPr>
          <a:xfrm>
            <a:off x="140368" y="5839326"/>
            <a:ext cx="67056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latin typeface="NikoshBAN" pitchFamily="2" charset="0"/>
                <a:cs typeface="NikoshBAN" pitchFamily="2" charset="0"/>
              </a:rPr>
              <a:t>ইভটিজিংএর</a:t>
            </a:r>
            <a:r>
              <a:rPr lang="bn-BD" sz="4800" dirty="0" smtClean="0">
                <a:latin typeface="NikoshBAN" pitchFamily="2" charset="0"/>
                <a:cs typeface="NikoshBAN" pitchFamily="2" charset="0"/>
              </a:rPr>
              <a:t> </a:t>
            </a:r>
            <a:r>
              <a:rPr lang="bn-BD" sz="4000" dirty="0" smtClean="0">
                <a:latin typeface="NikoshBAN" pitchFamily="2" charset="0"/>
                <a:cs typeface="NikoshBAN" pitchFamily="2" charset="0"/>
              </a:rPr>
              <a:t>বিরুদ্ধে সামাজিক আন্দোলন   </a:t>
            </a:r>
            <a:endParaRPr lang="en-US" sz="4800" dirty="0">
              <a:latin typeface="NikoshBAN" pitchFamily="2" charset="0"/>
              <a:cs typeface="NikoshBAN" pitchFamily="2" charset="0"/>
            </a:endParaRPr>
          </a:p>
        </p:txBody>
      </p:sp>
      <p:sp>
        <p:nvSpPr>
          <p:cNvPr id="5" name="Oval 4"/>
          <p:cNvSpPr/>
          <p:nvPr/>
        </p:nvSpPr>
        <p:spPr>
          <a:xfrm>
            <a:off x="-1066800" y="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858000" y="5791200"/>
            <a:ext cx="56388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itchFamily="2" charset="0"/>
                <a:cs typeface="NikoshBAN" pitchFamily="2" charset="0"/>
              </a:rPr>
              <a:t>ইভটিজার গ্রেপ্তার </a:t>
            </a:r>
            <a:endParaRPr lang="en-US" sz="5400" dirty="0">
              <a:latin typeface="NikoshBAN" pitchFamily="2" charset="0"/>
              <a:cs typeface="NikoshBAN" pitchFamily="2" charset="0"/>
            </a:endParaRPr>
          </a:p>
        </p:txBody>
      </p:sp>
    </p:spTree>
  </p:cSld>
  <p:clrMapOvr>
    <a:masterClrMapping/>
  </p:clrMapOvr>
  <p:transition spd="slow">
    <p:wheel spokes="8"/>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3657600"/>
            <a:ext cx="9677400" cy="3539430"/>
          </a:xfrm>
          <a:prstGeom prst="rect">
            <a:avLst/>
          </a:prstGeom>
        </p:spPr>
        <p:txBody>
          <a:bodyPr wrap="square">
            <a:spAutoFit/>
          </a:bodyPr>
          <a:lstStyle/>
          <a:p>
            <a:pPr algn="ctr"/>
            <a:r>
              <a:rPr lang="ar-SA" sz="8000" b="1" dirty="0" smtClean="0">
                <a:ln w="10541" cmpd="sng">
                  <a:solidFill>
                    <a:schemeClr val="accent1">
                      <a:shade val="88000"/>
                      <a:satMod val="110000"/>
                    </a:schemeClr>
                  </a:solidFill>
                  <a:prstDash val="solid"/>
                </a:ln>
                <a:solidFill>
                  <a:srgbClr val="002060"/>
                </a:solidFill>
                <a:latin typeface="NikoshBAN" pitchFamily="2" charset="0"/>
                <a:cs typeface="Arial" panose="020B0604020202020204" pitchFamily="34" charset="0"/>
              </a:rPr>
              <a:t>بَابُ ِايّذاءِ النِّسَاءِ</a:t>
            </a:r>
            <a:endParaRPr lang="bn-IN" sz="8000" b="1" dirty="0" smtClean="0">
              <a:ln w="10541" cmpd="sng">
                <a:solidFill>
                  <a:schemeClr val="accent1">
                    <a:shade val="88000"/>
                    <a:satMod val="110000"/>
                  </a:schemeClr>
                </a:solidFill>
                <a:prstDash val="solid"/>
              </a:ln>
              <a:solidFill>
                <a:srgbClr val="002060"/>
              </a:solidFill>
              <a:latin typeface="NikoshBAN" pitchFamily="2" charset="0"/>
              <a:cs typeface="NikoshBAN" pitchFamily="2" charset="0"/>
            </a:endParaRPr>
          </a:p>
          <a:p>
            <a:pPr algn="ctr"/>
            <a:r>
              <a:rPr lang="bn-BD" sz="7200" b="1" dirty="0" smtClean="0">
                <a:ln w="1905"/>
                <a:solidFill>
                  <a:srgbClr val="FF0000"/>
                </a:solidFill>
                <a:effectLst>
                  <a:innerShdw blurRad="69850" dist="43180" dir="5400000">
                    <a:srgbClr val="000000">
                      <a:alpha val="65000"/>
                    </a:srgbClr>
                  </a:innerShdw>
                </a:effectLst>
                <a:latin typeface="NikoshBAN" pitchFamily="2" charset="0"/>
                <a:cs typeface="NikoshBAN" pitchFamily="2" charset="0"/>
              </a:rPr>
              <a:t>নারীদের উত্ত্যক্ত করা</a:t>
            </a:r>
            <a:r>
              <a:rPr lang="en-US" sz="7200" b="1" dirty="0" smtClean="0">
                <a:ln w="1905"/>
                <a:solidFill>
                  <a:srgbClr val="FF0000"/>
                </a:solidFill>
                <a:effectLst>
                  <a:innerShdw blurRad="69850" dist="43180" dir="5400000">
                    <a:srgbClr val="000000">
                      <a:alpha val="65000"/>
                    </a:srgbClr>
                  </a:innerShdw>
                </a:effectLst>
                <a:latin typeface="NikoshBAN" pitchFamily="2" charset="0"/>
                <a:cs typeface="NikoshBAN" pitchFamily="2" charset="0"/>
              </a:rPr>
              <a:t> </a:t>
            </a:r>
            <a:r>
              <a:rPr lang="bn-BD" sz="7200" b="1" dirty="0" smtClean="0">
                <a:ln w="1905"/>
                <a:solidFill>
                  <a:srgbClr val="FF0000"/>
                </a:solidFill>
                <a:effectLst>
                  <a:innerShdw blurRad="69850" dist="43180" dir="5400000">
                    <a:srgbClr val="000000">
                      <a:alpha val="65000"/>
                    </a:srgbClr>
                  </a:innerShdw>
                </a:effectLst>
                <a:latin typeface="NikoshBAN" pitchFamily="2" charset="0"/>
                <a:cs typeface="NikoshBAN" pitchFamily="2" charset="0"/>
              </a:rPr>
              <a:t>বা ইভটিজিং</a:t>
            </a:r>
          </a:p>
        </p:txBody>
      </p:sp>
      <p:sp>
        <p:nvSpPr>
          <p:cNvPr id="3" name="Oval 2"/>
          <p:cNvSpPr/>
          <p:nvPr/>
        </p:nvSpPr>
        <p:spPr>
          <a:xfrm>
            <a:off x="2133600" y="304800"/>
            <a:ext cx="8534400" cy="2743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dirty="0" smtClean="0"/>
              <a:t> </a:t>
            </a:r>
          </a:p>
          <a:p>
            <a:pPr algn="ctr"/>
            <a:r>
              <a:rPr lang="bn-BD" sz="7200" dirty="0" smtClean="0">
                <a:solidFill>
                  <a:srgbClr val="FFFF00"/>
                </a:solidFill>
                <a:latin typeface="NikoshBAN" pitchFamily="2" charset="0"/>
                <a:cs typeface="NikoshBAN" pitchFamily="2" charset="0"/>
              </a:rPr>
              <a:t>আমাদের আজকের পাঠ </a:t>
            </a:r>
            <a:endParaRPr lang="en-US" sz="7200" dirty="0">
              <a:solidFill>
                <a:srgbClr val="FFFF00"/>
              </a:solidFill>
              <a:latin typeface="NikoshBAN" pitchFamily="2" charset="0"/>
              <a:cs typeface="NikoshBAN" pitchFamily="2" charset="0"/>
            </a:endParaRPr>
          </a:p>
        </p:txBody>
      </p:sp>
    </p:spTree>
  </p:cSld>
  <p:clrMapOvr>
    <a:masterClrMapping/>
  </p:clrMapOvr>
  <p:transition spd="slow">
    <p:fade/>
    <p:sndAc>
      <p:stSnd>
        <p:snd r:embed="rId2" name="breeze.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90500" y="1752600"/>
            <a:ext cx="11963400" cy="4810548"/>
          </a:xfrm>
          <a:prstGeom prst="rect">
            <a:avLst/>
          </a:prstGeom>
          <a:noFill/>
          <a:ln>
            <a:noFill/>
          </a:ln>
        </p:spPr>
        <p:style>
          <a:lnRef idx="3">
            <a:schemeClr val="lt1"/>
          </a:lnRef>
          <a:fillRef idx="1">
            <a:schemeClr val="dk1"/>
          </a:fillRef>
          <a:effectRef idx="1">
            <a:schemeClr val="dk1"/>
          </a:effectRef>
          <a:fontRef idx="minor">
            <a:schemeClr val="lt1"/>
          </a:fontRef>
        </p:style>
        <p:txBody>
          <a:bodyPr wrap="square" lIns="100584" tIns="50292" rIns="100584" bIns="50292">
            <a:spAutoFit/>
          </a:bodyPr>
          <a:lstStyle/>
          <a:p>
            <a:pPr marL="502920" indent="-502920">
              <a:lnSpc>
                <a:spcPct val="150000"/>
              </a:lnSpc>
              <a:buClr>
                <a:srgbClr val="00B050"/>
              </a:buClr>
              <a:buFont typeface="Wingdings" pitchFamily="2" charset="2"/>
              <a:buChar char="q"/>
            </a:pPr>
            <a:r>
              <a:rPr lang="en-US" sz="4400" b="1" dirty="0" smtClean="0">
                <a:solidFill>
                  <a:srgbClr val="002060"/>
                </a:solidFill>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ইভটিজিং</a:t>
            </a:r>
            <a:r>
              <a:rPr lang="en-US" sz="4000"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কী</a:t>
            </a:r>
            <a:r>
              <a:rPr lang="en-US" sz="4000"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তা</a:t>
            </a:r>
            <a:r>
              <a:rPr lang="en-US" sz="4000"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বলতে</a:t>
            </a:r>
            <a:r>
              <a:rPr lang="en-US" sz="4000"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পারবে</a:t>
            </a:r>
            <a:r>
              <a:rPr lang="bn-BD" sz="4000"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a:t>
            </a:r>
            <a:endParaRPr lang="bn-IN" sz="4000"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endParaRPr>
          </a:p>
          <a:p>
            <a:pPr marL="502920" indent="-502920">
              <a:lnSpc>
                <a:spcPct val="150000"/>
              </a:lnSpc>
              <a:buClr>
                <a:srgbClr val="00B050"/>
              </a:buClr>
              <a:buFont typeface="Wingdings" pitchFamily="2" charset="2"/>
              <a:buChar char="q"/>
            </a:pPr>
            <a:r>
              <a:rPr lang="en-US" sz="4000"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ইভটিজিং</a:t>
            </a:r>
            <a:r>
              <a:rPr lang="en-US" sz="4000"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বা</a:t>
            </a:r>
            <a:r>
              <a:rPr lang="en-US" sz="4000"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নারী</a:t>
            </a:r>
            <a:r>
              <a:rPr lang="en-US" sz="4000"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উত্যক্তকরণের</a:t>
            </a:r>
            <a:r>
              <a:rPr lang="en-US" sz="4000"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পরিণতি</a:t>
            </a:r>
            <a:r>
              <a:rPr lang="en-US" sz="4000"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বর্ণনা</a:t>
            </a:r>
            <a:r>
              <a:rPr lang="en-US" sz="4000"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করতে</a:t>
            </a:r>
            <a:r>
              <a:rPr lang="en-US" sz="4000"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পারবে</a:t>
            </a:r>
            <a:r>
              <a:rPr lang="bn-BD" sz="4000"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a:t>
            </a:r>
            <a:endParaRPr lang="en-US" sz="4000"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endParaRPr>
          </a:p>
          <a:p>
            <a:pPr marL="502920" indent="-502920">
              <a:lnSpc>
                <a:spcPct val="150000"/>
              </a:lnSpc>
              <a:buClr>
                <a:srgbClr val="00B050"/>
              </a:buClr>
              <a:buFont typeface="Wingdings" pitchFamily="2" charset="2"/>
              <a:buChar char="q"/>
            </a:pPr>
            <a:r>
              <a:rPr lang="en-US" sz="4000"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 </a:t>
            </a:r>
            <a:r>
              <a:rPr lang="bn-BD" sz="4000"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rPr>
              <a:t>ইভটিজিং প্রতিরোধ করার  উপায় বলতে পারবে।    </a:t>
            </a:r>
            <a:endParaRPr lang="en-US" sz="4000" b="1" dirty="0" smtClean="0">
              <a:solidFill>
                <a:srgbClr val="FFFF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6" name="Oval Callout 5"/>
          <p:cNvSpPr/>
          <p:nvPr/>
        </p:nvSpPr>
        <p:spPr>
          <a:xfrm>
            <a:off x="190500" y="-685800"/>
            <a:ext cx="11421979" cy="3581400"/>
          </a:xfrm>
          <a:prstGeom prst="wedgeEllipseCallout">
            <a:avLst>
              <a:gd name="adj1" fmla="val 1235"/>
              <a:gd name="adj2" fmla="val 625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dirty="0" smtClean="0">
                <a:solidFill>
                  <a:schemeClr val="bg1"/>
                </a:solidFill>
                <a:latin typeface="NikoshBAN" pitchFamily="2" charset="0"/>
                <a:cs typeface="NikoshBAN" pitchFamily="2" charset="0"/>
              </a:rPr>
              <a:t>শিখন ফল</a:t>
            </a:r>
          </a:p>
          <a:p>
            <a:pPr algn="ctr"/>
            <a:r>
              <a:rPr lang="bn-BD" sz="4400" dirty="0" smtClean="0">
                <a:solidFill>
                  <a:schemeClr val="bg1"/>
                </a:solidFill>
                <a:latin typeface="NikoshBAN" pitchFamily="2" charset="0"/>
                <a:cs typeface="NikoshBAN" pitchFamily="2" charset="0"/>
              </a:rPr>
              <a:t>এই পাঠ শেষে শিক্ষার্থীরা</a:t>
            </a:r>
            <a:r>
              <a:rPr lang="bn-BD" sz="1400" dirty="0" smtClean="0">
                <a:solidFill>
                  <a:schemeClr val="bg1"/>
                </a:solidFill>
              </a:rPr>
              <a:t>  </a:t>
            </a:r>
            <a:endParaRPr lang="en-US" sz="1400" dirty="0">
              <a:solidFill>
                <a:schemeClr val="bg1"/>
              </a:solidFill>
            </a:endParaRPr>
          </a:p>
        </p:txBody>
      </p:sp>
    </p:spTree>
    <p:extLst>
      <p:ext uri="{BB962C8B-B14F-4D97-AF65-F5344CB8AC3E}">
        <p14:creationId xmlns:p14="http://schemas.microsoft.com/office/powerpoint/2010/main" val="3781153103"/>
      </p:ext>
    </p:extLst>
  </p:cSld>
  <p:clrMapOvr>
    <a:masterClrMapping/>
  </p:clrMapOvr>
  <p:transition>
    <p:fade/>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1963</TotalTime>
  <Words>730</Words>
  <Application>Microsoft Office PowerPoint</Application>
  <PresentationFormat>Custom</PresentationFormat>
  <Paragraphs>57</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Century Gothic</vt:lpstr>
      <vt:lpstr>NikoshBAN</vt:lpstr>
      <vt:lpstr>Tahoma</vt:lpstr>
      <vt:lpstr>Vrinda</vt:lpstr>
      <vt:lpstr>Wingdings</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nazim sir</dc:creator>
  <cp:lastModifiedBy>SHAH JALAL</cp:lastModifiedBy>
  <cp:revision>363</cp:revision>
  <dcterms:created xsi:type="dcterms:W3CDTF">2006-08-16T00:00:00Z</dcterms:created>
  <dcterms:modified xsi:type="dcterms:W3CDTF">2021-07-31T04:56:23Z</dcterms:modified>
</cp:coreProperties>
</file>