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411" r:id="rId2"/>
    <p:sldId id="490" r:id="rId3"/>
    <p:sldId id="427" r:id="rId4"/>
    <p:sldId id="428" r:id="rId5"/>
    <p:sldId id="471" r:id="rId6"/>
    <p:sldId id="432" r:id="rId7"/>
    <p:sldId id="433" r:id="rId8"/>
    <p:sldId id="434" r:id="rId9"/>
    <p:sldId id="438" r:id="rId10"/>
    <p:sldId id="451" r:id="rId11"/>
    <p:sldId id="452" r:id="rId12"/>
    <p:sldId id="453" r:id="rId13"/>
    <p:sldId id="454" r:id="rId14"/>
    <p:sldId id="473" r:id="rId15"/>
    <p:sldId id="488" r:id="rId16"/>
    <p:sldId id="489" r:id="rId17"/>
    <p:sldId id="474" r:id="rId18"/>
    <p:sldId id="491" r:id="rId19"/>
    <p:sldId id="492" r:id="rId20"/>
    <p:sldId id="493" r:id="rId21"/>
    <p:sldId id="494" r:id="rId22"/>
    <p:sldId id="495" r:id="rId23"/>
    <p:sldId id="496" r:id="rId24"/>
    <p:sldId id="497" r:id="rId25"/>
    <p:sldId id="501" r:id="rId26"/>
    <p:sldId id="498" r:id="rId27"/>
    <p:sldId id="475" r:id="rId28"/>
    <p:sldId id="476" r:id="rId29"/>
    <p:sldId id="477" r:id="rId30"/>
    <p:sldId id="478" r:id="rId31"/>
    <p:sldId id="479" r:id="rId32"/>
    <p:sldId id="480" r:id="rId33"/>
    <p:sldId id="505" r:id="rId34"/>
    <p:sldId id="506" r:id="rId35"/>
    <p:sldId id="507" r:id="rId36"/>
    <p:sldId id="484" r:id="rId37"/>
    <p:sldId id="485" r:id="rId38"/>
    <p:sldId id="508" r:id="rId39"/>
    <p:sldId id="509" r:id="rId40"/>
    <p:sldId id="447" r:id="rId41"/>
    <p:sldId id="448" r:id="rId42"/>
    <p:sldId id="293" r:id="rId43"/>
  </p:sldIdLst>
  <p:sldSz cx="10160000" cy="5715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200" userDrawn="1">
          <p15:clr>
            <a:srgbClr val="A4A3A4"/>
          </p15:clr>
        </p15:guide>
        <p15:guide id="3" orient="horz" pos="180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919E5"/>
    <a:srgbClr val="989102"/>
    <a:srgbClr val="16B3C8"/>
    <a:srgbClr val="0C626E"/>
    <a:srgbClr val="8B0F70"/>
    <a:srgbClr val="D62C28"/>
    <a:srgbClr val="FCFC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762" y="96"/>
      </p:cViewPr>
      <p:guideLst>
        <p:guide orient="horz" pos="2160"/>
        <p:guide pos="3200"/>
        <p:guide orient="horz" pos="180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BB7F5D-1A99-4FD2-861F-ACD0D3F833BF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58833B-54E2-47CC-ABBB-0030F898A7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7433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1619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200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0F368-962F-41CC-B80E-522826C5D5A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67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775356"/>
            <a:ext cx="86360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238500"/>
            <a:ext cx="71120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7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5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3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19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399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47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559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639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6000" y="228866"/>
            <a:ext cx="22860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0" y="228866"/>
            <a:ext cx="6688667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2570" y="3672418"/>
            <a:ext cx="8636000" cy="1135063"/>
          </a:xfrm>
        </p:spPr>
        <p:txBody>
          <a:bodyPr anchor="t"/>
          <a:lstStyle>
            <a:lvl1pPr algn="l">
              <a:defRPr sz="4444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2570" y="2422261"/>
            <a:ext cx="8636000" cy="1250156"/>
          </a:xfrm>
        </p:spPr>
        <p:txBody>
          <a:bodyPr anchor="b"/>
          <a:lstStyle>
            <a:lvl1pPr marL="0" indent="0">
              <a:buNone/>
              <a:defRPr sz="2222">
                <a:solidFill>
                  <a:schemeClr val="tx1">
                    <a:tint val="75000"/>
                  </a:schemeClr>
                </a:solidFill>
              </a:defRPr>
            </a:lvl1pPr>
            <a:lvl2pPr marL="50799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5990" indent="0">
              <a:buNone/>
              <a:defRPr sz="1778">
                <a:solidFill>
                  <a:schemeClr val="tx1">
                    <a:tint val="75000"/>
                  </a:schemeClr>
                </a:solidFill>
              </a:defRPr>
            </a:lvl3pPr>
            <a:lvl4pPr marL="152398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4pPr>
            <a:lvl5pPr marL="203198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5pPr>
            <a:lvl6pPr marL="2539975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6pPr>
            <a:lvl7pPr marL="3047970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7pPr>
            <a:lvl8pPr marL="3555964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8pPr>
            <a:lvl9pPr marL="4063959" indent="0">
              <a:buNone/>
              <a:defRPr sz="1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0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667" y="1333500"/>
            <a:ext cx="4487333" cy="3771636"/>
          </a:xfrm>
        </p:spPr>
        <p:txBody>
          <a:bodyPr/>
          <a:lstStyle>
            <a:lvl1pPr>
              <a:defRPr sz="3111"/>
            </a:lvl1pPr>
            <a:lvl2pPr>
              <a:defRPr sz="2667"/>
            </a:lvl2pPr>
            <a:lvl3pPr>
              <a:defRPr sz="2222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279262"/>
            <a:ext cx="4489098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0" y="1812396"/>
            <a:ext cx="4489098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61141" y="1279262"/>
            <a:ext cx="4490861" cy="533135"/>
          </a:xfrm>
        </p:spPr>
        <p:txBody>
          <a:bodyPr anchor="b"/>
          <a:lstStyle>
            <a:lvl1pPr marL="0" indent="0">
              <a:buNone/>
              <a:defRPr sz="2667" b="1"/>
            </a:lvl1pPr>
            <a:lvl2pPr marL="507995" indent="0">
              <a:buNone/>
              <a:defRPr sz="2222" b="1"/>
            </a:lvl2pPr>
            <a:lvl3pPr marL="1015990" indent="0">
              <a:buNone/>
              <a:defRPr sz="2000" b="1"/>
            </a:lvl3pPr>
            <a:lvl4pPr marL="1523985" indent="0">
              <a:buNone/>
              <a:defRPr sz="1778" b="1"/>
            </a:lvl4pPr>
            <a:lvl5pPr marL="2031980" indent="0">
              <a:buNone/>
              <a:defRPr sz="1778" b="1"/>
            </a:lvl5pPr>
            <a:lvl6pPr marL="2539975" indent="0">
              <a:buNone/>
              <a:defRPr sz="1778" b="1"/>
            </a:lvl6pPr>
            <a:lvl7pPr marL="3047970" indent="0">
              <a:buNone/>
              <a:defRPr sz="1778" b="1"/>
            </a:lvl7pPr>
            <a:lvl8pPr marL="3555964" indent="0">
              <a:buNone/>
              <a:defRPr sz="1778" b="1"/>
            </a:lvl8pPr>
            <a:lvl9pPr marL="4063959" indent="0">
              <a:buNone/>
              <a:defRPr sz="1778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61141" y="1812396"/>
            <a:ext cx="4490861" cy="3292740"/>
          </a:xfrm>
        </p:spPr>
        <p:txBody>
          <a:bodyPr/>
          <a:lstStyle>
            <a:lvl1pPr>
              <a:defRPr sz="2667"/>
            </a:lvl1pPr>
            <a:lvl2pPr>
              <a:defRPr sz="2222"/>
            </a:lvl2pPr>
            <a:lvl3pPr>
              <a:defRPr sz="2000"/>
            </a:lvl3pPr>
            <a:lvl4pPr>
              <a:defRPr sz="1778"/>
            </a:lvl4pPr>
            <a:lvl5pPr>
              <a:defRPr sz="1778"/>
            </a:lvl5pPr>
            <a:lvl6pPr>
              <a:defRPr sz="1778"/>
            </a:lvl6pPr>
            <a:lvl7pPr>
              <a:defRPr sz="1778"/>
            </a:lvl7pPr>
            <a:lvl8pPr>
              <a:defRPr sz="1778"/>
            </a:lvl8pPr>
            <a:lvl9pPr>
              <a:defRPr sz="17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2" y="227543"/>
            <a:ext cx="3342570" cy="968375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2278" y="227542"/>
            <a:ext cx="5679722" cy="4877594"/>
          </a:xfrm>
        </p:spPr>
        <p:txBody>
          <a:bodyPr/>
          <a:lstStyle>
            <a:lvl1pPr>
              <a:defRPr sz="3556"/>
            </a:lvl1pPr>
            <a:lvl2pPr>
              <a:defRPr sz="3111"/>
            </a:lvl2pPr>
            <a:lvl3pPr>
              <a:defRPr sz="2667"/>
            </a:lvl3pPr>
            <a:lvl4pPr>
              <a:defRPr sz="2222"/>
            </a:lvl4pPr>
            <a:lvl5pPr>
              <a:defRPr sz="2222"/>
            </a:lvl5pPr>
            <a:lvl6pPr>
              <a:defRPr sz="2222"/>
            </a:lvl6pPr>
            <a:lvl7pPr>
              <a:defRPr sz="2222"/>
            </a:lvl7pPr>
            <a:lvl8pPr>
              <a:defRPr sz="2222"/>
            </a:lvl8pPr>
            <a:lvl9pPr>
              <a:defRPr sz="2222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2" y="1195918"/>
            <a:ext cx="3342570" cy="3909219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1431" y="4000500"/>
            <a:ext cx="6096000" cy="472282"/>
          </a:xfrm>
        </p:spPr>
        <p:txBody>
          <a:bodyPr anchor="b"/>
          <a:lstStyle>
            <a:lvl1pPr algn="l">
              <a:defRPr sz="2222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91431" y="510646"/>
            <a:ext cx="6096000" cy="3429000"/>
          </a:xfrm>
        </p:spPr>
        <p:txBody>
          <a:bodyPr/>
          <a:lstStyle>
            <a:lvl1pPr marL="0" indent="0">
              <a:buNone/>
              <a:defRPr sz="3556"/>
            </a:lvl1pPr>
            <a:lvl2pPr marL="507995" indent="0">
              <a:buNone/>
              <a:defRPr sz="3111"/>
            </a:lvl2pPr>
            <a:lvl3pPr marL="1015990" indent="0">
              <a:buNone/>
              <a:defRPr sz="2667"/>
            </a:lvl3pPr>
            <a:lvl4pPr marL="1523985" indent="0">
              <a:buNone/>
              <a:defRPr sz="2222"/>
            </a:lvl4pPr>
            <a:lvl5pPr marL="2031980" indent="0">
              <a:buNone/>
              <a:defRPr sz="2222"/>
            </a:lvl5pPr>
            <a:lvl6pPr marL="2539975" indent="0">
              <a:buNone/>
              <a:defRPr sz="2222"/>
            </a:lvl6pPr>
            <a:lvl7pPr marL="3047970" indent="0">
              <a:buNone/>
              <a:defRPr sz="2222"/>
            </a:lvl7pPr>
            <a:lvl8pPr marL="3555964" indent="0">
              <a:buNone/>
              <a:defRPr sz="2222"/>
            </a:lvl8pPr>
            <a:lvl9pPr marL="4063959" indent="0">
              <a:buNone/>
              <a:defRPr sz="2222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91431" y="4472782"/>
            <a:ext cx="6096000" cy="670718"/>
          </a:xfrm>
        </p:spPr>
        <p:txBody>
          <a:bodyPr/>
          <a:lstStyle>
            <a:lvl1pPr marL="0" indent="0">
              <a:buNone/>
              <a:defRPr sz="1556"/>
            </a:lvl1pPr>
            <a:lvl2pPr marL="507995" indent="0">
              <a:buNone/>
              <a:defRPr sz="1333"/>
            </a:lvl2pPr>
            <a:lvl3pPr marL="1015990" indent="0">
              <a:buNone/>
              <a:defRPr sz="1111"/>
            </a:lvl3pPr>
            <a:lvl4pPr marL="1523985" indent="0">
              <a:buNone/>
              <a:defRPr sz="1000"/>
            </a:lvl4pPr>
            <a:lvl5pPr marL="2031980" indent="0">
              <a:buNone/>
              <a:defRPr sz="1000"/>
            </a:lvl5pPr>
            <a:lvl6pPr marL="2539975" indent="0">
              <a:buNone/>
              <a:defRPr sz="1000"/>
            </a:lvl6pPr>
            <a:lvl7pPr marL="3047970" indent="0">
              <a:buNone/>
              <a:defRPr sz="1000"/>
            </a:lvl7pPr>
            <a:lvl8pPr marL="3555964" indent="0">
              <a:buNone/>
              <a:defRPr sz="1000"/>
            </a:lvl8pPr>
            <a:lvl9pPr marL="406395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228865"/>
            <a:ext cx="91440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1333500"/>
            <a:ext cx="91440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8000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4E13-199F-4A58-A2FC-4469B9D9F1C0}" type="datetimeFigureOut">
              <a:rPr lang="en-US" smtClean="0"/>
              <a:pPr/>
              <a:t>04-Jul-21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71334" y="5296960"/>
            <a:ext cx="3217333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281333" y="5296960"/>
            <a:ext cx="2370667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01A00E-F7EB-4364-9607-A8C4AAFC3EF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15990" rtl="0" eaLnBrk="1" latinLnBrk="0" hangingPunct="1">
        <a:spcBef>
          <a:spcPct val="0"/>
        </a:spcBef>
        <a:buNone/>
        <a:defRPr sz="48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0996" indent="-380996" algn="l" defTabSz="1015990" rtl="0" eaLnBrk="1" latinLnBrk="0" hangingPunct="1">
        <a:spcBef>
          <a:spcPct val="20000"/>
        </a:spcBef>
        <a:buFont typeface="Arial" pitchFamily="34" charset="0"/>
        <a:buChar char="•"/>
        <a:defRPr sz="3556" kern="1200">
          <a:solidFill>
            <a:schemeClr val="tx1"/>
          </a:solidFill>
          <a:latin typeface="+mn-lt"/>
          <a:ea typeface="+mn-ea"/>
          <a:cs typeface="+mn-cs"/>
        </a:defRPr>
      </a:lvl1pPr>
      <a:lvl2pPr marL="825492" indent="-317497" algn="l" defTabSz="1015990" rtl="0" eaLnBrk="1" latinLnBrk="0" hangingPunct="1">
        <a:spcBef>
          <a:spcPct val="20000"/>
        </a:spcBef>
        <a:buFont typeface="Arial" pitchFamily="34" charset="0"/>
        <a:buChar char="–"/>
        <a:defRPr sz="3111" kern="1200">
          <a:solidFill>
            <a:schemeClr val="tx1"/>
          </a:solidFill>
          <a:latin typeface="+mn-lt"/>
          <a:ea typeface="+mn-ea"/>
          <a:cs typeface="+mn-cs"/>
        </a:defRPr>
      </a:lvl2pPr>
      <a:lvl3pPr marL="126998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1777982" indent="-253997" algn="l" defTabSz="1015990" rtl="0" eaLnBrk="1" latinLnBrk="0" hangingPunct="1">
        <a:spcBef>
          <a:spcPct val="20000"/>
        </a:spcBef>
        <a:buFont typeface="Arial" pitchFamily="34" charset="0"/>
        <a:buChar char="–"/>
        <a:defRPr sz="2222" kern="1200">
          <a:solidFill>
            <a:schemeClr val="tx1"/>
          </a:solidFill>
          <a:latin typeface="+mn-lt"/>
          <a:ea typeface="+mn-ea"/>
          <a:cs typeface="+mn-cs"/>
        </a:defRPr>
      </a:lvl4pPr>
      <a:lvl5pPr marL="2285977" indent="-253997" algn="l" defTabSz="1015990" rtl="0" eaLnBrk="1" latinLnBrk="0" hangingPunct="1">
        <a:spcBef>
          <a:spcPct val="20000"/>
        </a:spcBef>
        <a:buFont typeface="Arial" pitchFamily="34" charset="0"/>
        <a:buChar char="»"/>
        <a:defRPr sz="2222" kern="1200">
          <a:solidFill>
            <a:schemeClr val="tx1"/>
          </a:solidFill>
          <a:latin typeface="+mn-lt"/>
          <a:ea typeface="+mn-ea"/>
          <a:cs typeface="+mn-cs"/>
        </a:defRPr>
      </a:lvl5pPr>
      <a:lvl6pPr marL="279397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6pPr>
      <a:lvl7pPr marL="330196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7pPr>
      <a:lvl8pPr marL="3809962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8pPr>
      <a:lvl9pPr marL="4317957" indent="-253997" algn="l" defTabSz="1015990" rtl="0" eaLnBrk="1" latinLnBrk="0" hangingPunct="1">
        <a:spcBef>
          <a:spcPct val="20000"/>
        </a:spcBef>
        <a:buFont typeface="Arial" pitchFamily="34" charset="0"/>
        <a:buChar char="•"/>
        <a:defRPr sz="222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799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599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398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198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39975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47970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55964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63959" algn="l" defTabSz="10159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2.jpeg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hyperlink" Target="mailto:mafizuldmc@gmail.com" TargetMode="External"/><Relationship Id="rId7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image" Target="../media/image9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7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jpeg"/><Relationship Id="rId5" Type="http://schemas.openxmlformats.org/officeDocument/2006/relationships/image" Target="../media/image2.jpeg"/><Relationship Id="rId4" Type="http://schemas.openxmlformats.org/officeDocument/2006/relationships/image" Target="../media/image1.jpeg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127003"/>
            <a:ext cx="9969500" cy="5692089"/>
            <a:chOff x="-21709" y="-17734"/>
            <a:chExt cx="9192073" cy="703650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3" name="TextBox 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  <p:sp>
        <p:nvSpPr>
          <p:cNvPr id="9" name="Rectangle 8"/>
          <p:cNvSpPr/>
          <p:nvPr/>
        </p:nvSpPr>
        <p:spPr>
          <a:xfrm>
            <a:off x="254000" y="254000"/>
            <a:ext cx="9652000" cy="5285656"/>
          </a:xfrm>
          <a:prstGeom prst="rect">
            <a:avLst/>
          </a:prstGeom>
          <a:blipFill dpi="0"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613721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812800" y="2247900"/>
            <a:ext cx="86106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ব্যবহৃত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মাত্র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সুনির্দিষ্ট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একাধিক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অর্থ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12800" y="419100"/>
            <a:ext cx="861060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800" dirty="0" smtClean="0"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প্রত্যেকটি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905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89000" y="41910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03।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কেবলমাত্র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তিনটি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যুক্তিবাক্য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থাকবে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89000" y="209675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04।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মধ্যপদকে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9000" y="377315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05।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71815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889000" y="41910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06।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89000" y="209550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07।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সদর্থক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89000" y="369570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08।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পাওয়া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যায়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5801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000" y="800100"/>
            <a:ext cx="8534400" cy="144655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09।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একটি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2628900"/>
            <a:ext cx="8534400" cy="2123658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10।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বিশেষ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এবং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নঞর্থক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অনুমিত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4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1960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000" y="1838862"/>
            <a:ext cx="85344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মধ্যপদকে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Bevel 7"/>
          <p:cNvSpPr/>
          <p:nvPr/>
        </p:nvSpPr>
        <p:spPr>
          <a:xfrm>
            <a:off x="1041400" y="4191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04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নিয়ম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3390900"/>
            <a:ext cx="85344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লঙ্ঘন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নাম</a:t>
            </a:r>
            <a:endParaRPr lang="en-US" sz="40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79600" y="4305300"/>
            <a:ext cx="6781800" cy="923330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54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54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683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947333" y="376767"/>
            <a:ext cx="6350000" cy="1185333"/>
          </a:xfrm>
          <a:prstGeom prst="bevel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/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6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dirty="0" err="1">
                <a:latin typeface="NikoshBAN" pitchFamily="2" charset="0"/>
                <a:cs typeface="NikoshBAN" pitchFamily="2" charset="0"/>
              </a:rPr>
              <a:t>পদ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3334" y="1790767"/>
            <a:ext cx="9059333" cy="33750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5333" dirty="0" err="1">
                <a:latin typeface="NikoshBAN" pitchFamily="2" charset="0"/>
                <a:cs typeface="NikoshBAN" pitchFamily="2" charset="0"/>
              </a:rPr>
              <a:t>নিরপেক্ষ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সাধারণভাবে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বর্তমান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কিন্তু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থাকে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736959460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5156200" y="3165710"/>
            <a:ext cx="1676400" cy="457200"/>
          </a:xfrm>
          <a:prstGeom prst="rect">
            <a:avLst/>
          </a:prstGeom>
          <a:solidFill>
            <a:srgbClr val="000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3" name="Picture 2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72844" y="2251740"/>
            <a:ext cx="2043112" cy="836323"/>
          </a:xfrm>
          <a:prstGeom prst="rect">
            <a:avLst/>
          </a:prstGeom>
        </p:spPr>
      </p:pic>
      <p:sp>
        <p:nvSpPr>
          <p:cNvPr id="20" name="Rectangle 19"/>
          <p:cNvSpPr/>
          <p:nvPr/>
        </p:nvSpPr>
        <p:spPr>
          <a:xfrm>
            <a:off x="889000" y="1719242"/>
            <a:ext cx="2590800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01" y="647700"/>
            <a:ext cx="2590800" cy="99479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919956" y="1719242"/>
            <a:ext cx="2590800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ফুল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957" y="647700"/>
            <a:ext cx="2590800" cy="99479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708400" y="1717795"/>
            <a:ext cx="1143000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হয়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187156" y="1719242"/>
            <a:ext cx="1676400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650094"/>
            <a:ext cx="2043112" cy="991502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919956" y="3165710"/>
            <a:ext cx="2590800" cy="457200"/>
          </a:xfrm>
          <a:prstGeom prst="rect">
            <a:avLst/>
          </a:prstGeom>
          <a:solidFill>
            <a:srgbClr val="000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2259852"/>
            <a:ext cx="1676400" cy="819123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>
          <a:xfrm>
            <a:off x="3708400" y="3164263"/>
            <a:ext cx="1143000" cy="457200"/>
          </a:xfrm>
          <a:prstGeom prst="rect">
            <a:avLst/>
          </a:prstGeom>
          <a:solidFill>
            <a:srgbClr val="000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187156" y="3165710"/>
            <a:ext cx="1676400" cy="457200"/>
          </a:xfrm>
          <a:prstGeom prst="rect">
            <a:avLst/>
          </a:prstGeom>
          <a:solidFill>
            <a:srgbClr val="0000C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ফুল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3800" y="2251740"/>
            <a:ext cx="2043112" cy="836323"/>
          </a:xfrm>
          <a:prstGeom prst="rect">
            <a:avLst/>
          </a:prstGeom>
        </p:spPr>
      </p:pic>
      <p:sp>
        <p:nvSpPr>
          <p:cNvPr id="15" name="Rectangle 14"/>
          <p:cNvSpPr/>
          <p:nvPr/>
        </p:nvSpPr>
        <p:spPr>
          <a:xfrm>
            <a:off x="584200" y="4688378"/>
            <a:ext cx="2926556" cy="457200"/>
          </a:xfrm>
          <a:prstGeom prst="rect">
            <a:avLst/>
          </a:prstGeom>
          <a:solidFill>
            <a:srgbClr val="BA06B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Algerian" panose="04020705040A02060702" pitchFamily="82" charset="0"/>
                <a:cs typeface="NikoshBAN" pitchFamily="2" charset="0"/>
              </a:rPr>
              <a:t>সুতরাং</a:t>
            </a:r>
            <a:r>
              <a:rPr lang="en-US" sz="4400" dirty="0" smtClean="0">
                <a:latin typeface="Algerian" panose="04020705040A02060702" pitchFamily="8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গোলাপ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2400" y="3782520"/>
            <a:ext cx="1676400" cy="819123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3708400" y="4686931"/>
            <a:ext cx="1143000" cy="457200"/>
          </a:xfrm>
          <a:prstGeom prst="rect">
            <a:avLst/>
          </a:prstGeom>
          <a:solidFill>
            <a:srgbClr val="BA06B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187156" y="4688378"/>
            <a:ext cx="1676400" cy="457200"/>
          </a:xfrm>
          <a:prstGeom prst="rect">
            <a:avLst/>
          </a:prstGeom>
          <a:solidFill>
            <a:srgbClr val="BA06BE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সুন্দর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9" name="Picture 1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7156" y="3774408"/>
            <a:ext cx="1859756" cy="836323"/>
          </a:xfrm>
          <a:prstGeom prst="rect">
            <a:avLst/>
          </a:prstGeom>
        </p:spPr>
      </p:pic>
      <p:sp>
        <p:nvSpPr>
          <p:cNvPr id="24" name="Rectangle 23"/>
          <p:cNvSpPr/>
          <p:nvPr/>
        </p:nvSpPr>
        <p:spPr>
          <a:xfrm>
            <a:off x="7402512" y="3852026"/>
            <a:ext cx="2757488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হেতু</a:t>
            </a:r>
            <a:r>
              <a:rPr lang="en-US" sz="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পদ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402512" y="4460995"/>
            <a:ext cx="2757488" cy="457200"/>
          </a:xfrm>
          <a:prstGeom prst="rect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বা</a:t>
            </a:r>
            <a:r>
              <a:rPr lang="en-US" sz="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মধ্য</a:t>
            </a:r>
            <a:r>
              <a:rPr lang="en-US" sz="44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পদ</a:t>
            </a:r>
            <a:endParaRPr lang="en-US" sz="44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762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2.22222E-6 L 0.6225 -0.00639 " pathEditMode="relative" rAng="0" ptsTypes="AA">
                                      <p:cBhvr>
                                        <p:cTn id="95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125" y="-333"/>
                                    </p:animMotion>
                                  </p:childTnLst>
                                </p:cTn>
                              </p:par>
                              <p:par>
                                <p:cTn id="96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3.33333E-6 L 0.63 -0.00027 " pathEditMode="relative" rAng="0" ptsTypes="AA">
                                      <p:cBhvr>
                                        <p:cTn id="9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500" y="-28"/>
                                    </p:animMotion>
                                  </p:childTnLst>
                                </p:cTn>
                              </p:par>
                              <p:par>
                                <p:cTn id="98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44444E-6 L 0.25 -4.44444E-6 " pathEditMode="relative" rAng="0" ptsTypes="AA">
                                      <p:cBhvr>
                                        <p:cTn id="99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00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1.11111E-6 L 0.25 1.11111E-6 " pathEditMode="relative" rAng="0" ptsTypes="AA">
                                      <p:cBhvr>
                                        <p:cTn id="101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0" grpId="0" animBg="1"/>
      <p:bldP spid="5" grpId="0" animBg="1"/>
      <p:bldP spid="7" grpId="0" animBg="1"/>
      <p:bldP spid="8" grpId="0" animBg="1"/>
      <p:bldP spid="10" grpId="0" animBg="1"/>
      <p:bldP spid="12" grpId="0" animBg="1"/>
      <p:bldP spid="13" grpId="0" animBg="1"/>
      <p:bldP spid="15" grpId="0" animBg="1"/>
      <p:bldP spid="17" grpId="0" animBg="1"/>
      <p:bldP spid="18" grpId="0" animBg="1"/>
      <p:bldP spid="24" grpId="0" animBg="1"/>
      <p:bldP spid="2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400" y="1866901"/>
            <a:ext cx="8382000" cy="317009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অনুসারে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প্রত্যেক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মধ্যপদকে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একবার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উভয়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একবারও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7937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/>
          <p:cNvSpPr/>
          <p:nvPr/>
        </p:nvSpPr>
        <p:spPr>
          <a:xfrm>
            <a:off x="381000" y="317500"/>
            <a:ext cx="9398000" cy="1397000"/>
          </a:xfrm>
          <a:prstGeom prst="can">
            <a:avLst>
              <a:gd name="adj" fmla="val 811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ব্যাপ্যতা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ধরণের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Block Arc 4"/>
          <p:cNvSpPr/>
          <p:nvPr/>
        </p:nvSpPr>
        <p:spPr>
          <a:xfrm>
            <a:off x="2159000" y="1714500"/>
            <a:ext cx="5778500" cy="1524000"/>
          </a:xfrm>
          <a:prstGeom prst="blockArc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500">
              <a:solidFill>
                <a:schemeClr val="tx1"/>
              </a:solidFill>
            </a:endParaRPr>
          </a:p>
        </p:txBody>
      </p:sp>
      <p:sp>
        <p:nvSpPr>
          <p:cNvPr id="6" name="Flowchart: Card 5"/>
          <p:cNvSpPr/>
          <p:nvPr/>
        </p:nvSpPr>
        <p:spPr>
          <a:xfrm>
            <a:off x="698500" y="2476500"/>
            <a:ext cx="3810000" cy="1504518"/>
          </a:xfrm>
          <a:prstGeom prst="flowChartPunchedCar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66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Flowchart: Card 6"/>
          <p:cNvSpPr/>
          <p:nvPr/>
        </p:nvSpPr>
        <p:spPr>
          <a:xfrm>
            <a:off x="5461000" y="2476500"/>
            <a:ext cx="4254500" cy="1504518"/>
          </a:xfrm>
          <a:prstGeom prst="flowChartPunchedCar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66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8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  <p:sp>
        <p:nvSpPr>
          <p:cNvPr id="16" name="Flowchart: Card 15"/>
          <p:cNvSpPr/>
          <p:nvPr/>
        </p:nvSpPr>
        <p:spPr>
          <a:xfrm>
            <a:off x="698500" y="4036587"/>
            <a:ext cx="3048000" cy="1143209"/>
          </a:xfrm>
          <a:prstGeom prst="flowChartPunchedCar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66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7" name="Flowchart: Card 16"/>
          <p:cNvSpPr/>
          <p:nvPr/>
        </p:nvSpPr>
        <p:spPr>
          <a:xfrm>
            <a:off x="6032500" y="4036587"/>
            <a:ext cx="3683000" cy="1143209"/>
          </a:xfrm>
          <a:prstGeom prst="flowChartPunchedCard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6666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66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49061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6" grpId="0" animBg="1"/>
      <p:bldP spid="1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2476500" y="317500"/>
            <a:ext cx="5588000" cy="1333500"/>
          </a:xfrm>
          <a:prstGeom prst="bevel">
            <a:avLst>
              <a:gd name="adj" fmla="val 7576"/>
            </a:avLst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66" dirty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44500" y="1778000"/>
            <a:ext cx="9334500" cy="3633312"/>
          </a:xfrm>
          <a:prstGeom prst="round2Diag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সম্পূর্ণ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5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7" name="Flowchart: Merge 6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</p:spTree>
    <p:extLst>
      <p:ext uri="{BB962C8B-B14F-4D97-AF65-F5344CB8AC3E}">
        <p14:creationId xmlns:p14="http://schemas.microsoft.com/office/powerpoint/2010/main" val="253801638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6" name="Flowchart: Merge 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7" name="Flowchart: Merge 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8" name="Flowchart: Merge 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9" name="Flowchart: Merge 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254000" y="254001"/>
            <a:ext cx="9652000" cy="5207000"/>
            <a:chOff x="304800" y="304801"/>
            <a:chExt cx="11582400" cy="6248400"/>
          </a:xfrm>
        </p:grpSpPr>
        <p:pic>
          <p:nvPicPr>
            <p:cNvPr id="12" name="Picture 1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4800" y="304801"/>
              <a:ext cx="11582400" cy="6248400"/>
            </a:xfrm>
            <a:prstGeom prst="rect">
              <a:avLst/>
            </a:prstGeom>
          </p:spPr>
        </p:pic>
        <p:sp>
          <p:nvSpPr>
            <p:cNvPr id="2" name="Rounded Rectangle 1"/>
            <p:cNvSpPr/>
            <p:nvPr/>
          </p:nvSpPr>
          <p:spPr>
            <a:xfrm>
              <a:off x="5867400" y="533400"/>
              <a:ext cx="2971800" cy="1144123"/>
            </a:xfrm>
            <a:prstGeom prst="roundRect">
              <a:avLst/>
            </a:prstGeom>
            <a:blipFill dpi="0" rotWithShape="1"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 err="1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প্রীতি</a:t>
              </a:r>
              <a:endPara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3" name="Rounded Rectangle 12"/>
            <p:cNvSpPr/>
            <p:nvPr/>
          </p:nvSpPr>
          <p:spPr>
            <a:xfrm>
              <a:off x="9220200" y="533400"/>
              <a:ext cx="1752600" cy="1144123"/>
            </a:xfrm>
            <a:prstGeom prst="roundRect">
              <a:avLst/>
            </a:prstGeom>
            <a:blipFill dpi="0" rotWithShape="1"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666" dirty="0">
                  <a:solidFill>
                    <a:sysClr val="windowText" lastClr="00000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ও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58137739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evel 5"/>
          <p:cNvSpPr/>
          <p:nvPr/>
        </p:nvSpPr>
        <p:spPr>
          <a:xfrm>
            <a:off x="2476500" y="317500"/>
            <a:ext cx="5588000" cy="1333500"/>
          </a:xfrm>
          <a:prstGeom prst="bevel">
            <a:avLst>
              <a:gd name="adj" fmla="val 7576"/>
            </a:avLst>
          </a:prstGeom>
          <a:solidFill>
            <a:srgbClr val="FFFF00"/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6666" dirty="0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ysClr val="windowText" lastClr="0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endParaRPr lang="en-US" sz="6666" dirty="0">
              <a:solidFill>
                <a:sysClr val="windowText" lastClr="000000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8" name="Round Diagonal Corner Rectangle 7"/>
          <p:cNvSpPr/>
          <p:nvPr/>
        </p:nvSpPr>
        <p:spPr>
          <a:xfrm>
            <a:off x="444500" y="1778000"/>
            <a:ext cx="9334500" cy="3633312"/>
          </a:xfrm>
          <a:prstGeom prst="round2DiagRect">
            <a:avLst/>
          </a:prstGeom>
          <a:solidFill>
            <a:srgbClr val="0000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5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যদি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একটি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তার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আংশিক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ব্যক্ত্যর্থ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পরিমাণ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নিয়ে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ব্যবহৃত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5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500" dirty="0">
              <a:latin typeface="SutonnyMJ" pitchFamily="2" charset="0"/>
              <a:cs typeface="SutonnyMJ" pitchFamily="2" charset="0"/>
            </a:endParaRPr>
          </a:p>
        </p:txBody>
      </p:sp>
      <p:grpSp>
        <p:nvGrpSpPr>
          <p:cNvPr id="4" name="Group 11"/>
          <p:cNvGrpSpPr/>
          <p:nvPr/>
        </p:nvGrpSpPr>
        <p:grpSpPr>
          <a:xfrm>
            <a:off x="127000" y="92364"/>
            <a:ext cx="9969500" cy="5691961"/>
            <a:chOff x="-21709" y="-17734"/>
            <a:chExt cx="9192073" cy="7036344"/>
          </a:xfrm>
        </p:grpSpPr>
        <p:grpSp>
          <p:nvGrpSpPr>
            <p:cNvPr id="5" name="Group 3"/>
            <p:cNvGrpSpPr/>
            <p:nvPr/>
          </p:nvGrpSpPr>
          <p:grpSpPr>
            <a:xfrm>
              <a:off x="0" y="0"/>
              <a:ext cx="9144000" cy="7018610"/>
              <a:chOff x="0" y="0"/>
              <a:chExt cx="9144000" cy="701861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5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4"/>
                <a:ext cx="3962401" cy="345276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5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7" name="Flowchart: Merge 6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5"/>
            </a:p>
          </p:txBody>
        </p:sp>
      </p:grpSp>
    </p:spTree>
    <p:extLst>
      <p:ext uri="{BB962C8B-B14F-4D97-AF65-F5344CB8AC3E}">
        <p14:creationId xmlns:p14="http://schemas.microsoft.com/office/powerpoint/2010/main" val="18547037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444500" y="1968500"/>
            <a:ext cx="9461500" cy="1143000"/>
          </a:xfrm>
          <a:prstGeom prst="vertic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সার্বিক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পূর্ণব্যাপ্য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Vertical Scroll 20"/>
          <p:cNvSpPr/>
          <p:nvPr/>
        </p:nvSpPr>
        <p:spPr>
          <a:xfrm>
            <a:off x="444500" y="3302000"/>
            <a:ext cx="9461500" cy="1905000"/>
          </a:xfrm>
          <a:prstGeom prst="vertic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6666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উদ্দেশ্য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অপূর্ণব্যাপ্য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635000" y="317500"/>
            <a:ext cx="2222500" cy="1206500"/>
          </a:xfrm>
          <a:prstGeom prst="cube">
            <a:avLst>
              <a:gd name="adj" fmla="val 7727"/>
            </a:avLst>
          </a:prstGeom>
          <a:solidFill>
            <a:srgbClr val="0000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নিয়ম-01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21439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8500" y="1079500"/>
            <a:ext cx="62230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সুন্দর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Round Single Corner Rectangle 26"/>
          <p:cNvSpPr/>
          <p:nvPr/>
        </p:nvSpPr>
        <p:spPr>
          <a:xfrm>
            <a:off x="254000" y="1079500"/>
            <a:ext cx="2476500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Cloud 16"/>
          <p:cNvSpPr/>
          <p:nvPr/>
        </p:nvSpPr>
        <p:spPr>
          <a:xfrm>
            <a:off x="254000" y="83705"/>
            <a:ext cx="7810500" cy="932296"/>
          </a:xfrm>
          <a:prstGeom prst="cloud">
            <a:avLst/>
          </a:prstGeom>
          <a:solidFill>
            <a:srgbClr val="CC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পূর্ণব্যাপ্য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38500" y="1936750"/>
            <a:ext cx="62230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ফেরেস্তা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38500" y="3789796"/>
            <a:ext cx="64135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ফুল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শাপলা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Round Single Corner Rectangle 19"/>
          <p:cNvSpPr/>
          <p:nvPr/>
        </p:nvSpPr>
        <p:spPr>
          <a:xfrm>
            <a:off x="254000" y="3937962"/>
            <a:ext cx="2730500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endParaRPr lang="en-US" sz="5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Cloud 23"/>
          <p:cNvSpPr/>
          <p:nvPr/>
        </p:nvSpPr>
        <p:spPr>
          <a:xfrm>
            <a:off x="254000" y="2794000"/>
            <a:ext cx="8445500" cy="932296"/>
          </a:xfrm>
          <a:prstGeom prst="cloud">
            <a:avLst/>
          </a:prstGeom>
          <a:solidFill>
            <a:srgbClr val="CC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অপূর্ণব্যাপ্য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চিনার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1500" y="4647046"/>
            <a:ext cx="69215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6000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বিজ্ঞানী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reeform 1"/>
          <p:cNvSpPr/>
          <p:nvPr/>
        </p:nvSpPr>
        <p:spPr>
          <a:xfrm>
            <a:off x="2551546" y="1045003"/>
            <a:ext cx="2979069" cy="1710303"/>
          </a:xfrm>
          <a:custGeom>
            <a:avLst/>
            <a:gdLst>
              <a:gd name="connsiteX0" fmla="*/ 1233054 w 3574883"/>
              <a:gd name="connsiteY0" fmla="*/ 1045852 h 2052363"/>
              <a:gd name="connsiteX1" fmla="*/ 1274618 w 3574883"/>
              <a:gd name="connsiteY1" fmla="*/ 1115124 h 2052363"/>
              <a:gd name="connsiteX2" fmla="*/ 1260763 w 3574883"/>
              <a:gd name="connsiteY2" fmla="*/ 1378361 h 2052363"/>
              <a:gd name="connsiteX3" fmla="*/ 1219200 w 3574883"/>
              <a:gd name="connsiteY3" fmla="*/ 1516906 h 2052363"/>
              <a:gd name="connsiteX4" fmla="*/ 1191490 w 3574883"/>
              <a:gd name="connsiteY4" fmla="*/ 1613888 h 2052363"/>
              <a:gd name="connsiteX5" fmla="*/ 1205345 w 3574883"/>
              <a:gd name="connsiteY5" fmla="*/ 1863270 h 2052363"/>
              <a:gd name="connsiteX6" fmla="*/ 1260763 w 3574883"/>
              <a:gd name="connsiteY6" fmla="*/ 1932542 h 2052363"/>
              <a:gd name="connsiteX7" fmla="*/ 1288472 w 3574883"/>
              <a:gd name="connsiteY7" fmla="*/ 1960252 h 2052363"/>
              <a:gd name="connsiteX8" fmla="*/ 1648690 w 3574883"/>
              <a:gd name="connsiteY8" fmla="*/ 2029524 h 2052363"/>
              <a:gd name="connsiteX9" fmla="*/ 2175163 w 3574883"/>
              <a:gd name="connsiteY9" fmla="*/ 2029524 h 2052363"/>
              <a:gd name="connsiteX10" fmla="*/ 2216727 w 3574883"/>
              <a:gd name="connsiteY10" fmla="*/ 2015670 h 2052363"/>
              <a:gd name="connsiteX11" fmla="*/ 2438400 w 3574883"/>
              <a:gd name="connsiteY11" fmla="*/ 2001815 h 2052363"/>
              <a:gd name="connsiteX12" fmla="*/ 2563090 w 3574883"/>
              <a:gd name="connsiteY12" fmla="*/ 1987961 h 2052363"/>
              <a:gd name="connsiteX13" fmla="*/ 2618509 w 3574883"/>
              <a:gd name="connsiteY13" fmla="*/ 1974106 h 2052363"/>
              <a:gd name="connsiteX14" fmla="*/ 2798618 w 3574883"/>
              <a:gd name="connsiteY14" fmla="*/ 1946397 h 2052363"/>
              <a:gd name="connsiteX15" fmla="*/ 2923309 w 3574883"/>
              <a:gd name="connsiteY15" fmla="*/ 1918688 h 2052363"/>
              <a:gd name="connsiteX16" fmla="*/ 3006436 w 3574883"/>
              <a:gd name="connsiteY16" fmla="*/ 1890979 h 2052363"/>
              <a:gd name="connsiteX17" fmla="*/ 3048000 w 3574883"/>
              <a:gd name="connsiteY17" fmla="*/ 1877124 h 2052363"/>
              <a:gd name="connsiteX18" fmla="*/ 3103418 w 3574883"/>
              <a:gd name="connsiteY18" fmla="*/ 1793997 h 2052363"/>
              <a:gd name="connsiteX19" fmla="*/ 3131127 w 3574883"/>
              <a:gd name="connsiteY19" fmla="*/ 1710870 h 2052363"/>
              <a:gd name="connsiteX20" fmla="*/ 3144981 w 3574883"/>
              <a:gd name="connsiteY20" fmla="*/ 1669306 h 2052363"/>
              <a:gd name="connsiteX21" fmla="*/ 3172690 w 3574883"/>
              <a:gd name="connsiteY21" fmla="*/ 1627742 h 2052363"/>
              <a:gd name="connsiteX22" fmla="*/ 3186545 w 3574883"/>
              <a:gd name="connsiteY22" fmla="*/ 1586179 h 2052363"/>
              <a:gd name="connsiteX23" fmla="*/ 3241963 w 3574883"/>
              <a:gd name="connsiteY23" fmla="*/ 1503052 h 2052363"/>
              <a:gd name="connsiteX24" fmla="*/ 3269672 w 3574883"/>
              <a:gd name="connsiteY24" fmla="*/ 1461488 h 2052363"/>
              <a:gd name="connsiteX25" fmla="*/ 3297381 w 3574883"/>
              <a:gd name="connsiteY25" fmla="*/ 1419924 h 2052363"/>
              <a:gd name="connsiteX26" fmla="*/ 3338945 w 3574883"/>
              <a:gd name="connsiteY26" fmla="*/ 1392215 h 2052363"/>
              <a:gd name="connsiteX27" fmla="*/ 3352800 w 3574883"/>
              <a:gd name="connsiteY27" fmla="*/ 1350652 h 2052363"/>
              <a:gd name="connsiteX28" fmla="*/ 3380509 w 3574883"/>
              <a:gd name="connsiteY28" fmla="*/ 1322942 h 2052363"/>
              <a:gd name="connsiteX29" fmla="*/ 3422072 w 3574883"/>
              <a:gd name="connsiteY29" fmla="*/ 1198252 h 2052363"/>
              <a:gd name="connsiteX30" fmla="*/ 3463636 w 3574883"/>
              <a:gd name="connsiteY30" fmla="*/ 1073561 h 2052363"/>
              <a:gd name="connsiteX31" fmla="*/ 3477490 w 3574883"/>
              <a:gd name="connsiteY31" fmla="*/ 1031997 h 2052363"/>
              <a:gd name="connsiteX32" fmla="*/ 3491345 w 3574883"/>
              <a:gd name="connsiteY32" fmla="*/ 962724 h 2052363"/>
              <a:gd name="connsiteX33" fmla="*/ 3519054 w 3574883"/>
              <a:gd name="connsiteY33" fmla="*/ 879597 h 2052363"/>
              <a:gd name="connsiteX34" fmla="*/ 3532909 w 3574883"/>
              <a:gd name="connsiteY34" fmla="*/ 810324 h 2052363"/>
              <a:gd name="connsiteX35" fmla="*/ 3560618 w 3574883"/>
              <a:gd name="connsiteY35" fmla="*/ 727197 h 2052363"/>
              <a:gd name="connsiteX36" fmla="*/ 3574472 w 3574883"/>
              <a:gd name="connsiteY36" fmla="*/ 685633 h 2052363"/>
              <a:gd name="connsiteX37" fmla="*/ 3560618 w 3574883"/>
              <a:gd name="connsiteY37" fmla="*/ 173015 h 2052363"/>
              <a:gd name="connsiteX38" fmla="*/ 3491345 w 3574883"/>
              <a:gd name="connsiteY38" fmla="*/ 103742 h 2052363"/>
              <a:gd name="connsiteX39" fmla="*/ 3144981 w 3574883"/>
              <a:gd name="connsiteY39" fmla="*/ 62179 h 2052363"/>
              <a:gd name="connsiteX40" fmla="*/ 2909454 w 3574883"/>
              <a:gd name="connsiteY40" fmla="*/ 48324 h 2052363"/>
              <a:gd name="connsiteX41" fmla="*/ 2092036 w 3574883"/>
              <a:gd name="connsiteY41" fmla="*/ 48324 h 2052363"/>
              <a:gd name="connsiteX42" fmla="*/ 2022763 w 3574883"/>
              <a:gd name="connsiteY42" fmla="*/ 62179 h 2052363"/>
              <a:gd name="connsiteX43" fmla="*/ 1856509 w 3574883"/>
              <a:gd name="connsiteY43" fmla="*/ 89888 h 2052363"/>
              <a:gd name="connsiteX44" fmla="*/ 1731818 w 3574883"/>
              <a:gd name="connsiteY44" fmla="*/ 131452 h 2052363"/>
              <a:gd name="connsiteX45" fmla="*/ 1690254 w 3574883"/>
              <a:gd name="connsiteY45" fmla="*/ 145306 h 2052363"/>
              <a:gd name="connsiteX46" fmla="*/ 1648690 w 3574883"/>
              <a:gd name="connsiteY46" fmla="*/ 173015 h 2052363"/>
              <a:gd name="connsiteX47" fmla="*/ 1607127 w 3574883"/>
              <a:gd name="connsiteY47" fmla="*/ 186870 h 2052363"/>
              <a:gd name="connsiteX48" fmla="*/ 1496290 w 3574883"/>
              <a:gd name="connsiteY48" fmla="*/ 269997 h 2052363"/>
              <a:gd name="connsiteX49" fmla="*/ 1454727 w 3574883"/>
              <a:gd name="connsiteY49" fmla="*/ 297706 h 2052363"/>
              <a:gd name="connsiteX50" fmla="*/ 1385454 w 3574883"/>
              <a:gd name="connsiteY50" fmla="*/ 422397 h 2052363"/>
              <a:gd name="connsiteX51" fmla="*/ 1357745 w 3574883"/>
              <a:gd name="connsiteY51" fmla="*/ 463961 h 2052363"/>
              <a:gd name="connsiteX52" fmla="*/ 1316181 w 3574883"/>
              <a:gd name="connsiteY52" fmla="*/ 588652 h 2052363"/>
              <a:gd name="connsiteX53" fmla="*/ 1302327 w 3574883"/>
              <a:gd name="connsiteY53" fmla="*/ 630215 h 2052363"/>
              <a:gd name="connsiteX54" fmla="*/ 1288472 w 3574883"/>
              <a:gd name="connsiteY54" fmla="*/ 671779 h 2052363"/>
              <a:gd name="connsiteX55" fmla="*/ 1274618 w 3574883"/>
              <a:gd name="connsiteY55" fmla="*/ 741052 h 2052363"/>
              <a:gd name="connsiteX56" fmla="*/ 1260763 w 3574883"/>
              <a:gd name="connsiteY56" fmla="*/ 824179 h 2052363"/>
              <a:gd name="connsiteX57" fmla="*/ 1233054 w 3574883"/>
              <a:gd name="connsiteY57" fmla="*/ 948870 h 2052363"/>
              <a:gd name="connsiteX58" fmla="*/ 1219200 w 3574883"/>
              <a:gd name="connsiteY58" fmla="*/ 1059706 h 2052363"/>
              <a:gd name="connsiteX59" fmla="*/ 1177636 w 3574883"/>
              <a:gd name="connsiteY59" fmla="*/ 1073561 h 2052363"/>
              <a:gd name="connsiteX60" fmla="*/ 152400 w 3574883"/>
              <a:gd name="connsiteY60" fmla="*/ 1087415 h 2052363"/>
              <a:gd name="connsiteX61" fmla="*/ 0 w 3574883"/>
              <a:gd name="connsiteY61" fmla="*/ 1101270 h 20523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</a:cxnLst>
            <a:rect l="l" t="t" r="r" b="b"/>
            <a:pathLst>
              <a:path w="3574883" h="2052363">
                <a:moveTo>
                  <a:pt x="1233054" y="1045852"/>
                </a:moveTo>
                <a:cubicBezTo>
                  <a:pt x="1246909" y="1068943"/>
                  <a:pt x="1272382" y="1088289"/>
                  <a:pt x="1274618" y="1115124"/>
                </a:cubicBezTo>
                <a:cubicBezTo>
                  <a:pt x="1281915" y="1202688"/>
                  <a:pt x="1268375" y="1290824"/>
                  <a:pt x="1260763" y="1378361"/>
                </a:cubicBezTo>
                <a:cubicBezTo>
                  <a:pt x="1257831" y="1412082"/>
                  <a:pt x="1225311" y="1492462"/>
                  <a:pt x="1219200" y="1516906"/>
                </a:cubicBezTo>
                <a:cubicBezTo>
                  <a:pt x="1201803" y="1586492"/>
                  <a:pt x="1211366" y="1554260"/>
                  <a:pt x="1191490" y="1613888"/>
                </a:cubicBezTo>
                <a:cubicBezTo>
                  <a:pt x="1196108" y="1697015"/>
                  <a:pt x="1197451" y="1780390"/>
                  <a:pt x="1205345" y="1863270"/>
                </a:cubicBezTo>
                <a:cubicBezTo>
                  <a:pt x="1210329" y="1915602"/>
                  <a:pt x="1223167" y="1902464"/>
                  <a:pt x="1260763" y="1932542"/>
                </a:cubicBezTo>
                <a:cubicBezTo>
                  <a:pt x="1270963" y="1940702"/>
                  <a:pt x="1278022" y="1952415"/>
                  <a:pt x="1288472" y="1960252"/>
                </a:cubicBezTo>
                <a:cubicBezTo>
                  <a:pt x="1429488" y="2066015"/>
                  <a:pt x="1391264" y="2016653"/>
                  <a:pt x="1648690" y="2029524"/>
                </a:cubicBezTo>
                <a:cubicBezTo>
                  <a:pt x="1867298" y="2065960"/>
                  <a:pt x="1758276" y="2053346"/>
                  <a:pt x="2175163" y="2029524"/>
                </a:cubicBezTo>
                <a:cubicBezTo>
                  <a:pt x="2189743" y="2028691"/>
                  <a:pt x="2202203" y="2017199"/>
                  <a:pt x="2216727" y="2015670"/>
                </a:cubicBezTo>
                <a:cubicBezTo>
                  <a:pt x="2290355" y="2007920"/>
                  <a:pt x="2364601" y="2007719"/>
                  <a:pt x="2438400" y="2001815"/>
                </a:cubicBezTo>
                <a:cubicBezTo>
                  <a:pt x="2480086" y="1998480"/>
                  <a:pt x="2521527" y="1992579"/>
                  <a:pt x="2563090" y="1987961"/>
                </a:cubicBezTo>
                <a:cubicBezTo>
                  <a:pt x="2581563" y="1983343"/>
                  <a:pt x="2599837" y="1977840"/>
                  <a:pt x="2618509" y="1974106"/>
                </a:cubicBezTo>
                <a:cubicBezTo>
                  <a:pt x="2666550" y="1964498"/>
                  <a:pt x="2752059" y="1953049"/>
                  <a:pt x="2798618" y="1946397"/>
                </a:cubicBezTo>
                <a:cubicBezTo>
                  <a:pt x="2917525" y="1906760"/>
                  <a:pt x="2728263" y="1967449"/>
                  <a:pt x="2923309" y="1918688"/>
                </a:cubicBezTo>
                <a:cubicBezTo>
                  <a:pt x="2951645" y="1911604"/>
                  <a:pt x="2978727" y="1900215"/>
                  <a:pt x="3006436" y="1890979"/>
                </a:cubicBezTo>
                <a:lnTo>
                  <a:pt x="3048000" y="1877124"/>
                </a:lnTo>
                <a:cubicBezTo>
                  <a:pt x="3066473" y="1849415"/>
                  <a:pt x="3092887" y="1825590"/>
                  <a:pt x="3103418" y="1793997"/>
                </a:cubicBezTo>
                <a:lnTo>
                  <a:pt x="3131127" y="1710870"/>
                </a:lnTo>
                <a:cubicBezTo>
                  <a:pt x="3135745" y="1697015"/>
                  <a:pt x="3136880" y="1681457"/>
                  <a:pt x="3144981" y="1669306"/>
                </a:cubicBezTo>
                <a:cubicBezTo>
                  <a:pt x="3154217" y="1655451"/>
                  <a:pt x="3165243" y="1642635"/>
                  <a:pt x="3172690" y="1627742"/>
                </a:cubicBezTo>
                <a:cubicBezTo>
                  <a:pt x="3179221" y="1614680"/>
                  <a:pt x="3179453" y="1598945"/>
                  <a:pt x="3186545" y="1586179"/>
                </a:cubicBezTo>
                <a:cubicBezTo>
                  <a:pt x="3202718" y="1557068"/>
                  <a:pt x="3223490" y="1530761"/>
                  <a:pt x="3241963" y="1503052"/>
                </a:cubicBezTo>
                <a:lnTo>
                  <a:pt x="3269672" y="1461488"/>
                </a:lnTo>
                <a:cubicBezTo>
                  <a:pt x="3278908" y="1447633"/>
                  <a:pt x="3283526" y="1429160"/>
                  <a:pt x="3297381" y="1419924"/>
                </a:cubicBezTo>
                <a:lnTo>
                  <a:pt x="3338945" y="1392215"/>
                </a:lnTo>
                <a:cubicBezTo>
                  <a:pt x="3343563" y="1378361"/>
                  <a:pt x="3345286" y="1363175"/>
                  <a:pt x="3352800" y="1350652"/>
                </a:cubicBezTo>
                <a:cubicBezTo>
                  <a:pt x="3359521" y="1339451"/>
                  <a:pt x="3374667" y="1334625"/>
                  <a:pt x="3380509" y="1322942"/>
                </a:cubicBezTo>
                <a:cubicBezTo>
                  <a:pt x="3380512" y="1322935"/>
                  <a:pt x="3415144" y="1219037"/>
                  <a:pt x="3422072" y="1198252"/>
                </a:cubicBezTo>
                <a:lnTo>
                  <a:pt x="3463636" y="1073561"/>
                </a:lnTo>
                <a:cubicBezTo>
                  <a:pt x="3468254" y="1059706"/>
                  <a:pt x="3474626" y="1046317"/>
                  <a:pt x="3477490" y="1031997"/>
                </a:cubicBezTo>
                <a:cubicBezTo>
                  <a:pt x="3482108" y="1008906"/>
                  <a:pt x="3485149" y="985443"/>
                  <a:pt x="3491345" y="962724"/>
                </a:cubicBezTo>
                <a:cubicBezTo>
                  <a:pt x="3499030" y="934545"/>
                  <a:pt x="3513326" y="908238"/>
                  <a:pt x="3519054" y="879597"/>
                </a:cubicBezTo>
                <a:cubicBezTo>
                  <a:pt x="3523672" y="856506"/>
                  <a:pt x="3526713" y="833043"/>
                  <a:pt x="3532909" y="810324"/>
                </a:cubicBezTo>
                <a:cubicBezTo>
                  <a:pt x="3540594" y="782145"/>
                  <a:pt x="3551382" y="754906"/>
                  <a:pt x="3560618" y="727197"/>
                </a:cubicBezTo>
                <a:lnTo>
                  <a:pt x="3574472" y="685633"/>
                </a:lnTo>
                <a:cubicBezTo>
                  <a:pt x="3569854" y="514760"/>
                  <a:pt x="3584792" y="342232"/>
                  <a:pt x="3560618" y="173015"/>
                </a:cubicBezTo>
                <a:cubicBezTo>
                  <a:pt x="3556000" y="140688"/>
                  <a:pt x="3522325" y="114069"/>
                  <a:pt x="3491345" y="103742"/>
                </a:cubicBezTo>
                <a:cubicBezTo>
                  <a:pt x="3323836" y="47906"/>
                  <a:pt x="3440466" y="78595"/>
                  <a:pt x="3144981" y="62179"/>
                </a:cubicBezTo>
                <a:lnTo>
                  <a:pt x="2909454" y="48324"/>
                </a:lnTo>
                <a:cubicBezTo>
                  <a:pt x="2624323" y="-46715"/>
                  <a:pt x="2850256" y="23464"/>
                  <a:pt x="2092036" y="48324"/>
                </a:cubicBezTo>
                <a:cubicBezTo>
                  <a:pt x="2068500" y="49096"/>
                  <a:pt x="2045953" y="58087"/>
                  <a:pt x="2022763" y="62179"/>
                </a:cubicBezTo>
                <a:cubicBezTo>
                  <a:pt x="1967435" y="71943"/>
                  <a:pt x="1909808" y="72122"/>
                  <a:pt x="1856509" y="89888"/>
                </a:cubicBezTo>
                <a:lnTo>
                  <a:pt x="1731818" y="131452"/>
                </a:lnTo>
                <a:lnTo>
                  <a:pt x="1690254" y="145306"/>
                </a:lnTo>
                <a:cubicBezTo>
                  <a:pt x="1676399" y="154542"/>
                  <a:pt x="1663583" y="165568"/>
                  <a:pt x="1648690" y="173015"/>
                </a:cubicBezTo>
                <a:cubicBezTo>
                  <a:pt x="1635628" y="179546"/>
                  <a:pt x="1619893" y="179778"/>
                  <a:pt x="1607127" y="186870"/>
                </a:cubicBezTo>
                <a:cubicBezTo>
                  <a:pt x="1448946" y="274749"/>
                  <a:pt x="1572725" y="208850"/>
                  <a:pt x="1496290" y="269997"/>
                </a:cubicBezTo>
                <a:cubicBezTo>
                  <a:pt x="1483288" y="280399"/>
                  <a:pt x="1468581" y="288470"/>
                  <a:pt x="1454727" y="297706"/>
                </a:cubicBezTo>
                <a:cubicBezTo>
                  <a:pt x="1430341" y="370863"/>
                  <a:pt x="1448973" y="327118"/>
                  <a:pt x="1385454" y="422397"/>
                </a:cubicBezTo>
                <a:cubicBezTo>
                  <a:pt x="1376218" y="436252"/>
                  <a:pt x="1363011" y="448164"/>
                  <a:pt x="1357745" y="463961"/>
                </a:cubicBezTo>
                <a:lnTo>
                  <a:pt x="1316181" y="588652"/>
                </a:lnTo>
                <a:lnTo>
                  <a:pt x="1302327" y="630215"/>
                </a:lnTo>
                <a:cubicBezTo>
                  <a:pt x="1297709" y="644070"/>
                  <a:pt x="1291336" y="657458"/>
                  <a:pt x="1288472" y="671779"/>
                </a:cubicBezTo>
                <a:cubicBezTo>
                  <a:pt x="1283854" y="694870"/>
                  <a:pt x="1278830" y="717884"/>
                  <a:pt x="1274618" y="741052"/>
                </a:cubicBezTo>
                <a:cubicBezTo>
                  <a:pt x="1269593" y="768690"/>
                  <a:pt x="1266857" y="796757"/>
                  <a:pt x="1260763" y="824179"/>
                </a:cubicBezTo>
                <a:cubicBezTo>
                  <a:pt x="1227766" y="972667"/>
                  <a:pt x="1269047" y="696921"/>
                  <a:pt x="1233054" y="948870"/>
                </a:cubicBezTo>
                <a:cubicBezTo>
                  <a:pt x="1227789" y="985729"/>
                  <a:pt x="1234322" y="1025682"/>
                  <a:pt x="1219200" y="1059706"/>
                </a:cubicBezTo>
                <a:cubicBezTo>
                  <a:pt x="1213269" y="1073051"/>
                  <a:pt x="1192235" y="1073182"/>
                  <a:pt x="1177636" y="1073561"/>
                </a:cubicBezTo>
                <a:cubicBezTo>
                  <a:pt x="835975" y="1082435"/>
                  <a:pt x="494145" y="1082797"/>
                  <a:pt x="152400" y="1087415"/>
                </a:cubicBezTo>
                <a:cubicBezTo>
                  <a:pt x="37131" y="1103883"/>
                  <a:pt x="88074" y="1101270"/>
                  <a:pt x="0" y="110127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Freeform 2"/>
          <p:cNvSpPr/>
          <p:nvPr/>
        </p:nvSpPr>
        <p:spPr>
          <a:xfrm>
            <a:off x="2736272" y="3683000"/>
            <a:ext cx="3279232" cy="1833403"/>
          </a:xfrm>
          <a:custGeom>
            <a:avLst/>
            <a:gdLst>
              <a:gd name="connsiteX0" fmla="*/ 1260764 w 3935078"/>
              <a:gd name="connsiteY0" fmla="*/ 1122218 h 2200083"/>
              <a:gd name="connsiteX1" fmla="*/ 803564 w 3935078"/>
              <a:gd name="connsiteY1" fmla="*/ 1136073 h 2200083"/>
              <a:gd name="connsiteX2" fmla="*/ 720437 w 3935078"/>
              <a:gd name="connsiteY2" fmla="*/ 1149927 h 2200083"/>
              <a:gd name="connsiteX3" fmla="*/ 678873 w 3935078"/>
              <a:gd name="connsiteY3" fmla="*/ 1177636 h 2200083"/>
              <a:gd name="connsiteX4" fmla="*/ 609600 w 3935078"/>
              <a:gd name="connsiteY4" fmla="*/ 1260764 h 2200083"/>
              <a:gd name="connsiteX5" fmla="*/ 581891 w 3935078"/>
              <a:gd name="connsiteY5" fmla="*/ 1302327 h 2200083"/>
              <a:gd name="connsiteX6" fmla="*/ 540328 w 3935078"/>
              <a:gd name="connsiteY6" fmla="*/ 1330036 h 2200083"/>
              <a:gd name="connsiteX7" fmla="*/ 512618 w 3935078"/>
              <a:gd name="connsiteY7" fmla="*/ 1357745 h 2200083"/>
              <a:gd name="connsiteX8" fmla="*/ 512618 w 3935078"/>
              <a:gd name="connsiteY8" fmla="*/ 1717964 h 2200083"/>
              <a:gd name="connsiteX9" fmla="*/ 526473 w 3935078"/>
              <a:gd name="connsiteY9" fmla="*/ 1787236 h 2200083"/>
              <a:gd name="connsiteX10" fmla="*/ 651164 w 3935078"/>
              <a:gd name="connsiteY10" fmla="*/ 1898073 h 2200083"/>
              <a:gd name="connsiteX11" fmla="*/ 720437 w 3935078"/>
              <a:gd name="connsiteY11" fmla="*/ 1967345 h 2200083"/>
              <a:gd name="connsiteX12" fmla="*/ 734291 w 3935078"/>
              <a:gd name="connsiteY12" fmla="*/ 2008909 h 2200083"/>
              <a:gd name="connsiteX13" fmla="*/ 775855 w 3935078"/>
              <a:gd name="connsiteY13" fmla="*/ 2022764 h 2200083"/>
              <a:gd name="connsiteX14" fmla="*/ 817418 w 3935078"/>
              <a:gd name="connsiteY14" fmla="*/ 2050473 h 2200083"/>
              <a:gd name="connsiteX15" fmla="*/ 886691 w 3935078"/>
              <a:gd name="connsiteY15" fmla="*/ 2105891 h 2200083"/>
              <a:gd name="connsiteX16" fmla="*/ 928255 w 3935078"/>
              <a:gd name="connsiteY16" fmla="*/ 2119745 h 2200083"/>
              <a:gd name="connsiteX17" fmla="*/ 2092037 w 3935078"/>
              <a:gd name="connsiteY17" fmla="*/ 2133600 h 2200083"/>
              <a:gd name="connsiteX18" fmla="*/ 2438400 w 3935078"/>
              <a:gd name="connsiteY18" fmla="*/ 2147455 h 2200083"/>
              <a:gd name="connsiteX19" fmla="*/ 2673928 w 3935078"/>
              <a:gd name="connsiteY19" fmla="*/ 2161309 h 2200083"/>
              <a:gd name="connsiteX20" fmla="*/ 3020291 w 3935078"/>
              <a:gd name="connsiteY20" fmla="*/ 2175164 h 2200083"/>
              <a:gd name="connsiteX21" fmla="*/ 3726873 w 3935078"/>
              <a:gd name="connsiteY21" fmla="*/ 2175164 h 2200083"/>
              <a:gd name="connsiteX22" fmla="*/ 3810000 w 3935078"/>
              <a:gd name="connsiteY22" fmla="*/ 2133600 h 2200083"/>
              <a:gd name="connsiteX23" fmla="*/ 3851564 w 3935078"/>
              <a:gd name="connsiteY23" fmla="*/ 2119745 h 2200083"/>
              <a:gd name="connsiteX24" fmla="*/ 3906982 w 3935078"/>
              <a:gd name="connsiteY24" fmla="*/ 2036618 h 2200083"/>
              <a:gd name="connsiteX25" fmla="*/ 3934691 w 3935078"/>
              <a:gd name="connsiteY25" fmla="*/ 1995055 h 2200083"/>
              <a:gd name="connsiteX26" fmla="*/ 3906982 w 3935078"/>
              <a:gd name="connsiteY26" fmla="*/ 1551709 h 2200083"/>
              <a:gd name="connsiteX27" fmla="*/ 3851564 w 3935078"/>
              <a:gd name="connsiteY27" fmla="*/ 1427018 h 2200083"/>
              <a:gd name="connsiteX28" fmla="*/ 3837709 w 3935078"/>
              <a:gd name="connsiteY28" fmla="*/ 1385455 h 2200083"/>
              <a:gd name="connsiteX29" fmla="*/ 3782291 w 3935078"/>
              <a:gd name="connsiteY29" fmla="*/ 1302327 h 2200083"/>
              <a:gd name="connsiteX30" fmla="*/ 3726873 w 3935078"/>
              <a:gd name="connsiteY30" fmla="*/ 1246909 h 2200083"/>
              <a:gd name="connsiteX31" fmla="*/ 3685309 w 3935078"/>
              <a:gd name="connsiteY31" fmla="*/ 1205345 h 2200083"/>
              <a:gd name="connsiteX32" fmla="*/ 3602182 w 3935078"/>
              <a:gd name="connsiteY32" fmla="*/ 1149927 h 2200083"/>
              <a:gd name="connsiteX33" fmla="*/ 3574473 w 3935078"/>
              <a:gd name="connsiteY33" fmla="*/ 1108364 h 2200083"/>
              <a:gd name="connsiteX34" fmla="*/ 3532909 w 3935078"/>
              <a:gd name="connsiteY34" fmla="*/ 1080655 h 2200083"/>
              <a:gd name="connsiteX35" fmla="*/ 3505200 w 3935078"/>
              <a:gd name="connsiteY35" fmla="*/ 1052945 h 2200083"/>
              <a:gd name="connsiteX36" fmla="*/ 3477491 w 3935078"/>
              <a:gd name="connsiteY36" fmla="*/ 955964 h 2200083"/>
              <a:gd name="connsiteX37" fmla="*/ 3435928 w 3935078"/>
              <a:gd name="connsiteY37" fmla="*/ 928255 h 2200083"/>
              <a:gd name="connsiteX38" fmla="*/ 3422073 w 3935078"/>
              <a:gd name="connsiteY38" fmla="*/ 886691 h 2200083"/>
              <a:gd name="connsiteX39" fmla="*/ 3394364 w 3935078"/>
              <a:gd name="connsiteY39" fmla="*/ 845127 h 2200083"/>
              <a:gd name="connsiteX40" fmla="*/ 3380509 w 3935078"/>
              <a:gd name="connsiteY40" fmla="*/ 748145 h 2200083"/>
              <a:gd name="connsiteX41" fmla="*/ 3366655 w 3935078"/>
              <a:gd name="connsiteY41" fmla="*/ 706582 h 2200083"/>
              <a:gd name="connsiteX42" fmla="*/ 3352800 w 3935078"/>
              <a:gd name="connsiteY42" fmla="*/ 512618 h 2200083"/>
              <a:gd name="connsiteX43" fmla="*/ 3325091 w 3935078"/>
              <a:gd name="connsiteY43" fmla="*/ 429491 h 2200083"/>
              <a:gd name="connsiteX44" fmla="*/ 3311237 w 3935078"/>
              <a:gd name="connsiteY44" fmla="*/ 332509 h 2200083"/>
              <a:gd name="connsiteX45" fmla="*/ 3283528 w 3935078"/>
              <a:gd name="connsiteY45" fmla="*/ 290945 h 2200083"/>
              <a:gd name="connsiteX46" fmla="*/ 3172691 w 3935078"/>
              <a:gd name="connsiteY46" fmla="*/ 207818 h 2200083"/>
              <a:gd name="connsiteX47" fmla="*/ 3131128 w 3935078"/>
              <a:gd name="connsiteY47" fmla="*/ 180109 h 2200083"/>
              <a:gd name="connsiteX48" fmla="*/ 3048000 w 3935078"/>
              <a:gd name="connsiteY48" fmla="*/ 152400 h 2200083"/>
              <a:gd name="connsiteX49" fmla="*/ 2923309 w 3935078"/>
              <a:gd name="connsiteY49" fmla="*/ 96982 h 2200083"/>
              <a:gd name="connsiteX50" fmla="*/ 2840182 w 3935078"/>
              <a:gd name="connsiteY50" fmla="*/ 69273 h 2200083"/>
              <a:gd name="connsiteX51" fmla="*/ 2660073 w 3935078"/>
              <a:gd name="connsiteY51" fmla="*/ 41564 h 2200083"/>
              <a:gd name="connsiteX52" fmla="*/ 2590800 w 3935078"/>
              <a:gd name="connsiteY52" fmla="*/ 27709 h 2200083"/>
              <a:gd name="connsiteX53" fmla="*/ 2549237 w 3935078"/>
              <a:gd name="connsiteY53" fmla="*/ 13855 h 2200083"/>
              <a:gd name="connsiteX54" fmla="*/ 2022764 w 3935078"/>
              <a:gd name="connsiteY54" fmla="*/ 0 h 2200083"/>
              <a:gd name="connsiteX55" fmla="*/ 1842655 w 3935078"/>
              <a:gd name="connsiteY55" fmla="*/ 13855 h 2200083"/>
              <a:gd name="connsiteX56" fmla="*/ 1801091 w 3935078"/>
              <a:gd name="connsiteY56" fmla="*/ 41564 h 2200083"/>
              <a:gd name="connsiteX57" fmla="*/ 1745673 w 3935078"/>
              <a:gd name="connsiteY57" fmla="*/ 55418 h 2200083"/>
              <a:gd name="connsiteX58" fmla="*/ 1704109 w 3935078"/>
              <a:gd name="connsiteY58" fmla="*/ 69273 h 2200083"/>
              <a:gd name="connsiteX59" fmla="*/ 1593273 w 3935078"/>
              <a:gd name="connsiteY59" fmla="*/ 235527 h 2200083"/>
              <a:gd name="connsiteX60" fmla="*/ 1565564 w 3935078"/>
              <a:gd name="connsiteY60" fmla="*/ 277091 h 2200083"/>
              <a:gd name="connsiteX61" fmla="*/ 1524000 w 3935078"/>
              <a:gd name="connsiteY61" fmla="*/ 360218 h 2200083"/>
              <a:gd name="connsiteX62" fmla="*/ 1482437 w 3935078"/>
              <a:gd name="connsiteY62" fmla="*/ 443345 h 2200083"/>
              <a:gd name="connsiteX63" fmla="*/ 1468582 w 3935078"/>
              <a:gd name="connsiteY63" fmla="*/ 484909 h 2200083"/>
              <a:gd name="connsiteX64" fmla="*/ 1440873 w 3935078"/>
              <a:gd name="connsiteY64" fmla="*/ 526473 h 2200083"/>
              <a:gd name="connsiteX65" fmla="*/ 1413164 w 3935078"/>
              <a:gd name="connsiteY65" fmla="*/ 609600 h 2200083"/>
              <a:gd name="connsiteX66" fmla="*/ 1385455 w 3935078"/>
              <a:gd name="connsiteY66" fmla="*/ 692727 h 2200083"/>
              <a:gd name="connsiteX67" fmla="*/ 1357746 w 3935078"/>
              <a:gd name="connsiteY67" fmla="*/ 817418 h 2200083"/>
              <a:gd name="connsiteX68" fmla="*/ 1274618 w 3935078"/>
              <a:gd name="connsiteY68" fmla="*/ 928255 h 2200083"/>
              <a:gd name="connsiteX69" fmla="*/ 1191491 w 3935078"/>
              <a:gd name="connsiteY69" fmla="*/ 983673 h 2200083"/>
              <a:gd name="connsiteX70" fmla="*/ 1122218 w 3935078"/>
              <a:gd name="connsiteY70" fmla="*/ 1080655 h 2200083"/>
              <a:gd name="connsiteX71" fmla="*/ 1108364 w 3935078"/>
              <a:gd name="connsiteY71" fmla="*/ 1122218 h 2200083"/>
              <a:gd name="connsiteX72" fmla="*/ 1052946 w 3935078"/>
              <a:gd name="connsiteY72" fmla="*/ 1177636 h 2200083"/>
              <a:gd name="connsiteX73" fmla="*/ 484909 w 3935078"/>
              <a:gd name="connsiteY73" fmla="*/ 1163782 h 2200083"/>
              <a:gd name="connsiteX74" fmla="*/ 346364 w 3935078"/>
              <a:gd name="connsiteY74" fmla="*/ 1136073 h 2200083"/>
              <a:gd name="connsiteX75" fmla="*/ 235528 w 3935078"/>
              <a:gd name="connsiteY75" fmla="*/ 1122218 h 2200083"/>
              <a:gd name="connsiteX76" fmla="*/ 193964 w 3935078"/>
              <a:gd name="connsiteY76" fmla="*/ 1094509 h 2200083"/>
              <a:gd name="connsiteX77" fmla="*/ 0 w 3935078"/>
              <a:gd name="connsiteY77" fmla="*/ 1066800 h 22000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3935078" h="2200083">
                <a:moveTo>
                  <a:pt x="1260764" y="1122218"/>
                </a:moveTo>
                <a:cubicBezTo>
                  <a:pt x="1108364" y="1126836"/>
                  <a:pt x="955834" y="1128264"/>
                  <a:pt x="803564" y="1136073"/>
                </a:cubicBezTo>
                <a:cubicBezTo>
                  <a:pt x="775510" y="1137512"/>
                  <a:pt x="747087" y="1141044"/>
                  <a:pt x="720437" y="1149927"/>
                </a:cubicBezTo>
                <a:cubicBezTo>
                  <a:pt x="704640" y="1155192"/>
                  <a:pt x="692728" y="1168400"/>
                  <a:pt x="678873" y="1177636"/>
                </a:cubicBezTo>
                <a:cubicBezTo>
                  <a:pt x="610081" y="1280826"/>
                  <a:pt x="698492" y="1154094"/>
                  <a:pt x="609600" y="1260764"/>
                </a:cubicBezTo>
                <a:cubicBezTo>
                  <a:pt x="598940" y="1273556"/>
                  <a:pt x="593665" y="1290553"/>
                  <a:pt x="581891" y="1302327"/>
                </a:cubicBezTo>
                <a:cubicBezTo>
                  <a:pt x="570117" y="1314101"/>
                  <a:pt x="553330" y="1319634"/>
                  <a:pt x="540328" y="1330036"/>
                </a:cubicBezTo>
                <a:cubicBezTo>
                  <a:pt x="530128" y="1338196"/>
                  <a:pt x="521855" y="1348509"/>
                  <a:pt x="512618" y="1357745"/>
                </a:cubicBezTo>
                <a:cubicBezTo>
                  <a:pt x="466198" y="1497011"/>
                  <a:pt x="490459" y="1407733"/>
                  <a:pt x="512618" y="1717964"/>
                </a:cubicBezTo>
                <a:cubicBezTo>
                  <a:pt x="514296" y="1741452"/>
                  <a:pt x="513831" y="1767369"/>
                  <a:pt x="526473" y="1787236"/>
                </a:cubicBezTo>
                <a:cubicBezTo>
                  <a:pt x="561438" y="1842182"/>
                  <a:pt x="602462" y="1865606"/>
                  <a:pt x="651164" y="1898073"/>
                </a:cubicBezTo>
                <a:cubicBezTo>
                  <a:pt x="817435" y="2147476"/>
                  <a:pt x="535691" y="1736411"/>
                  <a:pt x="720437" y="1967345"/>
                </a:cubicBezTo>
                <a:cubicBezTo>
                  <a:pt x="729560" y="1978749"/>
                  <a:pt x="723964" y="1998582"/>
                  <a:pt x="734291" y="2008909"/>
                </a:cubicBezTo>
                <a:cubicBezTo>
                  <a:pt x="744618" y="2019236"/>
                  <a:pt x="762793" y="2016233"/>
                  <a:pt x="775855" y="2022764"/>
                </a:cubicBezTo>
                <a:cubicBezTo>
                  <a:pt x="790748" y="2030211"/>
                  <a:pt x="804416" y="2040071"/>
                  <a:pt x="817418" y="2050473"/>
                </a:cubicBezTo>
                <a:cubicBezTo>
                  <a:pt x="860368" y="2084833"/>
                  <a:pt x="829841" y="2077467"/>
                  <a:pt x="886691" y="2105891"/>
                </a:cubicBezTo>
                <a:cubicBezTo>
                  <a:pt x="899753" y="2112422"/>
                  <a:pt x="913655" y="2119409"/>
                  <a:pt x="928255" y="2119745"/>
                </a:cubicBezTo>
                <a:cubicBezTo>
                  <a:pt x="1316107" y="2128661"/>
                  <a:pt x="1704110" y="2128982"/>
                  <a:pt x="2092037" y="2133600"/>
                </a:cubicBezTo>
                <a:lnTo>
                  <a:pt x="2438400" y="2147455"/>
                </a:lnTo>
                <a:cubicBezTo>
                  <a:pt x="2516956" y="2151196"/>
                  <a:pt x="2595372" y="2157568"/>
                  <a:pt x="2673928" y="2161309"/>
                </a:cubicBezTo>
                <a:lnTo>
                  <a:pt x="3020291" y="2175164"/>
                </a:lnTo>
                <a:cubicBezTo>
                  <a:pt x="3307448" y="2216185"/>
                  <a:pt x="3153306" y="2199571"/>
                  <a:pt x="3726873" y="2175164"/>
                </a:cubicBezTo>
                <a:cubicBezTo>
                  <a:pt x="3764936" y="2173544"/>
                  <a:pt x="3778288" y="2149456"/>
                  <a:pt x="3810000" y="2133600"/>
                </a:cubicBezTo>
                <a:cubicBezTo>
                  <a:pt x="3823062" y="2127069"/>
                  <a:pt x="3837709" y="2124363"/>
                  <a:pt x="3851564" y="2119745"/>
                </a:cubicBezTo>
                <a:lnTo>
                  <a:pt x="3906982" y="2036618"/>
                </a:lnTo>
                <a:lnTo>
                  <a:pt x="3934691" y="1995055"/>
                </a:lnTo>
                <a:cubicBezTo>
                  <a:pt x="3928464" y="1820694"/>
                  <a:pt x="3950998" y="1698426"/>
                  <a:pt x="3906982" y="1551709"/>
                </a:cubicBezTo>
                <a:cubicBezTo>
                  <a:pt x="3853368" y="1372999"/>
                  <a:pt x="3907241" y="1538370"/>
                  <a:pt x="3851564" y="1427018"/>
                </a:cubicBezTo>
                <a:cubicBezTo>
                  <a:pt x="3845033" y="1413956"/>
                  <a:pt x="3844801" y="1398221"/>
                  <a:pt x="3837709" y="1385455"/>
                </a:cubicBezTo>
                <a:cubicBezTo>
                  <a:pt x="3821536" y="1356344"/>
                  <a:pt x="3782291" y="1302327"/>
                  <a:pt x="3782291" y="1302327"/>
                </a:cubicBezTo>
                <a:cubicBezTo>
                  <a:pt x="3755903" y="1223160"/>
                  <a:pt x="3790208" y="1289132"/>
                  <a:pt x="3726873" y="1246909"/>
                </a:cubicBezTo>
                <a:cubicBezTo>
                  <a:pt x="3710570" y="1236040"/>
                  <a:pt x="3700775" y="1217374"/>
                  <a:pt x="3685309" y="1205345"/>
                </a:cubicBezTo>
                <a:cubicBezTo>
                  <a:pt x="3659022" y="1184899"/>
                  <a:pt x="3602182" y="1149927"/>
                  <a:pt x="3602182" y="1149927"/>
                </a:cubicBezTo>
                <a:cubicBezTo>
                  <a:pt x="3592946" y="1136073"/>
                  <a:pt x="3586247" y="1120138"/>
                  <a:pt x="3574473" y="1108364"/>
                </a:cubicBezTo>
                <a:cubicBezTo>
                  <a:pt x="3562699" y="1096590"/>
                  <a:pt x="3545911" y="1091057"/>
                  <a:pt x="3532909" y="1080655"/>
                </a:cubicBezTo>
                <a:cubicBezTo>
                  <a:pt x="3522709" y="1072495"/>
                  <a:pt x="3514436" y="1062182"/>
                  <a:pt x="3505200" y="1052945"/>
                </a:cubicBezTo>
                <a:cubicBezTo>
                  <a:pt x="3504294" y="1049321"/>
                  <a:pt x="3484721" y="965001"/>
                  <a:pt x="3477491" y="955964"/>
                </a:cubicBezTo>
                <a:cubicBezTo>
                  <a:pt x="3467089" y="942962"/>
                  <a:pt x="3449782" y="937491"/>
                  <a:pt x="3435928" y="928255"/>
                </a:cubicBezTo>
                <a:cubicBezTo>
                  <a:pt x="3431310" y="914400"/>
                  <a:pt x="3428604" y="899753"/>
                  <a:pt x="3422073" y="886691"/>
                </a:cubicBezTo>
                <a:cubicBezTo>
                  <a:pt x="3414626" y="871798"/>
                  <a:pt x="3399149" y="861076"/>
                  <a:pt x="3394364" y="845127"/>
                </a:cubicBezTo>
                <a:cubicBezTo>
                  <a:pt x="3384980" y="813849"/>
                  <a:pt x="3386913" y="780166"/>
                  <a:pt x="3380509" y="748145"/>
                </a:cubicBezTo>
                <a:cubicBezTo>
                  <a:pt x="3377645" y="733825"/>
                  <a:pt x="3371273" y="720436"/>
                  <a:pt x="3366655" y="706582"/>
                </a:cubicBezTo>
                <a:cubicBezTo>
                  <a:pt x="3362037" y="641927"/>
                  <a:pt x="3362415" y="576720"/>
                  <a:pt x="3352800" y="512618"/>
                </a:cubicBezTo>
                <a:cubicBezTo>
                  <a:pt x="3348467" y="483733"/>
                  <a:pt x="3325091" y="429491"/>
                  <a:pt x="3325091" y="429491"/>
                </a:cubicBezTo>
                <a:cubicBezTo>
                  <a:pt x="3320473" y="397164"/>
                  <a:pt x="3320620" y="363787"/>
                  <a:pt x="3311237" y="332509"/>
                </a:cubicBezTo>
                <a:cubicBezTo>
                  <a:pt x="3306452" y="316560"/>
                  <a:pt x="3293930" y="303947"/>
                  <a:pt x="3283528" y="290945"/>
                </a:cubicBezTo>
                <a:cubicBezTo>
                  <a:pt x="3254240" y="254335"/>
                  <a:pt x="3210674" y="233140"/>
                  <a:pt x="3172691" y="207818"/>
                </a:cubicBezTo>
                <a:cubicBezTo>
                  <a:pt x="3158837" y="198582"/>
                  <a:pt x="3146924" y="185374"/>
                  <a:pt x="3131128" y="180109"/>
                </a:cubicBezTo>
                <a:cubicBezTo>
                  <a:pt x="3103419" y="170873"/>
                  <a:pt x="3072303" y="168602"/>
                  <a:pt x="3048000" y="152400"/>
                </a:cubicBezTo>
                <a:cubicBezTo>
                  <a:pt x="2982133" y="108488"/>
                  <a:pt x="3022235" y="129958"/>
                  <a:pt x="2923309" y="96982"/>
                </a:cubicBezTo>
                <a:cubicBezTo>
                  <a:pt x="2923296" y="96978"/>
                  <a:pt x="2840195" y="69276"/>
                  <a:pt x="2840182" y="69273"/>
                </a:cubicBezTo>
                <a:cubicBezTo>
                  <a:pt x="2681350" y="37506"/>
                  <a:pt x="2878153" y="75115"/>
                  <a:pt x="2660073" y="41564"/>
                </a:cubicBezTo>
                <a:cubicBezTo>
                  <a:pt x="2636799" y="37983"/>
                  <a:pt x="2613645" y="33420"/>
                  <a:pt x="2590800" y="27709"/>
                </a:cubicBezTo>
                <a:cubicBezTo>
                  <a:pt x="2576632" y="24167"/>
                  <a:pt x="2563823" y="14567"/>
                  <a:pt x="2549237" y="13855"/>
                </a:cubicBezTo>
                <a:cubicBezTo>
                  <a:pt x="2373894" y="5302"/>
                  <a:pt x="2198255" y="4618"/>
                  <a:pt x="2022764" y="0"/>
                </a:cubicBezTo>
                <a:cubicBezTo>
                  <a:pt x="1962728" y="4618"/>
                  <a:pt x="1901837" y="2758"/>
                  <a:pt x="1842655" y="13855"/>
                </a:cubicBezTo>
                <a:cubicBezTo>
                  <a:pt x="1826289" y="16924"/>
                  <a:pt x="1816396" y="35005"/>
                  <a:pt x="1801091" y="41564"/>
                </a:cubicBezTo>
                <a:cubicBezTo>
                  <a:pt x="1783589" y="49065"/>
                  <a:pt x="1763982" y="50187"/>
                  <a:pt x="1745673" y="55418"/>
                </a:cubicBezTo>
                <a:cubicBezTo>
                  <a:pt x="1731631" y="59430"/>
                  <a:pt x="1717964" y="64655"/>
                  <a:pt x="1704109" y="69273"/>
                </a:cubicBezTo>
                <a:lnTo>
                  <a:pt x="1593273" y="235527"/>
                </a:lnTo>
                <a:cubicBezTo>
                  <a:pt x="1584037" y="249382"/>
                  <a:pt x="1570830" y="261294"/>
                  <a:pt x="1565564" y="277091"/>
                </a:cubicBezTo>
                <a:cubicBezTo>
                  <a:pt x="1546443" y="334451"/>
                  <a:pt x="1559810" y="306504"/>
                  <a:pt x="1524000" y="360218"/>
                </a:cubicBezTo>
                <a:cubicBezTo>
                  <a:pt x="1489180" y="464684"/>
                  <a:pt x="1536149" y="335923"/>
                  <a:pt x="1482437" y="443345"/>
                </a:cubicBezTo>
                <a:cubicBezTo>
                  <a:pt x="1475906" y="456407"/>
                  <a:pt x="1475113" y="471847"/>
                  <a:pt x="1468582" y="484909"/>
                </a:cubicBezTo>
                <a:cubicBezTo>
                  <a:pt x="1461135" y="499802"/>
                  <a:pt x="1447636" y="511257"/>
                  <a:pt x="1440873" y="526473"/>
                </a:cubicBezTo>
                <a:cubicBezTo>
                  <a:pt x="1429011" y="553163"/>
                  <a:pt x="1422400" y="581891"/>
                  <a:pt x="1413164" y="609600"/>
                </a:cubicBezTo>
                <a:cubicBezTo>
                  <a:pt x="1413163" y="609604"/>
                  <a:pt x="1385456" y="692722"/>
                  <a:pt x="1385455" y="692727"/>
                </a:cubicBezTo>
                <a:cubicBezTo>
                  <a:pt x="1381697" y="715277"/>
                  <a:pt x="1373986" y="788186"/>
                  <a:pt x="1357746" y="817418"/>
                </a:cubicBezTo>
                <a:cubicBezTo>
                  <a:pt x="1344100" y="841981"/>
                  <a:pt x="1306649" y="904232"/>
                  <a:pt x="1274618" y="928255"/>
                </a:cubicBezTo>
                <a:cubicBezTo>
                  <a:pt x="1247976" y="948236"/>
                  <a:pt x="1191491" y="983673"/>
                  <a:pt x="1191491" y="983673"/>
                </a:cubicBezTo>
                <a:cubicBezTo>
                  <a:pt x="1159164" y="1080655"/>
                  <a:pt x="1191491" y="1057563"/>
                  <a:pt x="1122218" y="1080655"/>
                </a:cubicBezTo>
                <a:cubicBezTo>
                  <a:pt x="1117600" y="1094509"/>
                  <a:pt x="1118690" y="1111892"/>
                  <a:pt x="1108364" y="1122218"/>
                </a:cubicBezTo>
                <a:cubicBezTo>
                  <a:pt x="1034474" y="1196108"/>
                  <a:pt x="1089889" y="1066803"/>
                  <a:pt x="1052946" y="1177636"/>
                </a:cubicBezTo>
                <a:cubicBezTo>
                  <a:pt x="863600" y="1173018"/>
                  <a:pt x="673984" y="1174904"/>
                  <a:pt x="484909" y="1163782"/>
                </a:cubicBezTo>
                <a:cubicBezTo>
                  <a:pt x="437894" y="1161016"/>
                  <a:pt x="392819" y="1143816"/>
                  <a:pt x="346364" y="1136073"/>
                </a:cubicBezTo>
                <a:cubicBezTo>
                  <a:pt x="309638" y="1129952"/>
                  <a:pt x="272473" y="1126836"/>
                  <a:pt x="235528" y="1122218"/>
                </a:cubicBezTo>
                <a:cubicBezTo>
                  <a:pt x="221673" y="1112982"/>
                  <a:pt x="209180" y="1101272"/>
                  <a:pt x="193964" y="1094509"/>
                </a:cubicBezTo>
                <a:cubicBezTo>
                  <a:pt x="105331" y="1055117"/>
                  <a:pt x="102674" y="1066800"/>
                  <a:pt x="0" y="106680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4" name="Freeform 3"/>
          <p:cNvSpPr/>
          <p:nvPr/>
        </p:nvSpPr>
        <p:spPr>
          <a:xfrm>
            <a:off x="5252265" y="831096"/>
            <a:ext cx="2910372" cy="1949613"/>
          </a:xfrm>
          <a:custGeom>
            <a:avLst/>
            <a:gdLst>
              <a:gd name="connsiteX0" fmla="*/ 860082 w 3492446"/>
              <a:gd name="connsiteY0" fmla="*/ 415849 h 2339536"/>
              <a:gd name="connsiteX1" fmla="*/ 818518 w 3492446"/>
              <a:gd name="connsiteY1" fmla="*/ 485121 h 2339536"/>
              <a:gd name="connsiteX2" fmla="*/ 776955 w 3492446"/>
              <a:gd name="connsiteY2" fmla="*/ 512830 h 2339536"/>
              <a:gd name="connsiteX3" fmla="*/ 721537 w 3492446"/>
              <a:gd name="connsiteY3" fmla="*/ 568249 h 2339536"/>
              <a:gd name="connsiteX4" fmla="*/ 666118 w 3492446"/>
              <a:gd name="connsiteY4" fmla="*/ 637521 h 2339536"/>
              <a:gd name="connsiteX5" fmla="*/ 610700 w 3492446"/>
              <a:gd name="connsiteY5" fmla="*/ 692940 h 2339536"/>
              <a:gd name="connsiteX6" fmla="*/ 555282 w 3492446"/>
              <a:gd name="connsiteY6" fmla="*/ 762212 h 2339536"/>
              <a:gd name="connsiteX7" fmla="*/ 541427 w 3492446"/>
              <a:gd name="connsiteY7" fmla="*/ 803776 h 2339536"/>
              <a:gd name="connsiteX8" fmla="*/ 486009 w 3492446"/>
              <a:gd name="connsiteY8" fmla="*/ 886903 h 2339536"/>
              <a:gd name="connsiteX9" fmla="*/ 472155 w 3492446"/>
              <a:gd name="connsiteY9" fmla="*/ 970030 h 2339536"/>
              <a:gd name="connsiteX10" fmla="*/ 458300 w 3492446"/>
              <a:gd name="connsiteY10" fmla="*/ 1011594 h 2339536"/>
              <a:gd name="connsiteX11" fmla="*/ 402882 w 3492446"/>
              <a:gd name="connsiteY11" fmla="*/ 1205558 h 2339536"/>
              <a:gd name="connsiteX12" fmla="*/ 375173 w 3492446"/>
              <a:gd name="connsiteY12" fmla="*/ 1288685 h 2339536"/>
              <a:gd name="connsiteX13" fmla="*/ 361318 w 3492446"/>
              <a:gd name="connsiteY13" fmla="*/ 1330249 h 2339536"/>
              <a:gd name="connsiteX14" fmla="*/ 319755 w 3492446"/>
              <a:gd name="connsiteY14" fmla="*/ 1371812 h 2339536"/>
              <a:gd name="connsiteX15" fmla="*/ 264337 w 3492446"/>
              <a:gd name="connsiteY15" fmla="*/ 1427230 h 2339536"/>
              <a:gd name="connsiteX16" fmla="*/ 250482 w 3492446"/>
              <a:gd name="connsiteY16" fmla="*/ 1468794 h 2339536"/>
              <a:gd name="connsiteX17" fmla="*/ 208918 w 3492446"/>
              <a:gd name="connsiteY17" fmla="*/ 1510358 h 2339536"/>
              <a:gd name="connsiteX18" fmla="*/ 167355 w 3492446"/>
              <a:gd name="connsiteY18" fmla="*/ 1593485 h 2339536"/>
              <a:gd name="connsiteX19" fmla="*/ 153500 w 3492446"/>
              <a:gd name="connsiteY19" fmla="*/ 1635049 h 2339536"/>
              <a:gd name="connsiteX20" fmla="*/ 111937 w 3492446"/>
              <a:gd name="connsiteY20" fmla="*/ 1662758 h 2339536"/>
              <a:gd name="connsiteX21" fmla="*/ 84227 w 3492446"/>
              <a:gd name="connsiteY21" fmla="*/ 1704321 h 2339536"/>
              <a:gd name="connsiteX22" fmla="*/ 28809 w 3492446"/>
              <a:gd name="connsiteY22" fmla="*/ 1829012 h 2339536"/>
              <a:gd name="connsiteX23" fmla="*/ 1100 w 3492446"/>
              <a:gd name="connsiteY23" fmla="*/ 1953703 h 2339536"/>
              <a:gd name="connsiteX24" fmla="*/ 14955 w 3492446"/>
              <a:gd name="connsiteY24" fmla="*/ 2092249 h 2339536"/>
              <a:gd name="connsiteX25" fmla="*/ 181209 w 3492446"/>
              <a:gd name="connsiteY25" fmla="*/ 2175376 h 2339536"/>
              <a:gd name="connsiteX26" fmla="*/ 222773 w 3492446"/>
              <a:gd name="connsiteY26" fmla="*/ 2189230 h 2339536"/>
              <a:gd name="connsiteX27" fmla="*/ 264337 w 3492446"/>
              <a:gd name="connsiteY27" fmla="*/ 2203085 h 2339536"/>
              <a:gd name="connsiteX28" fmla="*/ 319755 w 3492446"/>
              <a:gd name="connsiteY28" fmla="*/ 2216940 h 2339536"/>
              <a:gd name="connsiteX29" fmla="*/ 361318 w 3492446"/>
              <a:gd name="connsiteY29" fmla="*/ 2230794 h 2339536"/>
              <a:gd name="connsiteX30" fmla="*/ 416737 w 3492446"/>
              <a:gd name="connsiteY30" fmla="*/ 2244649 h 2339536"/>
              <a:gd name="connsiteX31" fmla="*/ 499864 w 3492446"/>
              <a:gd name="connsiteY31" fmla="*/ 2272358 h 2339536"/>
              <a:gd name="connsiteX32" fmla="*/ 679973 w 3492446"/>
              <a:gd name="connsiteY32" fmla="*/ 2300067 h 2339536"/>
              <a:gd name="connsiteX33" fmla="*/ 832373 w 3492446"/>
              <a:gd name="connsiteY33" fmla="*/ 2313921 h 2339536"/>
              <a:gd name="connsiteX34" fmla="*/ 1123318 w 3492446"/>
              <a:gd name="connsiteY34" fmla="*/ 2313921 h 2339536"/>
              <a:gd name="connsiteX35" fmla="*/ 1164882 w 3492446"/>
              <a:gd name="connsiteY35" fmla="*/ 2286212 h 2339536"/>
              <a:gd name="connsiteX36" fmla="*/ 1220300 w 3492446"/>
              <a:gd name="connsiteY36" fmla="*/ 2216940 h 2339536"/>
              <a:gd name="connsiteX37" fmla="*/ 1234155 w 3492446"/>
              <a:gd name="connsiteY37" fmla="*/ 2175376 h 2339536"/>
              <a:gd name="connsiteX38" fmla="*/ 1331137 w 3492446"/>
              <a:gd name="connsiteY38" fmla="*/ 2064540 h 2339536"/>
              <a:gd name="connsiteX39" fmla="*/ 1400409 w 3492446"/>
              <a:gd name="connsiteY39" fmla="*/ 1939849 h 2339536"/>
              <a:gd name="connsiteX40" fmla="*/ 1428118 w 3492446"/>
              <a:gd name="connsiteY40" fmla="*/ 1898285 h 2339536"/>
              <a:gd name="connsiteX41" fmla="*/ 1455827 w 3492446"/>
              <a:gd name="connsiteY41" fmla="*/ 1815158 h 2339536"/>
              <a:gd name="connsiteX42" fmla="*/ 1469682 w 3492446"/>
              <a:gd name="connsiteY42" fmla="*/ 1759740 h 2339536"/>
              <a:gd name="connsiteX43" fmla="*/ 1497391 w 3492446"/>
              <a:gd name="connsiteY43" fmla="*/ 1676612 h 2339536"/>
              <a:gd name="connsiteX44" fmla="*/ 1525100 w 3492446"/>
              <a:gd name="connsiteY44" fmla="*/ 1551921 h 2339536"/>
              <a:gd name="connsiteX45" fmla="*/ 1552809 w 3492446"/>
              <a:gd name="connsiteY45" fmla="*/ 1468794 h 2339536"/>
              <a:gd name="connsiteX46" fmla="*/ 1566664 w 3492446"/>
              <a:gd name="connsiteY46" fmla="*/ 1427230 h 2339536"/>
              <a:gd name="connsiteX47" fmla="*/ 1594373 w 3492446"/>
              <a:gd name="connsiteY47" fmla="*/ 1385667 h 2339536"/>
              <a:gd name="connsiteX48" fmla="*/ 1608227 w 3492446"/>
              <a:gd name="connsiteY48" fmla="*/ 1344103 h 2339536"/>
              <a:gd name="connsiteX49" fmla="*/ 1649791 w 3492446"/>
              <a:gd name="connsiteY49" fmla="*/ 1260976 h 2339536"/>
              <a:gd name="connsiteX50" fmla="*/ 1677500 w 3492446"/>
              <a:gd name="connsiteY50" fmla="*/ 1150140 h 2339536"/>
              <a:gd name="connsiteX51" fmla="*/ 1691355 w 3492446"/>
              <a:gd name="connsiteY51" fmla="*/ 1094721 h 2339536"/>
              <a:gd name="connsiteX52" fmla="*/ 1719064 w 3492446"/>
              <a:gd name="connsiteY52" fmla="*/ 1053158 h 2339536"/>
              <a:gd name="connsiteX53" fmla="*/ 1719064 w 3492446"/>
              <a:gd name="connsiteY53" fmla="*/ 609812 h 2339536"/>
              <a:gd name="connsiteX54" fmla="*/ 1677500 w 3492446"/>
              <a:gd name="connsiteY54" fmla="*/ 512830 h 2339536"/>
              <a:gd name="connsiteX55" fmla="*/ 1649791 w 3492446"/>
              <a:gd name="connsiteY55" fmla="*/ 429703 h 2339536"/>
              <a:gd name="connsiteX56" fmla="*/ 1622082 w 3492446"/>
              <a:gd name="connsiteY56" fmla="*/ 388140 h 2339536"/>
              <a:gd name="connsiteX57" fmla="*/ 1552809 w 3492446"/>
              <a:gd name="connsiteY57" fmla="*/ 332721 h 2339536"/>
              <a:gd name="connsiteX58" fmla="*/ 1511246 w 3492446"/>
              <a:gd name="connsiteY58" fmla="*/ 318867 h 2339536"/>
              <a:gd name="connsiteX59" fmla="*/ 1137173 w 3492446"/>
              <a:gd name="connsiteY59" fmla="*/ 332721 h 2339536"/>
              <a:gd name="connsiteX60" fmla="*/ 1012482 w 3492446"/>
              <a:gd name="connsiteY60" fmla="*/ 346576 h 2339536"/>
              <a:gd name="connsiteX61" fmla="*/ 970918 w 3492446"/>
              <a:gd name="connsiteY61" fmla="*/ 374285 h 2339536"/>
              <a:gd name="connsiteX62" fmla="*/ 1012482 w 3492446"/>
              <a:gd name="connsiteY62" fmla="*/ 388140 h 2339536"/>
              <a:gd name="connsiteX63" fmla="*/ 1248009 w 3492446"/>
              <a:gd name="connsiteY63" fmla="*/ 346576 h 2339536"/>
              <a:gd name="connsiteX64" fmla="*/ 1455827 w 3492446"/>
              <a:gd name="connsiteY64" fmla="*/ 332721 h 2339536"/>
              <a:gd name="connsiteX65" fmla="*/ 1511246 w 3492446"/>
              <a:gd name="connsiteY65" fmla="*/ 318867 h 2339536"/>
              <a:gd name="connsiteX66" fmla="*/ 1580518 w 3492446"/>
              <a:gd name="connsiteY66" fmla="*/ 305012 h 2339536"/>
              <a:gd name="connsiteX67" fmla="*/ 1663646 w 3492446"/>
              <a:gd name="connsiteY67" fmla="*/ 277303 h 2339536"/>
              <a:gd name="connsiteX68" fmla="*/ 1829900 w 3492446"/>
              <a:gd name="connsiteY68" fmla="*/ 263449 h 2339536"/>
              <a:gd name="connsiteX69" fmla="*/ 1885318 w 3492446"/>
              <a:gd name="connsiteY69" fmla="*/ 249594 h 2339536"/>
              <a:gd name="connsiteX70" fmla="*/ 1926882 w 3492446"/>
              <a:gd name="connsiteY70" fmla="*/ 235740 h 2339536"/>
              <a:gd name="connsiteX71" fmla="*/ 2231682 w 3492446"/>
              <a:gd name="connsiteY71" fmla="*/ 194176 h 2339536"/>
              <a:gd name="connsiteX72" fmla="*/ 2384082 w 3492446"/>
              <a:gd name="connsiteY72" fmla="*/ 166467 h 2339536"/>
              <a:gd name="connsiteX73" fmla="*/ 2481064 w 3492446"/>
              <a:gd name="connsiteY73" fmla="*/ 138758 h 2339536"/>
              <a:gd name="connsiteX74" fmla="*/ 2550337 w 3492446"/>
              <a:gd name="connsiteY74" fmla="*/ 124903 h 2339536"/>
              <a:gd name="connsiteX75" fmla="*/ 2605755 w 3492446"/>
              <a:gd name="connsiteY75" fmla="*/ 111049 h 2339536"/>
              <a:gd name="connsiteX76" fmla="*/ 2924409 w 3492446"/>
              <a:gd name="connsiteY76" fmla="*/ 69485 h 2339536"/>
              <a:gd name="connsiteX77" fmla="*/ 3132227 w 3492446"/>
              <a:gd name="connsiteY77" fmla="*/ 41776 h 2339536"/>
              <a:gd name="connsiteX78" fmla="*/ 3201500 w 3492446"/>
              <a:gd name="connsiteY78" fmla="*/ 27921 h 2339536"/>
              <a:gd name="connsiteX79" fmla="*/ 3353900 w 3492446"/>
              <a:gd name="connsiteY79" fmla="*/ 14067 h 2339536"/>
              <a:gd name="connsiteX80" fmla="*/ 3492446 w 3492446"/>
              <a:gd name="connsiteY80" fmla="*/ 212 h 233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</a:cxnLst>
            <a:rect l="l" t="t" r="r" b="b"/>
            <a:pathLst>
              <a:path w="3492446" h="2339536">
                <a:moveTo>
                  <a:pt x="860082" y="415849"/>
                </a:moveTo>
                <a:cubicBezTo>
                  <a:pt x="846227" y="438940"/>
                  <a:pt x="836043" y="464676"/>
                  <a:pt x="818518" y="485121"/>
                </a:cubicBezTo>
                <a:cubicBezTo>
                  <a:pt x="807682" y="497763"/>
                  <a:pt x="787357" y="499828"/>
                  <a:pt x="776955" y="512830"/>
                </a:cubicBezTo>
                <a:cubicBezTo>
                  <a:pt x="723216" y="580004"/>
                  <a:pt x="812220" y="538020"/>
                  <a:pt x="721537" y="568249"/>
                </a:cubicBezTo>
                <a:cubicBezTo>
                  <a:pt x="686711" y="672722"/>
                  <a:pt x="737740" y="547992"/>
                  <a:pt x="666118" y="637521"/>
                </a:cubicBezTo>
                <a:cubicBezTo>
                  <a:pt x="612378" y="704696"/>
                  <a:pt x="701386" y="662711"/>
                  <a:pt x="610700" y="692940"/>
                </a:cubicBezTo>
                <a:cubicBezTo>
                  <a:pt x="575878" y="797408"/>
                  <a:pt x="626901" y="672689"/>
                  <a:pt x="555282" y="762212"/>
                </a:cubicBezTo>
                <a:cubicBezTo>
                  <a:pt x="546159" y="773616"/>
                  <a:pt x="548519" y="791010"/>
                  <a:pt x="541427" y="803776"/>
                </a:cubicBezTo>
                <a:cubicBezTo>
                  <a:pt x="525254" y="832887"/>
                  <a:pt x="486009" y="886903"/>
                  <a:pt x="486009" y="886903"/>
                </a:cubicBezTo>
                <a:cubicBezTo>
                  <a:pt x="481391" y="914612"/>
                  <a:pt x="478249" y="942608"/>
                  <a:pt x="472155" y="970030"/>
                </a:cubicBezTo>
                <a:cubicBezTo>
                  <a:pt x="468987" y="984286"/>
                  <a:pt x="462143" y="997504"/>
                  <a:pt x="458300" y="1011594"/>
                </a:cubicBezTo>
                <a:cubicBezTo>
                  <a:pt x="406113" y="1202944"/>
                  <a:pt x="455974" y="1046283"/>
                  <a:pt x="402882" y="1205558"/>
                </a:cubicBezTo>
                <a:lnTo>
                  <a:pt x="375173" y="1288685"/>
                </a:lnTo>
                <a:cubicBezTo>
                  <a:pt x="370555" y="1302540"/>
                  <a:pt x="371645" y="1319922"/>
                  <a:pt x="361318" y="1330249"/>
                </a:cubicBezTo>
                <a:lnTo>
                  <a:pt x="319755" y="1371812"/>
                </a:lnTo>
                <a:cubicBezTo>
                  <a:pt x="282808" y="1482651"/>
                  <a:pt x="338228" y="1353339"/>
                  <a:pt x="264337" y="1427230"/>
                </a:cubicBezTo>
                <a:cubicBezTo>
                  <a:pt x="254010" y="1437557"/>
                  <a:pt x="258583" y="1456643"/>
                  <a:pt x="250482" y="1468794"/>
                </a:cubicBezTo>
                <a:cubicBezTo>
                  <a:pt x="239613" y="1485097"/>
                  <a:pt x="222773" y="1496503"/>
                  <a:pt x="208918" y="1510358"/>
                </a:cubicBezTo>
                <a:cubicBezTo>
                  <a:pt x="174097" y="1614823"/>
                  <a:pt x="221067" y="1486060"/>
                  <a:pt x="167355" y="1593485"/>
                </a:cubicBezTo>
                <a:cubicBezTo>
                  <a:pt x="160824" y="1606547"/>
                  <a:pt x="162623" y="1623645"/>
                  <a:pt x="153500" y="1635049"/>
                </a:cubicBezTo>
                <a:cubicBezTo>
                  <a:pt x="143098" y="1648051"/>
                  <a:pt x="125791" y="1653522"/>
                  <a:pt x="111937" y="1662758"/>
                </a:cubicBezTo>
                <a:cubicBezTo>
                  <a:pt x="102700" y="1676612"/>
                  <a:pt x="90990" y="1689105"/>
                  <a:pt x="84227" y="1704321"/>
                </a:cubicBezTo>
                <a:cubicBezTo>
                  <a:pt x="18275" y="1852712"/>
                  <a:pt x="91520" y="1734947"/>
                  <a:pt x="28809" y="1829012"/>
                </a:cubicBezTo>
                <a:cubicBezTo>
                  <a:pt x="14523" y="1871871"/>
                  <a:pt x="1100" y="1904941"/>
                  <a:pt x="1100" y="1953703"/>
                </a:cubicBezTo>
                <a:cubicBezTo>
                  <a:pt x="1100" y="2000115"/>
                  <a:pt x="-5801" y="2050737"/>
                  <a:pt x="14955" y="2092249"/>
                </a:cubicBezTo>
                <a:cubicBezTo>
                  <a:pt x="36441" y="2135220"/>
                  <a:pt x="141866" y="2162262"/>
                  <a:pt x="181209" y="2175376"/>
                </a:cubicBezTo>
                <a:lnTo>
                  <a:pt x="222773" y="2189230"/>
                </a:lnTo>
                <a:cubicBezTo>
                  <a:pt x="236628" y="2193848"/>
                  <a:pt x="250169" y="2199543"/>
                  <a:pt x="264337" y="2203085"/>
                </a:cubicBezTo>
                <a:cubicBezTo>
                  <a:pt x="282810" y="2207703"/>
                  <a:pt x="301446" y="2211709"/>
                  <a:pt x="319755" y="2216940"/>
                </a:cubicBezTo>
                <a:cubicBezTo>
                  <a:pt x="333797" y="2220952"/>
                  <a:pt x="347276" y="2226782"/>
                  <a:pt x="361318" y="2230794"/>
                </a:cubicBezTo>
                <a:cubicBezTo>
                  <a:pt x="379627" y="2236025"/>
                  <a:pt x="398499" y="2239177"/>
                  <a:pt x="416737" y="2244649"/>
                </a:cubicBezTo>
                <a:cubicBezTo>
                  <a:pt x="444713" y="2253042"/>
                  <a:pt x="471054" y="2267556"/>
                  <a:pt x="499864" y="2272358"/>
                </a:cubicBezTo>
                <a:cubicBezTo>
                  <a:pt x="553845" y="2281354"/>
                  <a:pt x="626509" y="2294127"/>
                  <a:pt x="679973" y="2300067"/>
                </a:cubicBezTo>
                <a:cubicBezTo>
                  <a:pt x="730670" y="2305700"/>
                  <a:pt x="781573" y="2309303"/>
                  <a:pt x="832373" y="2313921"/>
                </a:cubicBezTo>
                <a:cubicBezTo>
                  <a:pt x="944431" y="2351275"/>
                  <a:pt x="907747" y="2344717"/>
                  <a:pt x="1123318" y="2313921"/>
                </a:cubicBezTo>
                <a:cubicBezTo>
                  <a:pt x="1139802" y="2311566"/>
                  <a:pt x="1151027" y="2295448"/>
                  <a:pt x="1164882" y="2286212"/>
                </a:cubicBezTo>
                <a:cubicBezTo>
                  <a:pt x="1199708" y="2181740"/>
                  <a:pt x="1148680" y="2306466"/>
                  <a:pt x="1220300" y="2216940"/>
                </a:cubicBezTo>
                <a:cubicBezTo>
                  <a:pt x="1229423" y="2205536"/>
                  <a:pt x="1227063" y="2188142"/>
                  <a:pt x="1234155" y="2175376"/>
                </a:cubicBezTo>
                <a:cubicBezTo>
                  <a:pt x="1281695" y="2089804"/>
                  <a:pt x="1270421" y="2105017"/>
                  <a:pt x="1331137" y="2064540"/>
                </a:cubicBezTo>
                <a:cubicBezTo>
                  <a:pt x="1355522" y="1991382"/>
                  <a:pt x="1336890" y="2035128"/>
                  <a:pt x="1400409" y="1939849"/>
                </a:cubicBezTo>
                <a:cubicBezTo>
                  <a:pt x="1409645" y="1925994"/>
                  <a:pt x="1422852" y="1914082"/>
                  <a:pt x="1428118" y="1898285"/>
                </a:cubicBezTo>
                <a:cubicBezTo>
                  <a:pt x="1437354" y="1870576"/>
                  <a:pt x="1448743" y="1843494"/>
                  <a:pt x="1455827" y="1815158"/>
                </a:cubicBezTo>
                <a:cubicBezTo>
                  <a:pt x="1460445" y="1796685"/>
                  <a:pt x="1464211" y="1777978"/>
                  <a:pt x="1469682" y="1759740"/>
                </a:cubicBezTo>
                <a:cubicBezTo>
                  <a:pt x="1478075" y="1731764"/>
                  <a:pt x="1491663" y="1705253"/>
                  <a:pt x="1497391" y="1676612"/>
                </a:cubicBezTo>
                <a:cubicBezTo>
                  <a:pt x="1505299" y="1637076"/>
                  <a:pt x="1513364" y="1591041"/>
                  <a:pt x="1525100" y="1551921"/>
                </a:cubicBezTo>
                <a:cubicBezTo>
                  <a:pt x="1533493" y="1523945"/>
                  <a:pt x="1543573" y="1496503"/>
                  <a:pt x="1552809" y="1468794"/>
                </a:cubicBezTo>
                <a:cubicBezTo>
                  <a:pt x="1557427" y="1454939"/>
                  <a:pt x="1558563" y="1439381"/>
                  <a:pt x="1566664" y="1427230"/>
                </a:cubicBezTo>
                <a:lnTo>
                  <a:pt x="1594373" y="1385667"/>
                </a:lnTo>
                <a:cubicBezTo>
                  <a:pt x="1598991" y="1371812"/>
                  <a:pt x="1601696" y="1357165"/>
                  <a:pt x="1608227" y="1344103"/>
                </a:cubicBezTo>
                <a:cubicBezTo>
                  <a:pt x="1646064" y="1268430"/>
                  <a:pt x="1628895" y="1337596"/>
                  <a:pt x="1649791" y="1260976"/>
                </a:cubicBezTo>
                <a:cubicBezTo>
                  <a:pt x="1659811" y="1224235"/>
                  <a:pt x="1668264" y="1187085"/>
                  <a:pt x="1677500" y="1150140"/>
                </a:cubicBezTo>
                <a:cubicBezTo>
                  <a:pt x="1682118" y="1131667"/>
                  <a:pt x="1680793" y="1110564"/>
                  <a:pt x="1691355" y="1094721"/>
                </a:cubicBezTo>
                <a:lnTo>
                  <a:pt x="1719064" y="1053158"/>
                </a:lnTo>
                <a:cubicBezTo>
                  <a:pt x="1774290" y="887473"/>
                  <a:pt x="1742625" y="998576"/>
                  <a:pt x="1719064" y="609812"/>
                </a:cubicBezTo>
                <a:cubicBezTo>
                  <a:pt x="1716082" y="560608"/>
                  <a:pt x="1702731" y="550677"/>
                  <a:pt x="1677500" y="512830"/>
                </a:cubicBezTo>
                <a:cubicBezTo>
                  <a:pt x="1668264" y="485121"/>
                  <a:pt x="1665993" y="454005"/>
                  <a:pt x="1649791" y="429703"/>
                </a:cubicBezTo>
                <a:cubicBezTo>
                  <a:pt x="1640555" y="415849"/>
                  <a:pt x="1632484" y="401142"/>
                  <a:pt x="1622082" y="388140"/>
                </a:cubicBezTo>
                <a:cubicBezTo>
                  <a:pt x="1604898" y="366660"/>
                  <a:pt x="1576816" y="344724"/>
                  <a:pt x="1552809" y="332721"/>
                </a:cubicBezTo>
                <a:cubicBezTo>
                  <a:pt x="1539747" y="326190"/>
                  <a:pt x="1525100" y="323485"/>
                  <a:pt x="1511246" y="318867"/>
                </a:cubicBezTo>
                <a:lnTo>
                  <a:pt x="1137173" y="332721"/>
                </a:lnTo>
                <a:cubicBezTo>
                  <a:pt x="1095418" y="335041"/>
                  <a:pt x="1053053" y="336433"/>
                  <a:pt x="1012482" y="346576"/>
                </a:cubicBezTo>
                <a:cubicBezTo>
                  <a:pt x="996328" y="350615"/>
                  <a:pt x="984773" y="365049"/>
                  <a:pt x="970918" y="374285"/>
                </a:cubicBezTo>
                <a:cubicBezTo>
                  <a:pt x="984773" y="378903"/>
                  <a:pt x="997878" y="388140"/>
                  <a:pt x="1012482" y="388140"/>
                </a:cubicBezTo>
                <a:cubicBezTo>
                  <a:pt x="1063968" y="388140"/>
                  <a:pt x="1210298" y="351101"/>
                  <a:pt x="1248009" y="346576"/>
                </a:cubicBezTo>
                <a:cubicBezTo>
                  <a:pt x="1316941" y="338304"/>
                  <a:pt x="1386554" y="337339"/>
                  <a:pt x="1455827" y="332721"/>
                </a:cubicBezTo>
                <a:cubicBezTo>
                  <a:pt x="1474300" y="328103"/>
                  <a:pt x="1492658" y="322998"/>
                  <a:pt x="1511246" y="318867"/>
                </a:cubicBezTo>
                <a:cubicBezTo>
                  <a:pt x="1534233" y="313759"/>
                  <a:pt x="1557800" y="311208"/>
                  <a:pt x="1580518" y="305012"/>
                </a:cubicBezTo>
                <a:cubicBezTo>
                  <a:pt x="1608697" y="297327"/>
                  <a:pt x="1634539" y="279729"/>
                  <a:pt x="1663646" y="277303"/>
                </a:cubicBezTo>
                <a:lnTo>
                  <a:pt x="1829900" y="263449"/>
                </a:lnTo>
                <a:cubicBezTo>
                  <a:pt x="1848373" y="258831"/>
                  <a:pt x="1867009" y="254825"/>
                  <a:pt x="1885318" y="249594"/>
                </a:cubicBezTo>
                <a:cubicBezTo>
                  <a:pt x="1899360" y="245582"/>
                  <a:pt x="1912562" y="238604"/>
                  <a:pt x="1926882" y="235740"/>
                </a:cubicBezTo>
                <a:cubicBezTo>
                  <a:pt x="2068251" y="207466"/>
                  <a:pt x="2095610" y="207783"/>
                  <a:pt x="2231682" y="194176"/>
                </a:cubicBezTo>
                <a:cubicBezTo>
                  <a:pt x="2357375" y="162752"/>
                  <a:pt x="2202061" y="199562"/>
                  <a:pt x="2384082" y="166467"/>
                </a:cubicBezTo>
                <a:cubicBezTo>
                  <a:pt x="2479079" y="149195"/>
                  <a:pt x="2401946" y="158537"/>
                  <a:pt x="2481064" y="138758"/>
                </a:cubicBezTo>
                <a:cubicBezTo>
                  <a:pt x="2503909" y="133047"/>
                  <a:pt x="2527349" y="130011"/>
                  <a:pt x="2550337" y="124903"/>
                </a:cubicBezTo>
                <a:cubicBezTo>
                  <a:pt x="2568925" y="120772"/>
                  <a:pt x="2586973" y="114179"/>
                  <a:pt x="2605755" y="111049"/>
                </a:cubicBezTo>
                <a:cubicBezTo>
                  <a:pt x="2740246" y="88634"/>
                  <a:pt x="2799396" y="83376"/>
                  <a:pt x="2924409" y="69485"/>
                </a:cubicBezTo>
                <a:cubicBezTo>
                  <a:pt x="3046759" y="38896"/>
                  <a:pt x="2914128" y="69038"/>
                  <a:pt x="3132227" y="41776"/>
                </a:cubicBezTo>
                <a:cubicBezTo>
                  <a:pt x="3155593" y="38855"/>
                  <a:pt x="3178134" y="30842"/>
                  <a:pt x="3201500" y="27921"/>
                </a:cubicBezTo>
                <a:cubicBezTo>
                  <a:pt x="3252116" y="21594"/>
                  <a:pt x="3303240" y="20027"/>
                  <a:pt x="3353900" y="14067"/>
                </a:cubicBezTo>
                <a:cubicBezTo>
                  <a:pt x="3497483" y="-2825"/>
                  <a:pt x="3381162" y="212"/>
                  <a:pt x="3492446" y="212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3" name="Round Single Corner Rectangle 12"/>
          <p:cNvSpPr/>
          <p:nvPr/>
        </p:nvSpPr>
        <p:spPr>
          <a:xfrm>
            <a:off x="7728765" y="123843"/>
            <a:ext cx="2113735" cy="743992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5553363" y="3255818"/>
            <a:ext cx="3417455" cy="2332182"/>
          </a:xfrm>
          <a:custGeom>
            <a:avLst/>
            <a:gdLst>
              <a:gd name="connsiteX0" fmla="*/ 83128 w 4100946"/>
              <a:gd name="connsiteY0" fmla="*/ 872836 h 2798618"/>
              <a:gd name="connsiteX1" fmla="*/ 27709 w 4100946"/>
              <a:gd name="connsiteY1" fmla="*/ 942109 h 2798618"/>
              <a:gd name="connsiteX2" fmla="*/ 0 w 4100946"/>
              <a:gd name="connsiteY2" fmla="*/ 1025236 h 2798618"/>
              <a:gd name="connsiteX3" fmla="*/ 13855 w 4100946"/>
              <a:gd name="connsiteY3" fmla="*/ 1399309 h 2798618"/>
              <a:gd name="connsiteX4" fmla="*/ 27709 w 4100946"/>
              <a:gd name="connsiteY4" fmla="*/ 1440873 h 2798618"/>
              <a:gd name="connsiteX5" fmla="*/ 41564 w 4100946"/>
              <a:gd name="connsiteY5" fmla="*/ 1496291 h 2798618"/>
              <a:gd name="connsiteX6" fmla="*/ 83128 w 4100946"/>
              <a:gd name="connsiteY6" fmla="*/ 1690254 h 2798618"/>
              <a:gd name="connsiteX7" fmla="*/ 166255 w 4100946"/>
              <a:gd name="connsiteY7" fmla="*/ 1814945 h 2798618"/>
              <a:gd name="connsiteX8" fmla="*/ 193964 w 4100946"/>
              <a:gd name="connsiteY8" fmla="*/ 1856509 h 2798618"/>
              <a:gd name="connsiteX9" fmla="*/ 207819 w 4100946"/>
              <a:gd name="connsiteY9" fmla="*/ 1898073 h 2798618"/>
              <a:gd name="connsiteX10" fmla="*/ 263237 w 4100946"/>
              <a:gd name="connsiteY10" fmla="*/ 1981200 h 2798618"/>
              <a:gd name="connsiteX11" fmla="*/ 290946 w 4100946"/>
              <a:gd name="connsiteY11" fmla="*/ 2022763 h 2798618"/>
              <a:gd name="connsiteX12" fmla="*/ 318655 w 4100946"/>
              <a:gd name="connsiteY12" fmla="*/ 2050473 h 2798618"/>
              <a:gd name="connsiteX13" fmla="*/ 360219 w 4100946"/>
              <a:gd name="connsiteY13" fmla="*/ 2105891 h 2798618"/>
              <a:gd name="connsiteX14" fmla="*/ 387928 w 4100946"/>
              <a:gd name="connsiteY14" fmla="*/ 2147454 h 2798618"/>
              <a:gd name="connsiteX15" fmla="*/ 471055 w 4100946"/>
              <a:gd name="connsiteY15" fmla="*/ 2230582 h 2798618"/>
              <a:gd name="connsiteX16" fmla="*/ 512619 w 4100946"/>
              <a:gd name="connsiteY16" fmla="*/ 2272145 h 2798618"/>
              <a:gd name="connsiteX17" fmla="*/ 568037 w 4100946"/>
              <a:gd name="connsiteY17" fmla="*/ 2341418 h 2798618"/>
              <a:gd name="connsiteX18" fmla="*/ 595746 w 4100946"/>
              <a:gd name="connsiteY18" fmla="*/ 2382982 h 2798618"/>
              <a:gd name="connsiteX19" fmla="*/ 637309 w 4100946"/>
              <a:gd name="connsiteY19" fmla="*/ 2424545 h 2798618"/>
              <a:gd name="connsiteX20" fmla="*/ 651164 w 4100946"/>
              <a:gd name="connsiteY20" fmla="*/ 2466109 h 2798618"/>
              <a:gd name="connsiteX21" fmla="*/ 734291 w 4100946"/>
              <a:gd name="connsiteY21" fmla="*/ 2521527 h 2798618"/>
              <a:gd name="connsiteX22" fmla="*/ 789709 w 4100946"/>
              <a:gd name="connsiteY22" fmla="*/ 2576945 h 2798618"/>
              <a:gd name="connsiteX23" fmla="*/ 872837 w 4100946"/>
              <a:gd name="connsiteY23" fmla="*/ 2632363 h 2798618"/>
              <a:gd name="connsiteX24" fmla="*/ 942109 w 4100946"/>
              <a:gd name="connsiteY24" fmla="*/ 2673927 h 2798618"/>
              <a:gd name="connsiteX25" fmla="*/ 983673 w 4100946"/>
              <a:gd name="connsiteY25" fmla="*/ 2701636 h 2798618"/>
              <a:gd name="connsiteX26" fmla="*/ 1025237 w 4100946"/>
              <a:gd name="connsiteY26" fmla="*/ 2715491 h 2798618"/>
              <a:gd name="connsiteX27" fmla="*/ 1066800 w 4100946"/>
              <a:gd name="connsiteY27" fmla="*/ 2743200 h 2798618"/>
              <a:gd name="connsiteX28" fmla="*/ 1122219 w 4100946"/>
              <a:gd name="connsiteY28" fmla="*/ 2757054 h 2798618"/>
              <a:gd name="connsiteX29" fmla="*/ 1427019 w 4100946"/>
              <a:gd name="connsiteY29" fmla="*/ 2798618 h 2798618"/>
              <a:gd name="connsiteX30" fmla="*/ 1911928 w 4100946"/>
              <a:gd name="connsiteY30" fmla="*/ 2784763 h 2798618"/>
              <a:gd name="connsiteX31" fmla="*/ 1953491 w 4100946"/>
              <a:gd name="connsiteY31" fmla="*/ 2757054 h 2798618"/>
              <a:gd name="connsiteX32" fmla="*/ 2036619 w 4100946"/>
              <a:gd name="connsiteY32" fmla="*/ 2729345 h 2798618"/>
              <a:gd name="connsiteX33" fmla="*/ 2105891 w 4100946"/>
              <a:gd name="connsiteY33" fmla="*/ 2646218 h 2798618"/>
              <a:gd name="connsiteX34" fmla="*/ 2133600 w 4100946"/>
              <a:gd name="connsiteY34" fmla="*/ 2604654 h 2798618"/>
              <a:gd name="connsiteX35" fmla="*/ 2147455 w 4100946"/>
              <a:gd name="connsiteY35" fmla="*/ 2535382 h 2798618"/>
              <a:gd name="connsiteX36" fmla="*/ 2202873 w 4100946"/>
              <a:gd name="connsiteY36" fmla="*/ 2452254 h 2798618"/>
              <a:gd name="connsiteX37" fmla="*/ 2216728 w 4100946"/>
              <a:gd name="connsiteY37" fmla="*/ 2410691 h 2798618"/>
              <a:gd name="connsiteX38" fmla="*/ 2244437 w 4100946"/>
              <a:gd name="connsiteY38" fmla="*/ 2299854 h 2798618"/>
              <a:gd name="connsiteX39" fmla="*/ 2272146 w 4100946"/>
              <a:gd name="connsiteY39" fmla="*/ 2258291 h 2798618"/>
              <a:gd name="connsiteX40" fmla="*/ 2286000 w 4100946"/>
              <a:gd name="connsiteY40" fmla="*/ 1995054 h 2798618"/>
              <a:gd name="connsiteX41" fmla="*/ 2244437 w 4100946"/>
              <a:gd name="connsiteY41" fmla="*/ 1967345 h 2798618"/>
              <a:gd name="connsiteX42" fmla="*/ 2216728 w 4100946"/>
              <a:gd name="connsiteY42" fmla="*/ 1925782 h 2798618"/>
              <a:gd name="connsiteX43" fmla="*/ 2133600 w 4100946"/>
              <a:gd name="connsiteY43" fmla="*/ 1884218 h 2798618"/>
              <a:gd name="connsiteX44" fmla="*/ 2064328 w 4100946"/>
              <a:gd name="connsiteY44" fmla="*/ 1828800 h 2798618"/>
              <a:gd name="connsiteX45" fmla="*/ 1981200 w 4100946"/>
              <a:gd name="connsiteY45" fmla="*/ 1773382 h 2798618"/>
              <a:gd name="connsiteX46" fmla="*/ 1773382 w 4100946"/>
              <a:gd name="connsiteY46" fmla="*/ 1704109 h 2798618"/>
              <a:gd name="connsiteX47" fmla="*/ 1690255 w 4100946"/>
              <a:gd name="connsiteY47" fmla="*/ 1676400 h 2798618"/>
              <a:gd name="connsiteX48" fmla="*/ 1579419 w 4100946"/>
              <a:gd name="connsiteY48" fmla="*/ 1648691 h 2798618"/>
              <a:gd name="connsiteX49" fmla="*/ 1537855 w 4100946"/>
              <a:gd name="connsiteY49" fmla="*/ 1634836 h 2798618"/>
              <a:gd name="connsiteX50" fmla="*/ 1440873 w 4100946"/>
              <a:gd name="connsiteY50" fmla="*/ 1607127 h 2798618"/>
              <a:gd name="connsiteX51" fmla="*/ 1399309 w 4100946"/>
              <a:gd name="connsiteY51" fmla="*/ 1579418 h 2798618"/>
              <a:gd name="connsiteX52" fmla="*/ 1316182 w 4100946"/>
              <a:gd name="connsiteY52" fmla="*/ 1551709 h 2798618"/>
              <a:gd name="connsiteX53" fmla="*/ 1274619 w 4100946"/>
              <a:gd name="connsiteY53" fmla="*/ 1524000 h 2798618"/>
              <a:gd name="connsiteX54" fmla="*/ 1205346 w 4100946"/>
              <a:gd name="connsiteY54" fmla="*/ 1468582 h 2798618"/>
              <a:gd name="connsiteX55" fmla="*/ 1136073 w 4100946"/>
              <a:gd name="connsiteY55" fmla="*/ 1399309 h 2798618"/>
              <a:gd name="connsiteX56" fmla="*/ 1066800 w 4100946"/>
              <a:gd name="connsiteY56" fmla="*/ 1330036 h 2798618"/>
              <a:gd name="connsiteX57" fmla="*/ 1025237 w 4100946"/>
              <a:gd name="connsiteY57" fmla="*/ 1260763 h 2798618"/>
              <a:gd name="connsiteX58" fmla="*/ 997528 w 4100946"/>
              <a:gd name="connsiteY58" fmla="*/ 1219200 h 2798618"/>
              <a:gd name="connsiteX59" fmla="*/ 955964 w 4100946"/>
              <a:gd name="connsiteY59" fmla="*/ 1205345 h 2798618"/>
              <a:gd name="connsiteX60" fmla="*/ 928255 w 4100946"/>
              <a:gd name="connsiteY60" fmla="*/ 1122218 h 2798618"/>
              <a:gd name="connsiteX61" fmla="*/ 900546 w 4100946"/>
              <a:gd name="connsiteY61" fmla="*/ 1080654 h 2798618"/>
              <a:gd name="connsiteX62" fmla="*/ 886691 w 4100946"/>
              <a:gd name="connsiteY62" fmla="*/ 1039091 h 2798618"/>
              <a:gd name="connsiteX63" fmla="*/ 845128 w 4100946"/>
              <a:gd name="connsiteY63" fmla="*/ 1011382 h 2798618"/>
              <a:gd name="connsiteX64" fmla="*/ 789709 w 4100946"/>
              <a:gd name="connsiteY64" fmla="*/ 942109 h 2798618"/>
              <a:gd name="connsiteX65" fmla="*/ 706582 w 4100946"/>
              <a:gd name="connsiteY65" fmla="*/ 914400 h 2798618"/>
              <a:gd name="connsiteX66" fmla="*/ 581891 w 4100946"/>
              <a:gd name="connsiteY66" fmla="*/ 872836 h 2798618"/>
              <a:gd name="connsiteX67" fmla="*/ 540328 w 4100946"/>
              <a:gd name="connsiteY67" fmla="*/ 858982 h 2798618"/>
              <a:gd name="connsiteX68" fmla="*/ 457200 w 4100946"/>
              <a:gd name="connsiteY68" fmla="*/ 845127 h 2798618"/>
              <a:gd name="connsiteX69" fmla="*/ 374073 w 4100946"/>
              <a:gd name="connsiteY69" fmla="*/ 817418 h 2798618"/>
              <a:gd name="connsiteX70" fmla="*/ 55419 w 4100946"/>
              <a:gd name="connsiteY70" fmla="*/ 872836 h 2798618"/>
              <a:gd name="connsiteX71" fmla="*/ 41564 w 4100946"/>
              <a:gd name="connsiteY71" fmla="*/ 914400 h 2798618"/>
              <a:gd name="connsiteX72" fmla="*/ 83128 w 4100946"/>
              <a:gd name="connsiteY72" fmla="*/ 942109 h 2798618"/>
              <a:gd name="connsiteX73" fmla="*/ 138546 w 4100946"/>
              <a:gd name="connsiteY73" fmla="*/ 928254 h 2798618"/>
              <a:gd name="connsiteX74" fmla="*/ 221673 w 4100946"/>
              <a:gd name="connsiteY74" fmla="*/ 900545 h 2798618"/>
              <a:gd name="connsiteX75" fmla="*/ 304800 w 4100946"/>
              <a:gd name="connsiteY75" fmla="*/ 872836 h 2798618"/>
              <a:gd name="connsiteX76" fmla="*/ 346364 w 4100946"/>
              <a:gd name="connsiteY76" fmla="*/ 858982 h 2798618"/>
              <a:gd name="connsiteX77" fmla="*/ 387928 w 4100946"/>
              <a:gd name="connsiteY77" fmla="*/ 845127 h 2798618"/>
              <a:gd name="connsiteX78" fmla="*/ 498764 w 4100946"/>
              <a:gd name="connsiteY78" fmla="*/ 817418 h 2798618"/>
              <a:gd name="connsiteX79" fmla="*/ 623455 w 4100946"/>
              <a:gd name="connsiteY79" fmla="*/ 803563 h 2798618"/>
              <a:gd name="connsiteX80" fmla="*/ 706582 w 4100946"/>
              <a:gd name="connsiteY80" fmla="*/ 789709 h 2798618"/>
              <a:gd name="connsiteX81" fmla="*/ 997528 w 4100946"/>
              <a:gd name="connsiteY81" fmla="*/ 762000 h 2798618"/>
              <a:gd name="connsiteX82" fmla="*/ 1039091 w 4100946"/>
              <a:gd name="connsiteY82" fmla="*/ 748145 h 2798618"/>
              <a:gd name="connsiteX83" fmla="*/ 1357746 w 4100946"/>
              <a:gd name="connsiteY83" fmla="*/ 706582 h 2798618"/>
              <a:gd name="connsiteX84" fmla="*/ 1427019 w 4100946"/>
              <a:gd name="connsiteY84" fmla="*/ 692727 h 2798618"/>
              <a:gd name="connsiteX85" fmla="*/ 1537855 w 4100946"/>
              <a:gd name="connsiteY85" fmla="*/ 678873 h 2798618"/>
              <a:gd name="connsiteX86" fmla="*/ 1579419 w 4100946"/>
              <a:gd name="connsiteY86" fmla="*/ 665018 h 2798618"/>
              <a:gd name="connsiteX87" fmla="*/ 1759528 w 4100946"/>
              <a:gd name="connsiteY87" fmla="*/ 651163 h 2798618"/>
              <a:gd name="connsiteX88" fmla="*/ 2022764 w 4100946"/>
              <a:gd name="connsiteY88" fmla="*/ 623454 h 2798618"/>
              <a:gd name="connsiteX89" fmla="*/ 2078182 w 4100946"/>
              <a:gd name="connsiteY89" fmla="*/ 609600 h 2798618"/>
              <a:gd name="connsiteX90" fmla="*/ 2521528 w 4100946"/>
              <a:gd name="connsiteY90" fmla="*/ 581891 h 2798618"/>
              <a:gd name="connsiteX91" fmla="*/ 2909455 w 4100946"/>
              <a:gd name="connsiteY91" fmla="*/ 568036 h 2798618"/>
              <a:gd name="connsiteX92" fmla="*/ 2992582 w 4100946"/>
              <a:gd name="connsiteY92" fmla="*/ 554182 h 2798618"/>
              <a:gd name="connsiteX93" fmla="*/ 3103419 w 4100946"/>
              <a:gd name="connsiteY93" fmla="*/ 540327 h 2798618"/>
              <a:gd name="connsiteX94" fmla="*/ 3158837 w 4100946"/>
              <a:gd name="connsiteY94" fmla="*/ 526473 h 2798618"/>
              <a:gd name="connsiteX95" fmla="*/ 3297382 w 4100946"/>
              <a:gd name="connsiteY95" fmla="*/ 498763 h 2798618"/>
              <a:gd name="connsiteX96" fmla="*/ 3449782 w 4100946"/>
              <a:gd name="connsiteY96" fmla="*/ 415636 h 2798618"/>
              <a:gd name="connsiteX97" fmla="*/ 3574473 w 4100946"/>
              <a:gd name="connsiteY97" fmla="*/ 374073 h 2798618"/>
              <a:gd name="connsiteX98" fmla="*/ 3616037 w 4100946"/>
              <a:gd name="connsiteY98" fmla="*/ 360218 h 2798618"/>
              <a:gd name="connsiteX99" fmla="*/ 3657600 w 4100946"/>
              <a:gd name="connsiteY99" fmla="*/ 318654 h 2798618"/>
              <a:gd name="connsiteX100" fmla="*/ 3768437 w 4100946"/>
              <a:gd name="connsiteY100" fmla="*/ 249382 h 2798618"/>
              <a:gd name="connsiteX101" fmla="*/ 3823855 w 4100946"/>
              <a:gd name="connsiteY101" fmla="*/ 207818 h 2798618"/>
              <a:gd name="connsiteX102" fmla="*/ 3865419 w 4100946"/>
              <a:gd name="connsiteY102" fmla="*/ 166254 h 2798618"/>
              <a:gd name="connsiteX103" fmla="*/ 4031673 w 4100946"/>
              <a:gd name="connsiteY103" fmla="*/ 55418 h 2798618"/>
              <a:gd name="connsiteX104" fmla="*/ 4059382 w 4100946"/>
              <a:gd name="connsiteY104" fmla="*/ 13854 h 2798618"/>
              <a:gd name="connsiteX105" fmla="*/ 4100946 w 4100946"/>
              <a:gd name="connsiteY105" fmla="*/ 0 h 27986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</a:cxnLst>
            <a:rect l="l" t="t" r="r" b="b"/>
            <a:pathLst>
              <a:path w="4100946" h="2798618">
                <a:moveTo>
                  <a:pt x="83128" y="872836"/>
                </a:moveTo>
                <a:cubicBezTo>
                  <a:pt x="64655" y="895927"/>
                  <a:pt x="41869" y="916149"/>
                  <a:pt x="27709" y="942109"/>
                </a:cubicBezTo>
                <a:cubicBezTo>
                  <a:pt x="13723" y="967750"/>
                  <a:pt x="0" y="1025236"/>
                  <a:pt x="0" y="1025236"/>
                </a:cubicBezTo>
                <a:cubicBezTo>
                  <a:pt x="4618" y="1149927"/>
                  <a:pt x="5555" y="1274809"/>
                  <a:pt x="13855" y="1399309"/>
                </a:cubicBezTo>
                <a:cubicBezTo>
                  <a:pt x="14826" y="1413881"/>
                  <a:pt x="23697" y="1426831"/>
                  <a:pt x="27709" y="1440873"/>
                </a:cubicBezTo>
                <a:cubicBezTo>
                  <a:pt x="32940" y="1459182"/>
                  <a:pt x="38434" y="1477509"/>
                  <a:pt x="41564" y="1496291"/>
                </a:cubicBezTo>
                <a:cubicBezTo>
                  <a:pt x="50032" y="1547099"/>
                  <a:pt x="50713" y="1641630"/>
                  <a:pt x="83128" y="1690254"/>
                </a:cubicBezTo>
                <a:lnTo>
                  <a:pt x="166255" y="1814945"/>
                </a:lnTo>
                <a:cubicBezTo>
                  <a:pt x="175491" y="1828800"/>
                  <a:pt x="188698" y="1840712"/>
                  <a:pt x="193964" y="1856509"/>
                </a:cubicBezTo>
                <a:cubicBezTo>
                  <a:pt x="198582" y="1870364"/>
                  <a:pt x="200727" y="1885307"/>
                  <a:pt x="207819" y="1898073"/>
                </a:cubicBezTo>
                <a:cubicBezTo>
                  <a:pt x="223992" y="1927184"/>
                  <a:pt x="244764" y="1953491"/>
                  <a:pt x="263237" y="1981200"/>
                </a:cubicBezTo>
                <a:cubicBezTo>
                  <a:pt x="272473" y="1995054"/>
                  <a:pt x="279172" y="2010989"/>
                  <a:pt x="290946" y="2022763"/>
                </a:cubicBezTo>
                <a:cubicBezTo>
                  <a:pt x="300182" y="2032000"/>
                  <a:pt x="310293" y="2040438"/>
                  <a:pt x="318655" y="2050473"/>
                </a:cubicBezTo>
                <a:cubicBezTo>
                  <a:pt x="333437" y="2068212"/>
                  <a:pt x="346798" y="2087101"/>
                  <a:pt x="360219" y="2105891"/>
                </a:cubicBezTo>
                <a:cubicBezTo>
                  <a:pt x="369897" y="2119440"/>
                  <a:pt x="376866" y="2135009"/>
                  <a:pt x="387928" y="2147454"/>
                </a:cubicBezTo>
                <a:cubicBezTo>
                  <a:pt x="413962" y="2176743"/>
                  <a:pt x="443346" y="2202873"/>
                  <a:pt x="471055" y="2230582"/>
                </a:cubicBezTo>
                <a:lnTo>
                  <a:pt x="512619" y="2272145"/>
                </a:lnTo>
                <a:cubicBezTo>
                  <a:pt x="539590" y="2353061"/>
                  <a:pt x="505370" y="2278751"/>
                  <a:pt x="568037" y="2341418"/>
                </a:cubicBezTo>
                <a:cubicBezTo>
                  <a:pt x="579811" y="2353192"/>
                  <a:pt x="585086" y="2370190"/>
                  <a:pt x="595746" y="2382982"/>
                </a:cubicBezTo>
                <a:cubicBezTo>
                  <a:pt x="608289" y="2398034"/>
                  <a:pt x="623455" y="2410691"/>
                  <a:pt x="637309" y="2424545"/>
                </a:cubicBezTo>
                <a:cubicBezTo>
                  <a:pt x="641927" y="2438400"/>
                  <a:pt x="640837" y="2455782"/>
                  <a:pt x="651164" y="2466109"/>
                </a:cubicBezTo>
                <a:cubicBezTo>
                  <a:pt x="674712" y="2489657"/>
                  <a:pt x="734291" y="2521527"/>
                  <a:pt x="734291" y="2521527"/>
                </a:cubicBezTo>
                <a:cubicBezTo>
                  <a:pt x="760682" y="2600697"/>
                  <a:pt x="726374" y="2534722"/>
                  <a:pt x="789709" y="2576945"/>
                </a:cubicBezTo>
                <a:cubicBezTo>
                  <a:pt x="893488" y="2646131"/>
                  <a:pt x="774010" y="2599422"/>
                  <a:pt x="872837" y="2632363"/>
                </a:cubicBezTo>
                <a:cubicBezTo>
                  <a:pt x="926958" y="2686486"/>
                  <a:pt x="870170" y="2637958"/>
                  <a:pt x="942109" y="2673927"/>
                </a:cubicBezTo>
                <a:cubicBezTo>
                  <a:pt x="957002" y="2681374"/>
                  <a:pt x="968780" y="2694189"/>
                  <a:pt x="983673" y="2701636"/>
                </a:cubicBezTo>
                <a:cubicBezTo>
                  <a:pt x="996735" y="2708167"/>
                  <a:pt x="1012175" y="2708960"/>
                  <a:pt x="1025237" y="2715491"/>
                </a:cubicBezTo>
                <a:cubicBezTo>
                  <a:pt x="1040130" y="2722938"/>
                  <a:pt x="1051495" y="2736641"/>
                  <a:pt x="1066800" y="2743200"/>
                </a:cubicBezTo>
                <a:cubicBezTo>
                  <a:pt x="1084302" y="2750701"/>
                  <a:pt x="1103981" y="2751583"/>
                  <a:pt x="1122219" y="2757054"/>
                </a:cubicBezTo>
                <a:cubicBezTo>
                  <a:pt x="1297111" y="2809521"/>
                  <a:pt x="1121624" y="2779530"/>
                  <a:pt x="1427019" y="2798618"/>
                </a:cubicBezTo>
                <a:cubicBezTo>
                  <a:pt x="1588655" y="2794000"/>
                  <a:pt x="1750727" y="2797490"/>
                  <a:pt x="1911928" y="2784763"/>
                </a:cubicBezTo>
                <a:cubicBezTo>
                  <a:pt x="1928527" y="2783453"/>
                  <a:pt x="1938275" y="2763817"/>
                  <a:pt x="1953491" y="2757054"/>
                </a:cubicBezTo>
                <a:cubicBezTo>
                  <a:pt x="1980182" y="2745191"/>
                  <a:pt x="2036619" y="2729345"/>
                  <a:pt x="2036619" y="2729345"/>
                </a:cubicBezTo>
                <a:cubicBezTo>
                  <a:pt x="2105419" y="2626147"/>
                  <a:pt x="2016992" y="2752899"/>
                  <a:pt x="2105891" y="2646218"/>
                </a:cubicBezTo>
                <a:cubicBezTo>
                  <a:pt x="2116551" y="2633426"/>
                  <a:pt x="2124364" y="2618509"/>
                  <a:pt x="2133600" y="2604654"/>
                </a:cubicBezTo>
                <a:cubicBezTo>
                  <a:pt x="2138218" y="2581563"/>
                  <a:pt x="2137711" y="2556819"/>
                  <a:pt x="2147455" y="2535382"/>
                </a:cubicBezTo>
                <a:cubicBezTo>
                  <a:pt x="2161236" y="2505065"/>
                  <a:pt x="2192341" y="2483847"/>
                  <a:pt x="2202873" y="2452254"/>
                </a:cubicBezTo>
                <a:cubicBezTo>
                  <a:pt x="2207491" y="2438400"/>
                  <a:pt x="2212885" y="2424780"/>
                  <a:pt x="2216728" y="2410691"/>
                </a:cubicBezTo>
                <a:cubicBezTo>
                  <a:pt x="2226748" y="2373950"/>
                  <a:pt x="2223312" y="2331541"/>
                  <a:pt x="2244437" y="2299854"/>
                </a:cubicBezTo>
                <a:lnTo>
                  <a:pt x="2272146" y="2258291"/>
                </a:lnTo>
                <a:cubicBezTo>
                  <a:pt x="2308198" y="2150135"/>
                  <a:pt x="2324150" y="2138119"/>
                  <a:pt x="2286000" y="1995054"/>
                </a:cubicBezTo>
                <a:cubicBezTo>
                  <a:pt x="2281710" y="1978965"/>
                  <a:pt x="2258291" y="1976581"/>
                  <a:pt x="2244437" y="1967345"/>
                </a:cubicBezTo>
                <a:cubicBezTo>
                  <a:pt x="2235201" y="1953491"/>
                  <a:pt x="2228502" y="1937556"/>
                  <a:pt x="2216728" y="1925782"/>
                </a:cubicBezTo>
                <a:cubicBezTo>
                  <a:pt x="2189871" y="1898925"/>
                  <a:pt x="2167404" y="1895486"/>
                  <a:pt x="2133600" y="1884218"/>
                </a:cubicBezTo>
                <a:cubicBezTo>
                  <a:pt x="2082402" y="1807420"/>
                  <a:pt x="2135184" y="1868164"/>
                  <a:pt x="2064328" y="1828800"/>
                </a:cubicBezTo>
                <a:cubicBezTo>
                  <a:pt x="2035216" y="1812627"/>
                  <a:pt x="2012793" y="1783913"/>
                  <a:pt x="1981200" y="1773382"/>
                </a:cubicBezTo>
                <a:lnTo>
                  <a:pt x="1773382" y="1704109"/>
                </a:lnTo>
                <a:lnTo>
                  <a:pt x="1690255" y="1676400"/>
                </a:lnTo>
                <a:cubicBezTo>
                  <a:pt x="1653310" y="1667164"/>
                  <a:pt x="1615547" y="1660734"/>
                  <a:pt x="1579419" y="1648691"/>
                </a:cubicBezTo>
                <a:cubicBezTo>
                  <a:pt x="1565564" y="1644073"/>
                  <a:pt x="1551897" y="1638848"/>
                  <a:pt x="1537855" y="1634836"/>
                </a:cubicBezTo>
                <a:cubicBezTo>
                  <a:pt x="1517133" y="1628915"/>
                  <a:pt x="1463023" y="1618202"/>
                  <a:pt x="1440873" y="1607127"/>
                </a:cubicBezTo>
                <a:cubicBezTo>
                  <a:pt x="1425980" y="1599680"/>
                  <a:pt x="1414525" y="1586181"/>
                  <a:pt x="1399309" y="1579418"/>
                </a:cubicBezTo>
                <a:cubicBezTo>
                  <a:pt x="1372619" y="1567556"/>
                  <a:pt x="1316182" y="1551709"/>
                  <a:pt x="1316182" y="1551709"/>
                </a:cubicBezTo>
                <a:cubicBezTo>
                  <a:pt x="1302328" y="1542473"/>
                  <a:pt x="1287621" y="1534402"/>
                  <a:pt x="1274619" y="1524000"/>
                </a:cubicBezTo>
                <a:cubicBezTo>
                  <a:pt x="1175911" y="1445034"/>
                  <a:pt x="1333271" y="1553866"/>
                  <a:pt x="1205346" y="1468582"/>
                </a:cubicBezTo>
                <a:cubicBezTo>
                  <a:pt x="1131455" y="1357745"/>
                  <a:pt x="1228437" y="1491673"/>
                  <a:pt x="1136073" y="1399309"/>
                </a:cubicBezTo>
                <a:cubicBezTo>
                  <a:pt x="1043709" y="1306945"/>
                  <a:pt x="1177637" y="1403927"/>
                  <a:pt x="1066800" y="1330036"/>
                </a:cubicBezTo>
                <a:cubicBezTo>
                  <a:pt x="1042742" y="1257859"/>
                  <a:pt x="1068705" y="1315098"/>
                  <a:pt x="1025237" y="1260763"/>
                </a:cubicBezTo>
                <a:cubicBezTo>
                  <a:pt x="1014835" y="1247761"/>
                  <a:pt x="1010530" y="1229602"/>
                  <a:pt x="997528" y="1219200"/>
                </a:cubicBezTo>
                <a:cubicBezTo>
                  <a:pt x="986124" y="1210077"/>
                  <a:pt x="969819" y="1209963"/>
                  <a:pt x="955964" y="1205345"/>
                </a:cubicBezTo>
                <a:cubicBezTo>
                  <a:pt x="946728" y="1177636"/>
                  <a:pt x="944456" y="1146520"/>
                  <a:pt x="928255" y="1122218"/>
                </a:cubicBezTo>
                <a:cubicBezTo>
                  <a:pt x="919019" y="1108363"/>
                  <a:pt x="907993" y="1095547"/>
                  <a:pt x="900546" y="1080654"/>
                </a:cubicBezTo>
                <a:cubicBezTo>
                  <a:pt x="894015" y="1067592"/>
                  <a:pt x="895814" y="1050495"/>
                  <a:pt x="886691" y="1039091"/>
                </a:cubicBezTo>
                <a:cubicBezTo>
                  <a:pt x="876289" y="1026089"/>
                  <a:pt x="858982" y="1020618"/>
                  <a:pt x="845128" y="1011382"/>
                </a:cubicBezTo>
                <a:cubicBezTo>
                  <a:pt x="835337" y="996696"/>
                  <a:pt x="809453" y="951981"/>
                  <a:pt x="789709" y="942109"/>
                </a:cubicBezTo>
                <a:cubicBezTo>
                  <a:pt x="763585" y="929047"/>
                  <a:pt x="734291" y="923636"/>
                  <a:pt x="706582" y="914400"/>
                </a:cubicBezTo>
                <a:lnTo>
                  <a:pt x="581891" y="872836"/>
                </a:lnTo>
                <a:cubicBezTo>
                  <a:pt x="568037" y="868218"/>
                  <a:pt x="554733" y="861383"/>
                  <a:pt x="540328" y="858982"/>
                </a:cubicBezTo>
                <a:cubicBezTo>
                  <a:pt x="512619" y="854364"/>
                  <a:pt x="484453" y="851940"/>
                  <a:pt x="457200" y="845127"/>
                </a:cubicBezTo>
                <a:cubicBezTo>
                  <a:pt x="428864" y="838043"/>
                  <a:pt x="374073" y="817418"/>
                  <a:pt x="374073" y="817418"/>
                </a:cubicBezTo>
                <a:cubicBezTo>
                  <a:pt x="188299" y="826265"/>
                  <a:pt x="116096" y="751483"/>
                  <a:pt x="55419" y="872836"/>
                </a:cubicBezTo>
                <a:cubicBezTo>
                  <a:pt x="48888" y="885898"/>
                  <a:pt x="46182" y="900545"/>
                  <a:pt x="41564" y="914400"/>
                </a:cubicBezTo>
                <a:cubicBezTo>
                  <a:pt x="55419" y="923636"/>
                  <a:pt x="66644" y="939754"/>
                  <a:pt x="83128" y="942109"/>
                </a:cubicBezTo>
                <a:cubicBezTo>
                  <a:pt x="101978" y="944802"/>
                  <a:pt x="120308" y="933726"/>
                  <a:pt x="138546" y="928254"/>
                </a:cubicBezTo>
                <a:cubicBezTo>
                  <a:pt x="166522" y="919861"/>
                  <a:pt x="193964" y="909781"/>
                  <a:pt x="221673" y="900545"/>
                </a:cubicBezTo>
                <a:lnTo>
                  <a:pt x="304800" y="872836"/>
                </a:lnTo>
                <a:lnTo>
                  <a:pt x="346364" y="858982"/>
                </a:lnTo>
                <a:cubicBezTo>
                  <a:pt x="360219" y="854364"/>
                  <a:pt x="373760" y="848669"/>
                  <a:pt x="387928" y="845127"/>
                </a:cubicBezTo>
                <a:cubicBezTo>
                  <a:pt x="424873" y="835891"/>
                  <a:pt x="460915" y="821624"/>
                  <a:pt x="498764" y="817418"/>
                </a:cubicBezTo>
                <a:cubicBezTo>
                  <a:pt x="540328" y="812800"/>
                  <a:pt x="582002" y="809090"/>
                  <a:pt x="623455" y="803563"/>
                </a:cubicBezTo>
                <a:cubicBezTo>
                  <a:pt x="651300" y="799850"/>
                  <a:pt x="678737" y="793422"/>
                  <a:pt x="706582" y="789709"/>
                </a:cubicBezTo>
                <a:cubicBezTo>
                  <a:pt x="806580" y="776376"/>
                  <a:pt x="895932" y="770466"/>
                  <a:pt x="997528" y="762000"/>
                </a:cubicBezTo>
                <a:cubicBezTo>
                  <a:pt x="1011382" y="757382"/>
                  <a:pt x="1024811" y="751205"/>
                  <a:pt x="1039091" y="748145"/>
                </a:cubicBezTo>
                <a:cubicBezTo>
                  <a:pt x="1194851" y="714767"/>
                  <a:pt x="1195346" y="720115"/>
                  <a:pt x="1357746" y="706582"/>
                </a:cubicBezTo>
                <a:cubicBezTo>
                  <a:pt x="1380837" y="701964"/>
                  <a:pt x="1403745" y="696308"/>
                  <a:pt x="1427019" y="692727"/>
                </a:cubicBezTo>
                <a:cubicBezTo>
                  <a:pt x="1463819" y="687065"/>
                  <a:pt x="1501223" y="685533"/>
                  <a:pt x="1537855" y="678873"/>
                </a:cubicBezTo>
                <a:cubicBezTo>
                  <a:pt x="1552224" y="676261"/>
                  <a:pt x="1564928" y="666829"/>
                  <a:pt x="1579419" y="665018"/>
                </a:cubicBezTo>
                <a:cubicBezTo>
                  <a:pt x="1639168" y="657549"/>
                  <a:pt x="1699492" y="655781"/>
                  <a:pt x="1759528" y="651163"/>
                </a:cubicBezTo>
                <a:cubicBezTo>
                  <a:pt x="1927627" y="617544"/>
                  <a:pt x="1708236" y="658401"/>
                  <a:pt x="2022764" y="623454"/>
                </a:cubicBezTo>
                <a:cubicBezTo>
                  <a:pt x="2041689" y="621351"/>
                  <a:pt x="2059308" y="612117"/>
                  <a:pt x="2078182" y="609600"/>
                </a:cubicBezTo>
                <a:cubicBezTo>
                  <a:pt x="2199856" y="593377"/>
                  <a:pt x="2422160" y="585947"/>
                  <a:pt x="2521528" y="581891"/>
                </a:cubicBezTo>
                <a:lnTo>
                  <a:pt x="2909455" y="568036"/>
                </a:lnTo>
                <a:cubicBezTo>
                  <a:pt x="2937164" y="563418"/>
                  <a:pt x="2964773" y="558155"/>
                  <a:pt x="2992582" y="554182"/>
                </a:cubicBezTo>
                <a:cubicBezTo>
                  <a:pt x="3029441" y="548916"/>
                  <a:pt x="3066692" y="546448"/>
                  <a:pt x="3103419" y="540327"/>
                </a:cubicBezTo>
                <a:cubicBezTo>
                  <a:pt x="3122201" y="537197"/>
                  <a:pt x="3140166" y="530207"/>
                  <a:pt x="3158837" y="526473"/>
                </a:cubicBezTo>
                <a:cubicBezTo>
                  <a:pt x="3328661" y="492508"/>
                  <a:pt x="3168676" y="530941"/>
                  <a:pt x="3297382" y="498763"/>
                </a:cubicBezTo>
                <a:cubicBezTo>
                  <a:pt x="3347972" y="465037"/>
                  <a:pt x="3386920" y="436590"/>
                  <a:pt x="3449782" y="415636"/>
                </a:cubicBezTo>
                <a:lnTo>
                  <a:pt x="3574473" y="374073"/>
                </a:lnTo>
                <a:lnTo>
                  <a:pt x="3616037" y="360218"/>
                </a:lnTo>
                <a:cubicBezTo>
                  <a:pt x="3629891" y="346363"/>
                  <a:pt x="3642548" y="331197"/>
                  <a:pt x="3657600" y="318654"/>
                </a:cubicBezTo>
                <a:cubicBezTo>
                  <a:pt x="3678265" y="301433"/>
                  <a:pt x="3754918" y="258395"/>
                  <a:pt x="3768437" y="249382"/>
                </a:cubicBezTo>
                <a:cubicBezTo>
                  <a:pt x="3787650" y="236573"/>
                  <a:pt x="3806323" y="222845"/>
                  <a:pt x="3823855" y="207818"/>
                </a:cubicBezTo>
                <a:cubicBezTo>
                  <a:pt x="3838731" y="195067"/>
                  <a:pt x="3850255" y="178661"/>
                  <a:pt x="3865419" y="166254"/>
                </a:cubicBezTo>
                <a:cubicBezTo>
                  <a:pt x="3965486" y="84381"/>
                  <a:pt x="3947154" y="97678"/>
                  <a:pt x="4031673" y="55418"/>
                </a:cubicBezTo>
                <a:cubicBezTo>
                  <a:pt x="4040909" y="41563"/>
                  <a:pt x="4046380" y="24256"/>
                  <a:pt x="4059382" y="13854"/>
                </a:cubicBezTo>
                <a:cubicBezTo>
                  <a:pt x="4070786" y="4731"/>
                  <a:pt x="4100946" y="0"/>
                  <a:pt x="4100946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5" name="Round Single Corner Rectangle 14"/>
          <p:cNvSpPr/>
          <p:nvPr/>
        </p:nvSpPr>
        <p:spPr>
          <a:xfrm>
            <a:off x="7728765" y="2883822"/>
            <a:ext cx="2304235" cy="743992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589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2" grpId="0" animBg="1"/>
      <p:bldP spid="3" grpId="0" animBg="1"/>
      <p:bldP spid="4" grpId="0" animBg="1"/>
      <p:bldP spid="13" grpId="0" animBg="1"/>
      <p:bldP spid="5" grpId="0" animBg="1"/>
      <p:bldP spid="1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Scroll 1"/>
          <p:cNvSpPr/>
          <p:nvPr/>
        </p:nvSpPr>
        <p:spPr>
          <a:xfrm>
            <a:off x="444500" y="1968500"/>
            <a:ext cx="9461500" cy="1143000"/>
          </a:xfrm>
          <a:prstGeom prst="vertic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নঞর্থক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পূর্ণব্যাপ্য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Vertical Scroll 20"/>
          <p:cNvSpPr/>
          <p:nvPr/>
        </p:nvSpPr>
        <p:spPr>
          <a:xfrm>
            <a:off x="444500" y="3302000"/>
            <a:ext cx="9461500" cy="1905000"/>
          </a:xfrm>
          <a:prstGeom prst="verticalScroll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6666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সদর্থক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যুক্তিবাক্যের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66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বিধেয়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অপূর্ণব্যাপ্য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2" name="Cube 21"/>
          <p:cNvSpPr/>
          <p:nvPr/>
        </p:nvSpPr>
        <p:spPr>
          <a:xfrm>
            <a:off x="635000" y="317500"/>
            <a:ext cx="2222500" cy="1206500"/>
          </a:xfrm>
          <a:prstGeom prst="cube">
            <a:avLst>
              <a:gd name="adj" fmla="val 7727"/>
            </a:avLst>
          </a:prstGeom>
          <a:solidFill>
            <a:srgbClr val="000099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নিয়ম-02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304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1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3238500" y="1079500"/>
            <a:ext cx="62230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বানর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মানুষ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7" name="Round Single Corner Rectangle 26"/>
          <p:cNvSpPr/>
          <p:nvPr/>
        </p:nvSpPr>
        <p:spPr>
          <a:xfrm>
            <a:off x="762001" y="1079501"/>
            <a:ext cx="1925554" cy="1333500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Cloud 16"/>
          <p:cNvSpPr/>
          <p:nvPr/>
        </p:nvSpPr>
        <p:spPr>
          <a:xfrm>
            <a:off x="254000" y="83705"/>
            <a:ext cx="7810500" cy="932296"/>
          </a:xfrm>
          <a:prstGeom prst="cloud">
            <a:avLst/>
          </a:prstGeom>
          <a:solidFill>
            <a:srgbClr val="CC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পূর্ণব্যাপ্য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চিনার</a:t>
            </a:r>
            <a:r>
              <a:rPr lang="en-US" sz="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4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38500" y="1936750"/>
            <a:ext cx="64135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পাখি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শালিক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38500" y="3789796"/>
            <a:ext cx="64135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গরু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চতুষ্পদ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0" name="Round Single Corner Rectangle 19"/>
          <p:cNvSpPr/>
          <p:nvPr/>
        </p:nvSpPr>
        <p:spPr>
          <a:xfrm>
            <a:off x="814102" y="3937963"/>
            <a:ext cx="2123047" cy="1142038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4" name="Cloud 23"/>
          <p:cNvSpPr/>
          <p:nvPr/>
        </p:nvSpPr>
        <p:spPr>
          <a:xfrm>
            <a:off x="444500" y="2769559"/>
            <a:ext cx="8445500" cy="932296"/>
          </a:xfrm>
          <a:prstGeom prst="cloud">
            <a:avLst/>
          </a:prstGeom>
          <a:solidFill>
            <a:srgbClr val="CC00CC"/>
          </a:solidFill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অপূর্ণব্যাপ্য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চিনার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উপায়</a:t>
            </a:r>
            <a:endParaRPr lang="en-US" sz="50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3111500" y="4647046"/>
            <a:ext cx="6921500" cy="793750"/>
          </a:xfrm>
          <a:prstGeom prst="rect">
            <a:avLst/>
          </a:prstGeom>
          <a:solidFill>
            <a:srgbClr val="000099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6000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5000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5000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টাচস্কিন</a:t>
            </a:r>
            <a:endParaRPr lang="en-US" sz="5000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reeform 1"/>
          <p:cNvSpPr/>
          <p:nvPr/>
        </p:nvSpPr>
        <p:spPr>
          <a:xfrm rot="20824821">
            <a:off x="2818595" y="1261552"/>
            <a:ext cx="5027831" cy="1853118"/>
          </a:xfrm>
          <a:custGeom>
            <a:avLst/>
            <a:gdLst>
              <a:gd name="connsiteX0" fmla="*/ 1233054 w 3574883"/>
              <a:gd name="connsiteY0" fmla="*/ 1045852 h 2052363"/>
              <a:gd name="connsiteX1" fmla="*/ 1274618 w 3574883"/>
              <a:gd name="connsiteY1" fmla="*/ 1115124 h 2052363"/>
              <a:gd name="connsiteX2" fmla="*/ 1260763 w 3574883"/>
              <a:gd name="connsiteY2" fmla="*/ 1378361 h 2052363"/>
              <a:gd name="connsiteX3" fmla="*/ 1219200 w 3574883"/>
              <a:gd name="connsiteY3" fmla="*/ 1516906 h 2052363"/>
              <a:gd name="connsiteX4" fmla="*/ 1191490 w 3574883"/>
              <a:gd name="connsiteY4" fmla="*/ 1613888 h 2052363"/>
              <a:gd name="connsiteX5" fmla="*/ 1205345 w 3574883"/>
              <a:gd name="connsiteY5" fmla="*/ 1863270 h 2052363"/>
              <a:gd name="connsiteX6" fmla="*/ 1260763 w 3574883"/>
              <a:gd name="connsiteY6" fmla="*/ 1932542 h 2052363"/>
              <a:gd name="connsiteX7" fmla="*/ 1288472 w 3574883"/>
              <a:gd name="connsiteY7" fmla="*/ 1960252 h 2052363"/>
              <a:gd name="connsiteX8" fmla="*/ 1648690 w 3574883"/>
              <a:gd name="connsiteY8" fmla="*/ 2029524 h 2052363"/>
              <a:gd name="connsiteX9" fmla="*/ 2175163 w 3574883"/>
              <a:gd name="connsiteY9" fmla="*/ 2029524 h 2052363"/>
              <a:gd name="connsiteX10" fmla="*/ 2216727 w 3574883"/>
              <a:gd name="connsiteY10" fmla="*/ 2015670 h 2052363"/>
              <a:gd name="connsiteX11" fmla="*/ 2438400 w 3574883"/>
              <a:gd name="connsiteY11" fmla="*/ 2001815 h 2052363"/>
              <a:gd name="connsiteX12" fmla="*/ 2563090 w 3574883"/>
              <a:gd name="connsiteY12" fmla="*/ 1987961 h 2052363"/>
              <a:gd name="connsiteX13" fmla="*/ 2618509 w 3574883"/>
              <a:gd name="connsiteY13" fmla="*/ 1974106 h 2052363"/>
              <a:gd name="connsiteX14" fmla="*/ 2798618 w 3574883"/>
              <a:gd name="connsiteY14" fmla="*/ 1946397 h 2052363"/>
              <a:gd name="connsiteX15" fmla="*/ 2923309 w 3574883"/>
              <a:gd name="connsiteY15" fmla="*/ 1918688 h 2052363"/>
              <a:gd name="connsiteX16" fmla="*/ 3006436 w 3574883"/>
              <a:gd name="connsiteY16" fmla="*/ 1890979 h 2052363"/>
              <a:gd name="connsiteX17" fmla="*/ 3048000 w 3574883"/>
              <a:gd name="connsiteY17" fmla="*/ 1877124 h 2052363"/>
              <a:gd name="connsiteX18" fmla="*/ 3103418 w 3574883"/>
              <a:gd name="connsiteY18" fmla="*/ 1793997 h 2052363"/>
              <a:gd name="connsiteX19" fmla="*/ 3131127 w 3574883"/>
              <a:gd name="connsiteY19" fmla="*/ 1710870 h 2052363"/>
              <a:gd name="connsiteX20" fmla="*/ 3144981 w 3574883"/>
              <a:gd name="connsiteY20" fmla="*/ 1669306 h 2052363"/>
              <a:gd name="connsiteX21" fmla="*/ 3172690 w 3574883"/>
              <a:gd name="connsiteY21" fmla="*/ 1627742 h 2052363"/>
              <a:gd name="connsiteX22" fmla="*/ 3186545 w 3574883"/>
              <a:gd name="connsiteY22" fmla="*/ 1586179 h 2052363"/>
              <a:gd name="connsiteX23" fmla="*/ 3241963 w 3574883"/>
              <a:gd name="connsiteY23" fmla="*/ 1503052 h 2052363"/>
              <a:gd name="connsiteX24" fmla="*/ 3269672 w 3574883"/>
              <a:gd name="connsiteY24" fmla="*/ 1461488 h 2052363"/>
              <a:gd name="connsiteX25" fmla="*/ 3297381 w 3574883"/>
              <a:gd name="connsiteY25" fmla="*/ 1419924 h 2052363"/>
              <a:gd name="connsiteX26" fmla="*/ 3338945 w 3574883"/>
              <a:gd name="connsiteY26" fmla="*/ 1392215 h 2052363"/>
              <a:gd name="connsiteX27" fmla="*/ 3352800 w 3574883"/>
              <a:gd name="connsiteY27" fmla="*/ 1350652 h 2052363"/>
              <a:gd name="connsiteX28" fmla="*/ 3380509 w 3574883"/>
              <a:gd name="connsiteY28" fmla="*/ 1322942 h 2052363"/>
              <a:gd name="connsiteX29" fmla="*/ 3422072 w 3574883"/>
              <a:gd name="connsiteY29" fmla="*/ 1198252 h 2052363"/>
              <a:gd name="connsiteX30" fmla="*/ 3463636 w 3574883"/>
              <a:gd name="connsiteY30" fmla="*/ 1073561 h 2052363"/>
              <a:gd name="connsiteX31" fmla="*/ 3477490 w 3574883"/>
              <a:gd name="connsiteY31" fmla="*/ 1031997 h 2052363"/>
              <a:gd name="connsiteX32" fmla="*/ 3491345 w 3574883"/>
              <a:gd name="connsiteY32" fmla="*/ 962724 h 2052363"/>
              <a:gd name="connsiteX33" fmla="*/ 3519054 w 3574883"/>
              <a:gd name="connsiteY33" fmla="*/ 879597 h 2052363"/>
              <a:gd name="connsiteX34" fmla="*/ 3532909 w 3574883"/>
              <a:gd name="connsiteY34" fmla="*/ 810324 h 2052363"/>
              <a:gd name="connsiteX35" fmla="*/ 3560618 w 3574883"/>
              <a:gd name="connsiteY35" fmla="*/ 727197 h 2052363"/>
              <a:gd name="connsiteX36" fmla="*/ 3574472 w 3574883"/>
              <a:gd name="connsiteY36" fmla="*/ 685633 h 2052363"/>
              <a:gd name="connsiteX37" fmla="*/ 3560618 w 3574883"/>
              <a:gd name="connsiteY37" fmla="*/ 173015 h 2052363"/>
              <a:gd name="connsiteX38" fmla="*/ 3491345 w 3574883"/>
              <a:gd name="connsiteY38" fmla="*/ 103742 h 2052363"/>
              <a:gd name="connsiteX39" fmla="*/ 3144981 w 3574883"/>
              <a:gd name="connsiteY39" fmla="*/ 62179 h 2052363"/>
              <a:gd name="connsiteX40" fmla="*/ 2909454 w 3574883"/>
              <a:gd name="connsiteY40" fmla="*/ 48324 h 2052363"/>
              <a:gd name="connsiteX41" fmla="*/ 2092036 w 3574883"/>
              <a:gd name="connsiteY41" fmla="*/ 48324 h 2052363"/>
              <a:gd name="connsiteX42" fmla="*/ 2022763 w 3574883"/>
              <a:gd name="connsiteY42" fmla="*/ 62179 h 2052363"/>
              <a:gd name="connsiteX43" fmla="*/ 1856509 w 3574883"/>
              <a:gd name="connsiteY43" fmla="*/ 89888 h 2052363"/>
              <a:gd name="connsiteX44" fmla="*/ 1731818 w 3574883"/>
              <a:gd name="connsiteY44" fmla="*/ 131452 h 2052363"/>
              <a:gd name="connsiteX45" fmla="*/ 1690254 w 3574883"/>
              <a:gd name="connsiteY45" fmla="*/ 145306 h 2052363"/>
              <a:gd name="connsiteX46" fmla="*/ 1648690 w 3574883"/>
              <a:gd name="connsiteY46" fmla="*/ 173015 h 2052363"/>
              <a:gd name="connsiteX47" fmla="*/ 1607127 w 3574883"/>
              <a:gd name="connsiteY47" fmla="*/ 186870 h 2052363"/>
              <a:gd name="connsiteX48" fmla="*/ 1496290 w 3574883"/>
              <a:gd name="connsiteY48" fmla="*/ 269997 h 2052363"/>
              <a:gd name="connsiteX49" fmla="*/ 1454727 w 3574883"/>
              <a:gd name="connsiteY49" fmla="*/ 297706 h 2052363"/>
              <a:gd name="connsiteX50" fmla="*/ 1385454 w 3574883"/>
              <a:gd name="connsiteY50" fmla="*/ 422397 h 2052363"/>
              <a:gd name="connsiteX51" fmla="*/ 1357745 w 3574883"/>
              <a:gd name="connsiteY51" fmla="*/ 463961 h 2052363"/>
              <a:gd name="connsiteX52" fmla="*/ 1316181 w 3574883"/>
              <a:gd name="connsiteY52" fmla="*/ 588652 h 2052363"/>
              <a:gd name="connsiteX53" fmla="*/ 1302327 w 3574883"/>
              <a:gd name="connsiteY53" fmla="*/ 630215 h 2052363"/>
              <a:gd name="connsiteX54" fmla="*/ 1288472 w 3574883"/>
              <a:gd name="connsiteY54" fmla="*/ 671779 h 2052363"/>
              <a:gd name="connsiteX55" fmla="*/ 1274618 w 3574883"/>
              <a:gd name="connsiteY55" fmla="*/ 741052 h 2052363"/>
              <a:gd name="connsiteX56" fmla="*/ 1260763 w 3574883"/>
              <a:gd name="connsiteY56" fmla="*/ 824179 h 2052363"/>
              <a:gd name="connsiteX57" fmla="*/ 1233054 w 3574883"/>
              <a:gd name="connsiteY57" fmla="*/ 948870 h 2052363"/>
              <a:gd name="connsiteX58" fmla="*/ 1219200 w 3574883"/>
              <a:gd name="connsiteY58" fmla="*/ 1059706 h 2052363"/>
              <a:gd name="connsiteX59" fmla="*/ 1177636 w 3574883"/>
              <a:gd name="connsiteY59" fmla="*/ 1073561 h 2052363"/>
              <a:gd name="connsiteX60" fmla="*/ 152400 w 3574883"/>
              <a:gd name="connsiteY60" fmla="*/ 1087415 h 2052363"/>
              <a:gd name="connsiteX61" fmla="*/ 0 w 3574883"/>
              <a:gd name="connsiteY61" fmla="*/ 1101270 h 2052363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815311 w 16741504"/>
              <a:gd name="connsiteY46" fmla="*/ 487582 h 2366930"/>
              <a:gd name="connsiteX47" fmla="*/ 14773748 w 16741504"/>
              <a:gd name="connsiteY47" fmla="*/ 501437 h 2366930"/>
              <a:gd name="connsiteX48" fmla="*/ 14662911 w 16741504"/>
              <a:gd name="connsiteY48" fmla="*/ 584564 h 2366930"/>
              <a:gd name="connsiteX49" fmla="*/ 14621348 w 16741504"/>
              <a:gd name="connsiteY49" fmla="*/ 612273 h 2366930"/>
              <a:gd name="connsiteX50" fmla="*/ 14552075 w 16741504"/>
              <a:gd name="connsiteY50" fmla="*/ 736964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815311 w 16741504"/>
              <a:gd name="connsiteY46" fmla="*/ 487582 h 2366930"/>
              <a:gd name="connsiteX47" fmla="*/ 13905991 w 16741504"/>
              <a:gd name="connsiteY47" fmla="*/ 409000 h 2366930"/>
              <a:gd name="connsiteX48" fmla="*/ 14662911 w 16741504"/>
              <a:gd name="connsiteY48" fmla="*/ 584564 h 2366930"/>
              <a:gd name="connsiteX49" fmla="*/ 14621348 w 16741504"/>
              <a:gd name="connsiteY49" fmla="*/ 612273 h 2366930"/>
              <a:gd name="connsiteX50" fmla="*/ 14552075 w 16741504"/>
              <a:gd name="connsiteY50" fmla="*/ 736964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815311 w 16741504"/>
              <a:gd name="connsiteY46" fmla="*/ 487582 h 2366930"/>
              <a:gd name="connsiteX47" fmla="*/ 13905991 w 16741504"/>
              <a:gd name="connsiteY47" fmla="*/ 409000 h 2366930"/>
              <a:gd name="connsiteX48" fmla="*/ 14662911 w 16741504"/>
              <a:gd name="connsiteY48" fmla="*/ 584564 h 2366930"/>
              <a:gd name="connsiteX49" fmla="*/ 14621348 w 16741504"/>
              <a:gd name="connsiteY49" fmla="*/ 612273 h 2366930"/>
              <a:gd name="connsiteX50" fmla="*/ 13935901 w 16741504"/>
              <a:gd name="connsiteY50" fmla="*/ 714937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815311 w 16741504"/>
              <a:gd name="connsiteY46" fmla="*/ 487582 h 2366930"/>
              <a:gd name="connsiteX47" fmla="*/ 13905991 w 16741504"/>
              <a:gd name="connsiteY47" fmla="*/ 409000 h 2366930"/>
              <a:gd name="connsiteX48" fmla="*/ 14662911 w 16741504"/>
              <a:gd name="connsiteY48" fmla="*/ 584564 h 2366930"/>
              <a:gd name="connsiteX49" fmla="*/ 13766020 w 16741504"/>
              <a:gd name="connsiteY49" fmla="*/ 569207 h 2366930"/>
              <a:gd name="connsiteX50" fmla="*/ 13935901 w 16741504"/>
              <a:gd name="connsiteY50" fmla="*/ 714937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815311 w 16741504"/>
              <a:gd name="connsiteY46" fmla="*/ 487582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766020 w 16741504"/>
              <a:gd name="connsiteY49" fmla="*/ 569207 h 2366930"/>
              <a:gd name="connsiteX50" fmla="*/ 13935901 w 16741504"/>
              <a:gd name="connsiteY50" fmla="*/ 714937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766020 w 16741504"/>
              <a:gd name="connsiteY49" fmla="*/ 569207 h 2366930"/>
              <a:gd name="connsiteX50" fmla="*/ 13935901 w 16741504"/>
              <a:gd name="connsiteY50" fmla="*/ 714937 h 2366930"/>
              <a:gd name="connsiteX51" fmla="*/ 14524366 w 16741504"/>
              <a:gd name="connsiteY51" fmla="*/ 778528 h 2366930"/>
              <a:gd name="connsiteX52" fmla="*/ 14482802 w 16741504"/>
              <a:gd name="connsiteY52" fmla="*/ 903219 h 2366930"/>
              <a:gd name="connsiteX53" fmla="*/ 14468948 w 16741504"/>
              <a:gd name="connsiteY53" fmla="*/ 944782 h 2366930"/>
              <a:gd name="connsiteX54" fmla="*/ 14455093 w 16741504"/>
              <a:gd name="connsiteY54" fmla="*/ 986346 h 2366930"/>
              <a:gd name="connsiteX55" fmla="*/ 14441239 w 16741504"/>
              <a:gd name="connsiteY55" fmla="*/ 1055619 h 2366930"/>
              <a:gd name="connsiteX56" fmla="*/ 14427384 w 16741504"/>
              <a:gd name="connsiteY56" fmla="*/ 1138746 h 2366930"/>
              <a:gd name="connsiteX57" fmla="*/ 14399675 w 16741504"/>
              <a:gd name="connsiteY57" fmla="*/ 1263437 h 2366930"/>
              <a:gd name="connsiteX58" fmla="*/ 14385821 w 16741504"/>
              <a:gd name="connsiteY58" fmla="*/ 1374273 h 2366930"/>
              <a:gd name="connsiteX59" fmla="*/ 14344257 w 16741504"/>
              <a:gd name="connsiteY59" fmla="*/ 1388128 h 2366930"/>
              <a:gd name="connsiteX60" fmla="*/ 13319021 w 16741504"/>
              <a:gd name="connsiteY60" fmla="*/ 1401982 h 2366930"/>
              <a:gd name="connsiteX61" fmla="*/ 0 w 16741504"/>
              <a:gd name="connsiteY61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876640 w 16741504"/>
              <a:gd name="connsiteY49" fmla="*/ 319986 h 2366930"/>
              <a:gd name="connsiteX50" fmla="*/ 13766020 w 16741504"/>
              <a:gd name="connsiteY50" fmla="*/ 569207 h 2366930"/>
              <a:gd name="connsiteX51" fmla="*/ 13935901 w 16741504"/>
              <a:gd name="connsiteY51" fmla="*/ 714937 h 2366930"/>
              <a:gd name="connsiteX52" fmla="*/ 14524366 w 16741504"/>
              <a:gd name="connsiteY52" fmla="*/ 778528 h 2366930"/>
              <a:gd name="connsiteX53" fmla="*/ 14482802 w 16741504"/>
              <a:gd name="connsiteY53" fmla="*/ 903219 h 2366930"/>
              <a:gd name="connsiteX54" fmla="*/ 14468948 w 16741504"/>
              <a:gd name="connsiteY54" fmla="*/ 944782 h 2366930"/>
              <a:gd name="connsiteX55" fmla="*/ 14455093 w 16741504"/>
              <a:gd name="connsiteY55" fmla="*/ 986346 h 2366930"/>
              <a:gd name="connsiteX56" fmla="*/ 14441239 w 16741504"/>
              <a:gd name="connsiteY56" fmla="*/ 1055619 h 2366930"/>
              <a:gd name="connsiteX57" fmla="*/ 14427384 w 16741504"/>
              <a:gd name="connsiteY57" fmla="*/ 1138746 h 2366930"/>
              <a:gd name="connsiteX58" fmla="*/ 14399675 w 16741504"/>
              <a:gd name="connsiteY58" fmla="*/ 1263437 h 2366930"/>
              <a:gd name="connsiteX59" fmla="*/ 14385821 w 16741504"/>
              <a:gd name="connsiteY59" fmla="*/ 1374273 h 2366930"/>
              <a:gd name="connsiteX60" fmla="*/ 14344257 w 16741504"/>
              <a:gd name="connsiteY60" fmla="*/ 1388128 h 2366930"/>
              <a:gd name="connsiteX61" fmla="*/ 13319021 w 16741504"/>
              <a:gd name="connsiteY61" fmla="*/ 1401982 h 2366930"/>
              <a:gd name="connsiteX62" fmla="*/ 0 w 16741504"/>
              <a:gd name="connsiteY62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876640 w 16741504"/>
              <a:gd name="connsiteY49" fmla="*/ 319986 h 2366930"/>
              <a:gd name="connsiteX50" fmla="*/ 13766020 w 16741504"/>
              <a:gd name="connsiteY50" fmla="*/ 569207 h 2366930"/>
              <a:gd name="connsiteX51" fmla="*/ 13418446 w 16741504"/>
              <a:gd name="connsiteY51" fmla="*/ 878601 h 2366930"/>
              <a:gd name="connsiteX52" fmla="*/ 14524366 w 16741504"/>
              <a:gd name="connsiteY52" fmla="*/ 778528 h 2366930"/>
              <a:gd name="connsiteX53" fmla="*/ 14482802 w 16741504"/>
              <a:gd name="connsiteY53" fmla="*/ 903219 h 2366930"/>
              <a:gd name="connsiteX54" fmla="*/ 14468948 w 16741504"/>
              <a:gd name="connsiteY54" fmla="*/ 944782 h 2366930"/>
              <a:gd name="connsiteX55" fmla="*/ 14455093 w 16741504"/>
              <a:gd name="connsiteY55" fmla="*/ 986346 h 2366930"/>
              <a:gd name="connsiteX56" fmla="*/ 14441239 w 16741504"/>
              <a:gd name="connsiteY56" fmla="*/ 1055619 h 2366930"/>
              <a:gd name="connsiteX57" fmla="*/ 14427384 w 16741504"/>
              <a:gd name="connsiteY57" fmla="*/ 1138746 h 2366930"/>
              <a:gd name="connsiteX58" fmla="*/ 14399675 w 16741504"/>
              <a:gd name="connsiteY58" fmla="*/ 1263437 h 2366930"/>
              <a:gd name="connsiteX59" fmla="*/ 14385821 w 16741504"/>
              <a:gd name="connsiteY59" fmla="*/ 1374273 h 2366930"/>
              <a:gd name="connsiteX60" fmla="*/ 14344257 w 16741504"/>
              <a:gd name="connsiteY60" fmla="*/ 1388128 h 2366930"/>
              <a:gd name="connsiteX61" fmla="*/ 13319021 w 16741504"/>
              <a:gd name="connsiteY61" fmla="*/ 1401982 h 2366930"/>
              <a:gd name="connsiteX62" fmla="*/ 0 w 16741504"/>
              <a:gd name="connsiteY62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876640 w 16741504"/>
              <a:gd name="connsiteY49" fmla="*/ 319986 h 2366930"/>
              <a:gd name="connsiteX50" fmla="*/ 13765305 w 16741504"/>
              <a:gd name="connsiteY50" fmla="*/ 359956 h 2366930"/>
              <a:gd name="connsiteX51" fmla="*/ 13418446 w 16741504"/>
              <a:gd name="connsiteY51" fmla="*/ 878601 h 2366930"/>
              <a:gd name="connsiteX52" fmla="*/ 14524366 w 16741504"/>
              <a:gd name="connsiteY52" fmla="*/ 778528 h 2366930"/>
              <a:gd name="connsiteX53" fmla="*/ 14482802 w 16741504"/>
              <a:gd name="connsiteY53" fmla="*/ 903219 h 2366930"/>
              <a:gd name="connsiteX54" fmla="*/ 14468948 w 16741504"/>
              <a:gd name="connsiteY54" fmla="*/ 944782 h 2366930"/>
              <a:gd name="connsiteX55" fmla="*/ 14455093 w 16741504"/>
              <a:gd name="connsiteY55" fmla="*/ 986346 h 2366930"/>
              <a:gd name="connsiteX56" fmla="*/ 14441239 w 16741504"/>
              <a:gd name="connsiteY56" fmla="*/ 1055619 h 2366930"/>
              <a:gd name="connsiteX57" fmla="*/ 14427384 w 16741504"/>
              <a:gd name="connsiteY57" fmla="*/ 1138746 h 2366930"/>
              <a:gd name="connsiteX58" fmla="*/ 14399675 w 16741504"/>
              <a:gd name="connsiteY58" fmla="*/ 1263437 h 2366930"/>
              <a:gd name="connsiteX59" fmla="*/ 14385821 w 16741504"/>
              <a:gd name="connsiteY59" fmla="*/ 1374273 h 2366930"/>
              <a:gd name="connsiteX60" fmla="*/ 14344257 w 16741504"/>
              <a:gd name="connsiteY60" fmla="*/ 1388128 h 2366930"/>
              <a:gd name="connsiteX61" fmla="*/ 13319021 w 16741504"/>
              <a:gd name="connsiteY61" fmla="*/ 1401982 h 2366930"/>
              <a:gd name="connsiteX62" fmla="*/ 0 w 16741504"/>
              <a:gd name="connsiteY62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876640 w 16741504"/>
              <a:gd name="connsiteY49" fmla="*/ 319986 h 2366930"/>
              <a:gd name="connsiteX50" fmla="*/ 13765305 w 16741504"/>
              <a:gd name="connsiteY50" fmla="*/ 359956 h 2366930"/>
              <a:gd name="connsiteX51" fmla="*/ 13418446 w 16741504"/>
              <a:gd name="connsiteY51" fmla="*/ 878601 h 2366930"/>
              <a:gd name="connsiteX52" fmla="*/ 14524366 w 16741504"/>
              <a:gd name="connsiteY52" fmla="*/ 778528 h 2366930"/>
              <a:gd name="connsiteX53" fmla="*/ 13965346 w 16741504"/>
              <a:gd name="connsiteY53" fmla="*/ 1066885 h 2366930"/>
              <a:gd name="connsiteX54" fmla="*/ 14468948 w 16741504"/>
              <a:gd name="connsiteY54" fmla="*/ 944782 h 2366930"/>
              <a:gd name="connsiteX55" fmla="*/ 14455093 w 16741504"/>
              <a:gd name="connsiteY55" fmla="*/ 986346 h 2366930"/>
              <a:gd name="connsiteX56" fmla="*/ 14441239 w 16741504"/>
              <a:gd name="connsiteY56" fmla="*/ 1055619 h 2366930"/>
              <a:gd name="connsiteX57" fmla="*/ 14427384 w 16741504"/>
              <a:gd name="connsiteY57" fmla="*/ 1138746 h 2366930"/>
              <a:gd name="connsiteX58" fmla="*/ 14399675 w 16741504"/>
              <a:gd name="connsiteY58" fmla="*/ 1263437 h 2366930"/>
              <a:gd name="connsiteX59" fmla="*/ 14385821 w 16741504"/>
              <a:gd name="connsiteY59" fmla="*/ 1374273 h 2366930"/>
              <a:gd name="connsiteX60" fmla="*/ 14344257 w 16741504"/>
              <a:gd name="connsiteY60" fmla="*/ 1388128 h 2366930"/>
              <a:gd name="connsiteX61" fmla="*/ 13319021 w 16741504"/>
              <a:gd name="connsiteY61" fmla="*/ 1401982 h 2366930"/>
              <a:gd name="connsiteX62" fmla="*/ 0 w 16741504"/>
              <a:gd name="connsiteY62" fmla="*/ 0 h 2366930"/>
              <a:gd name="connsiteX0" fmla="*/ 14399675 w 16741504"/>
              <a:gd name="connsiteY0" fmla="*/ 1360419 h 2366930"/>
              <a:gd name="connsiteX1" fmla="*/ 14441239 w 16741504"/>
              <a:gd name="connsiteY1" fmla="*/ 1429691 h 2366930"/>
              <a:gd name="connsiteX2" fmla="*/ 14427384 w 16741504"/>
              <a:gd name="connsiteY2" fmla="*/ 1692928 h 2366930"/>
              <a:gd name="connsiteX3" fmla="*/ 14385821 w 16741504"/>
              <a:gd name="connsiteY3" fmla="*/ 1831473 h 2366930"/>
              <a:gd name="connsiteX4" fmla="*/ 14358111 w 16741504"/>
              <a:gd name="connsiteY4" fmla="*/ 1928455 h 2366930"/>
              <a:gd name="connsiteX5" fmla="*/ 14371966 w 16741504"/>
              <a:gd name="connsiteY5" fmla="*/ 2177837 h 2366930"/>
              <a:gd name="connsiteX6" fmla="*/ 14427384 w 16741504"/>
              <a:gd name="connsiteY6" fmla="*/ 2247109 h 2366930"/>
              <a:gd name="connsiteX7" fmla="*/ 14455093 w 16741504"/>
              <a:gd name="connsiteY7" fmla="*/ 2274819 h 2366930"/>
              <a:gd name="connsiteX8" fmla="*/ 14815311 w 16741504"/>
              <a:gd name="connsiteY8" fmla="*/ 2344091 h 2366930"/>
              <a:gd name="connsiteX9" fmla="*/ 15341784 w 16741504"/>
              <a:gd name="connsiteY9" fmla="*/ 2344091 h 2366930"/>
              <a:gd name="connsiteX10" fmla="*/ 15383348 w 16741504"/>
              <a:gd name="connsiteY10" fmla="*/ 2330237 h 2366930"/>
              <a:gd name="connsiteX11" fmla="*/ 15605021 w 16741504"/>
              <a:gd name="connsiteY11" fmla="*/ 2316382 h 2366930"/>
              <a:gd name="connsiteX12" fmla="*/ 15729711 w 16741504"/>
              <a:gd name="connsiteY12" fmla="*/ 2302528 h 2366930"/>
              <a:gd name="connsiteX13" fmla="*/ 15785130 w 16741504"/>
              <a:gd name="connsiteY13" fmla="*/ 2288673 h 2366930"/>
              <a:gd name="connsiteX14" fmla="*/ 15965239 w 16741504"/>
              <a:gd name="connsiteY14" fmla="*/ 2260964 h 2366930"/>
              <a:gd name="connsiteX15" fmla="*/ 16089930 w 16741504"/>
              <a:gd name="connsiteY15" fmla="*/ 2233255 h 2366930"/>
              <a:gd name="connsiteX16" fmla="*/ 16173057 w 16741504"/>
              <a:gd name="connsiteY16" fmla="*/ 2205546 h 2366930"/>
              <a:gd name="connsiteX17" fmla="*/ 16214621 w 16741504"/>
              <a:gd name="connsiteY17" fmla="*/ 2191691 h 2366930"/>
              <a:gd name="connsiteX18" fmla="*/ 16270039 w 16741504"/>
              <a:gd name="connsiteY18" fmla="*/ 2108564 h 2366930"/>
              <a:gd name="connsiteX19" fmla="*/ 16297748 w 16741504"/>
              <a:gd name="connsiteY19" fmla="*/ 2025437 h 2366930"/>
              <a:gd name="connsiteX20" fmla="*/ 16311602 w 16741504"/>
              <a:gd name="connsiteY20" fmla="*/ 1983873 h 2366930"/>
              <a:gd name="connsiteX21" fmla="*/ 16339311 w 16741504"/>
              <a:gd name="connsiteY21" fmla="*/ 1942309 h 2366930"/>
              <a:gd name="connsiteX22" fmla="*/ 16353166 w 16741504"/>
              <a:gd name="connsiteY22" fmla="*/ 1900746 h 2366930"/>
              <a:gd name="connsiteX23" fmla="*/ 16408584 w 16741504"/>
              <a:gd name="connsiteY23" fmla="*/ 1817619 h 2366930"/>
              <a:gd name="connsiteX24" fmla="*/ 16436293 w 16741504"/>
              <a:gd name="connsiteY24" fmla="*/ 1776055 h 2366930"/>
              <a:gd name="connsiteX25" fmla="*/ 16464002 w 16741504"/>
              <a:gd name="connsiteY25" fmla="*/ 1734491 h 2366930"/>
              <a:gd name="connsiteX26" fmla="*/ 16505566 w 16741504"/>
              <a:gd name="connsiteY26" fmla="*/ 1706782 h 2366930"/>
              <a:gd name="connsiteX27" fmla="*/ 16519421 w 16741504"/>
              <a:gd name="connsiteY27" fmla="*/ 1665219 h 2366930"/>
              <a:gd name="connsiteX28" fmla="*/ 16547130 w 16741504"/>
              <a:gd name="connsiteY28" fmla="*/ 1637509 h 2366930"/>
              <a:gd name="connsiteX29" fmla="*/ 16588693 w 16741504"/>
              <a:gd name="connsiteY29" fmla="*/ 1512819 h 2366930"/>
              <a:gd name="connsiteX30" fmla="*/ 16630257 w 16741504"/>
              <a:gd name="connsiteY30" fmla="*/ 1388128 h 2366930"/>
              <a:gd name="connsiteX31" fmla="*/ 16644111 w 16741504"/>
              <a:gd name="connsiteY31" fmla="*/ 1346564 h 2366930"/>
              <a:gd name="connsiteX32" fmla="*/ 16657966 w 16741504"/>
              <a:gd name="connsiteY32" fmla="*/ 1277291 h 2366930"/>
              <a:gd name="connsiteX33" fmla="*/ 16685675 w 16741504"/>
              <a:gd name="connsiteY33" fmla="*/ 1194164 h 2366930"/>
              <a:gd name="connsiteX34" fmla="*/ 16699530 w 16741504"/>
              <a:gd name="connsiteY34" fmla="*/ 1124891 h 2366930"/>
              <a:gd name="connsiteX35" fmla="*/ 16727239 w 16741504"/>
              <a:gd name="connsiteY35" fmla="*/ 1041764 h 2366930"/>
              <a:gd name="connsiteX36" fmla="*/ 16741093 w 16741504"/>
              <a:gd name="connsiteY36" fmla="*/ 1000200 h 2366930"/>
              <a:gd name="connsiteX37" fmla="*/ 16727239 w 16741504"/>
              <a:gd name="connsiteY37" fmla="*/ 487582 h 2366930"/>
              <a:gd name="connsiteX38" fmla="*/ 16657966 w 16741504"/>
              <a:gd name="connsiteY38" fmla="*/ 418309 h 2366930"/>
              <a:gd name="connsiteX39" fmla="*/ 16311602 w 16741504"/>
              <a:gd name="connsiteY39" fmla="*/ 376746 h 2366930"/>
              <a:gd name="connsiteX40" fmla="*/ 16076075 w 16741504"/>
              <a:gd name="connsiteY40" fmla="*/ 362891 h 2366930"/>
              <a:gd name="connsiteX41" fmla="*/ 15258657 w 16741504"/>
              <a:gd name="connsiteY41" fmla="*/ 362891 h 2366930"/>
              <a:gd name="connsiteX42" fmla="*/ 15189384 w 16741504"/>
              <a:gd name="connsiteY42" fmla="*/ 376746 h 2366930"/>
              <a:gd name="connsiteX43" fmla="*/ 15023130 w 16741504"/>
              <a:gd name="connsiteY43" fmla="*/ 404455 h 2366930"/>
              <a:gd name="connsiteX44" fmla="*/ 14898439 w 16741504"/>
              <a:gd name="connsiteY44" fmla="*/ 446019 h 2366930"/>
              <a:gd name="connsiteX45" fmla="*/ 14856875 w 16741504"/>
              <a:gd name="connsiteY45" fmla="*/ 459873 h 2366930"/>
              <a:gd name="connsiteX46" fmla="*/ 14964892 w 16741504"/>
              <a:gd name="connsiteY46" fmla="*/ 307643 h 2366930"/>
              <a:gd name="connsiteX47" fmla="*/ 13905991 w 16741504"/>
              <a:gd name="connsiteY47" fmla="*/ 409000 h 2366930"/>
              <a:gd name="connsiteX48" fmla="*/ 14729488 w 16741504"/>
              <a:gd name="connsiteY48" fmla="*/ 332957 h 2366930"/>
              <a:gd name="connsiteX49" fmla="*/ 13876640 w 16741504"/>
              <a:gd name="connsiteY49" fmla="*/ 319986 h 2366930"/>
              <a:gd name="connsiteX50" fmla="*/ 13765305 w 16741504"/>
              <a:gd name="connsiteY50" fmla="*/ 359956 h 2366930"/>
              <a:gd name="connsiteX51" fmla="*/ 13418446 w 16741504"/>
              <a:gd name="connsiteY51" fmla="*/ 878601 h 2366930"/>
              <a:gd name="connsiteX52" fmla="*/ 13820048 w 16741504"/>
              <a:gd name="connsiteY52" fmla="*/ 974027 h 2366930"/>
              <a:gd name="connsiteX53" fmla="*/ 13965346 w 16741504"/>
              <a:gd name="connsiteY53" fmla="*/ 1066885 h 2366930"/>
              <a:gd name="connsiteX54" fmla="*/ 14468948 w 16741504"/>
              <a:gd name="connsiteY54" fmla="*/ 944782 h 2366930"/>
              <a:gd name="connsiteX55" fmla="*/ 14455093 w 16741504"/>
              <a:gd name="connsiteY55" fmla="*/ 986346 h 2366930"/>
              <a:gd name="connsiteX56" fmla="*/ 14441239 w 16741504"/>
              <a:gd name="connsiteY56" fmla="*/ 1055619 h 2366930"/>
              <a:gd name="connsiteX57" fmla="*/ 14427384 w 16741504"/>
              <a:gd name="connsiteY57" fmla="*/ 1138746 h 2366930"/>
              <a:gd name="connsiteX58" fmla="*/ 14399675 w 16741504"/>
              <a:gd name="connsiteY58" fmla="*/ 1263437 h 2366930"/>
              <a:gd name="connsiteX59" fmla="*/ 14385821 w 16741504"/>
              <a:gd name="connsiteY59" fmla="*/ 1374273 h 2366930"/>
              <a:gd name="connsiteX60" fmla="*/ 14344257 w 16741504"/>
              <a:gd name="connsiteY60" fmla="*/ 1388128 h 2366930"/>
              <a:gd name="connsiteX61" fmla="*/ 13319021 w 16741504"/>
              <a:gd name="connsiteY61" fmla="*/ 1401982 h 2366930"/>
              <a:gd name="connsiteX62" fmla="*/ 0 w 16741504"/>
              <a:gd name="connsiteY62" fmla="*/ 0 h 2366930"/>
              <a:gd name="connsiteX0" fmla="*/ 14399675 w 16791019"/>
              <a:gd name="connsiteY0" fmla="*/ 1360419 h 2366930"/>
              <a:gd name="connsiteX1" fmla="*/ 14441239 w 16791019"/>
              <a:gd name="connsiteY1" fmla="*/ 1429691 h 2366930"/>
              <a:gd name="connsiteX2" fmla="*/ 14427384 w 16791019"/>
              <a:gd name="connsiteY2" fmla="*/ 1692928 h 2366930"/>
              <a:gd name="connsiteX3" fmla="*/ 14385821 w 16791019"/>
              <a:gd name="connsiteY3" fmla="*/ 1831473 h 2366930"/>
              <a:gd name="connsiteX4" fmla="*/ 14358111 w 16791019"/>
              <a:gd name="connsiteY4" fmla="*/ 1928455 h 2366930"/>
              <a:gd name="connsiteX5" fmla="*/ 14371966 w 16791019"/>
              <a:gd name="connsiteY5" fmla="*/ 2177837 h 2366930"/>
              <a:gd name="connsiteX6" fmla="*/ 14427384 w 16791019"/>
              <a:gd name="connsiteY6" fmla="*/ 2247109 h 2366930"/>
              <a:gd name="connsiteX7" fmla="*/ 14455093 w 16791019"/>
              <a:gd name="connsiteY7" fmla="*/ 2274819 h 2366930"/>
              <a:gd name="connsiteX8" fmla="*/ 14815311 w 16791019"/>
              <a:gd name="connsiteY8" fmla="*/ 2344091 h 2366930"/>
              <a:gd name="connsiteX9" fmla="*/ 15341784 w 16791019"/>
              <a:gd name="connsiteY9" fmla="*/ 2344091 h 2366930"/>
              <a:gd name="connsiteX10" fmla="*/ 15383348 w 16791019"/>
              <a:gd name="connsiteY10" fmla="*/ 2330237 h 2366930"/>
              <a:gd name="connsiteX11" fmla="*/ 15605021 w 16791019"/>
              <a:gd name="connsiteY11" fmla="*/ 2316382 h 2366930"/>
              <a:gd name="connsiteX12" fmla="*/ 15729711 w 16791019"/>
              <a:gd name="connsiteY12" fmla="*/ 2302528 h 2366930"/>
              <a:gd name="connsiteX13" fmla="*/ 15785130 w 16791019"/>
              <a:gd name="connsiteY13" fmla="*/ 2288673 h 2366930"/>
              <a:gd name="connsiteX14" fmla="*/ 15965239 w 16791019"/>
              <a:gd name="connsiteY14" fmla="*/ 2260964 h 2366930"/>
              <a:gd name="connsiteX15" fmla="*/ 16089930 w 16791019"/>
              <a:gd name="connsiteY15" fmla="*/ 2233255 h 2366930"/>
              <a:gd name="connsiteX16" fmla="*/ 16173057 w 16791019"/>
              <a:gd name="connsiteY16" fmla="*/ 2205546 h 2366930"/>
              <a:gd name="connsiteX17" fmla="*/ 16214621 w 16791019"/>
              <a:gd name="connsiteY17" fmla="*/ 2191691 h 2366930"/>
              <a:gd name="connsiteX18" fmla="*/ 16270039 w 16791019"/>
              <a:gd name="connsiteY18" fmla="*/ 2108564 h 2366930"/>
              <a:gd name="connsiteX19" fmla="*/ 16297748 w 16791019"/>
              <a:gd name="connsiteY19" fmla="*/ 2025437 h 2366930"/>
              <a:gd name="connsiteX20" fmla="*/ 16311602 w 16791019"/>
              <a:gd name="connsiteY20" fmla="*/ 1983873 h 2366930"/>
              <a:gd name="connsiteX21" fmla="*/ 16339311 w 16791019"/>
              <a:gd name="connsiteY21" fmla="*/ 1942309 h 2366930"/>
              <a:gd name="connsiteX22" fmla="*/ 16353166 w 16791019"/>
              <a:gd name="connsiteY22" fmla="*/ 1900746 h 2366930"/>
              <a:gd name="connsiteX23" fmla="*/ 16408584 w 16791019"/>
              <a:gd name="connsiteY23" fmla="*/ 1817619 h 2366930"/>
              <a:gd name="connsiteX24" fmla="*/ 16436293 w 16791019"/>
              <a:gd name="connsiteY24" fmla="*/ 1776055 h 2366930"/>
              <a:gd name="connsiteX25" fmla="*/ 16464002 w 16791019"/>
              <a:gd name="connsiteY25" fmla="*/ 1734491 h 2366930"/>
              <a:gd name="connsiteX26" fmla="*/ 16505566 w 16791019"/>
              <a:gd name="connsiteY26" fmla="*/ 1706782 h 2366930"/>
              <a:gd name="connsiteX27" fmla="*/ 16519421 w 16791019"/>
              <a:gd name="connsiteY27" fmla="*/ 1665219 h 2366930"/>
              <a:gd name="connsiteX28" fmla="*/ 16547130 w 16791019"/>
              <a:gd name="connsiteY28" fmla="*/ 1637509 h 2366930"/>
              <a:gd name="connsiteX29" fmla="*/ 16588693 w 16791019"/>
              <a:gd name="connsiteY29" fmla="*/ 1512819 h 2366930"/>
              <a:gd name="connsiteX30" fmla="*/ 16630257 w 16791019"/>
              <a:gd name="connsiteY30" fmla="*/ 1388128 h 2366930"/>
              <a:gd name="connsiteX31" fmla="*/ 16644111 w 16791019"/>
              <a:gd name="connsiteY31" fmla="*/ 1346564 h 2366930"/>
              <a:gd name="connsiteX32" fmla="*/ 16657966 w 16791019"/>
              <a:gd name="connsiteY32" fmla="*/ 1277291 h 2366930"/>
              <a:gd name="connsiteX33" fmla="*/ 16685675 w 16791019"/>
              <a:gd name="connsiteY33" fmla="*/ 1194164 h 2366930"/>
              <a:gd name="connsiteX34" fmla="*/ 16699530 w 16791019"/>
              <a:gd name="connsiteY34" fmla="*/ 1124891 h 2366930"/>
              <a:gd name="connsiteX35" fmla="*/ 16727239 w 16791019"/>
              <a:gd name="connsiteY35" fmla="*/ 1041764 h 2366930"/>
              <a:gd name="connsiteX36" fmla="*/ 16741093 w 16791019"/>
              <a:gd name="connsiteY36" fmla="*/ 1000200 h 2366930"/>
              <a:gd name="connsiteX37" fmla="*/ 16727239 w 16791019"/>
              <a:gd name="connsiteY37" fmla="*/ 487582 h 2366930"/>
              <a:gd name="connsiteX38" fmla="*/ 15916359 w 16791019"/>
              <a:gd name="connsiteY38" fmla="*/ 465704 h 2366930"/>
              <a:gd name="connsiteX39" fmla="*/ 16311602 w 16791019"/>
              <a:gd name="connsiteY39" fmla="*/ 376746 h 2366930"/>
              <a:gd name="connsiteX40" fmla="*/ 16076075 w 16791019"/>
              <a:gd name="connsiteY40" fmla="*/ 362891 h 2366930"/>
              <a:gd name="connsiteX41" fmla="*/ 15258657 w 16791019"/>
              <a:gd name="connsiteY41" fmla="*/ 362891 h 2366930"/>
              <a:gd name="connsiteX42" fmla="*/ 15189384 w 16791019"/>
              <a:gd name="connsiteY42" fmla="*/ 376746 h 2366930"/>
              <a:gd name="connsiteX43" fmla="*/ 15023130 w 16791019"/>
              <a:gd name="connsiteY43" fmla="*/ 404455 h 2366930"/>
              <a:gd name="connsiteX44" fmla="*/ 14898439 w 16791019"/>
              <a:gd name="connsiteY44" fmla="*/ 446019 h 2366930"/>
              <a:gd name="connsiteX45" fmla="*/ 14856875 w 16791019"/>
              <a:gd name="connsiteY45" fmla="*/ 459873 h 2366930"/>
              <a:gd name="connsiteX46" fmla="*/ 14964892 w 16791019"/>
              <a:gd name="connsiteY46" fmla="*/ 307643 h 2366930"/>
              <a:gd name="connsiteX47" fmla="*/ 13905991 w 16791019"/>
              <a:gd name="connsiteY47" fmla="*/ 409000 h 2366930"/>
              <a:gd name="connsiteX48" fmla="*/ 14729488 w 16791019"/>
              <a:gd name="connsiteY48" fmla="*/ 332957 h 2366930"/>
              <a:gd name="connsiteX49" fmla="*/ 13876640 w 16791019"/>
              <a:gd name="connsiteY49" fmla="*/ 319986 h 2366930"/>
              <a:gd name="connsiteX50" fmla="*/ 13765305 w 16791019"/>
              <a:gd name="connsiteY50" fmla="*/ 359956 h 2366930"/>
              <a:gd name="connsiteX51" fmla="*/ 13418446 w 16791019"/>
              <a:gd name="connsiteY51" fmla="*/ 878601 h 2366930"/>
              <a:gd name="connsiteX52" fmla="*/ 13820048 w 16791019"/>
              <a:gd name="connsiteY52" fmla="*/ 974027 h 2366930"/>
              <a:gd name="connsiteX53" fmla="*/ 13965346 w 16791019"/>
              <a:gd name="connsiteY53" fmla="*/ 1066885 h 2366930"/>
              <a:gd name="connsiteX54" fmla="*/ 14468948 w 16791019"/>
              <a:gd name="connsiteY54" fmla="*/ 944782 h 2366930"/>
              <a:gd name="connsiteX55" fmla="*/ 14455093 w 16791019"/>
              <a:gd name="connsiteY55" fmla="*/ 986346 h 2366930"/>
              <a:gd name="connsiteX56" fmla="*/ 14441239 w 16791019"/>
              <a:gd name="connsiteY56" fmla="*/ 1055619 h 2366930"/>
              <a:gd name="connsiteX57" fmla="*/ 14427384 w 16791019"/>
              <a:gd name="connsiteY57" fmla="*/ 1138746 h 2366930"/>
              <a:gd name="connsiteX58" fmla="*/ 14399675 w 16791019"/>
              <a:gd name="connsiteY58" fmla="*/ 1263437 h 2366930"/>
              <a:gd name="connsiteX59" fmla="*/ 14385821 w 16791019"/>
              <a:gd name="connsiteY59" fmla="*/ 1374273 h 2366930"/>
              <a:gd name="connsiteX60" fmla="*/ 14344257 w 16791019"/>
              <a:gd name="connsiteY60" fmla="*/ 1388128 h 2366930"/>
              <a:gd name="connsiteX61" fmla="*/ 13319021 w 16791019"/>
              <a:gd name="connsiteY61" fmla="*/ 1401982 h 2366930"/>
              <a:gd name="connsiteX62" fmla="*/ 0 w 16791019"/>
              <a:gd name="connsiteY62" fmla="*/ 0 h 2366930"/>
              <a:gd name="connsiteX0" fmla="*/ 14399675 w 16754276"/>
              <a:gd name="connsiteY0" fmla="*/ 1360419 h 2366930"/>
              <a:gd name="connsiteX1" fmla="*/ 14441239 w 16754276"/>
              <a:gd name="connsiteY1" fmla="*/ 1429691 h 2366930"/>
              <a:gd name="connsiteX2" fmla="*/ 14427384 w 16754276"/>
              <a:gd name="connsiteY2" fmla="*/ 1692928 h 2366930"/>
              <a:gd name="connsiteX3" fmla="*/ 14385821 w 16754276"/>
              <a:gd name="connsiteY3" fmla="*/ 1831473 h 2366930"/>
              <a:gd name="connsiteX4" fmla="*/ 14358111 w 16754276"/>
              <a:gd name="connsiteY4" fmla="*/ 1928455 h 2366930"/>
              <a:gd name="connsiteX5" fmla="*/ 14371966 w 16754276"/>
              <a:gd name="connsiteY5" fmla="*/ 2177837 h 2366930"/>
              <a:gd name="connsiteX6" fmla="*/ 14427384 w 16754276"/>
              <a:gd name="connsiteY6" fmla="*/ 2247109 h 2366930"/>
              <a:gd name="connsiteX7" fmla="*/ 14455093 w 16754276"/>
              <a:gd name="connsiteY7" fmla="*/ 2274819 h 2366930"/>
              <a:gd name="connsiteX8" fmla="*/ 14815311 w 16754276"/>
              <a:gd name="connsiteY8" fmla="*/ 2344091 h 2366930"/>
              <a:gd name="connsiteX9" fmla="*/ 15341784 w 16754276"/>
              <a:gd name="connsiteY9" fmla="*/ 2344091 h 2366930"/>
              <a:gd name="connsiteX10" fmla="*/ 15383348 w 16754276"/>
              <a:gd name="connsiteY10" fmla="*/ 2330237 h 2366930"/>
              <a:gd name="connsiteX11" fmla="*/ 15605021 w 16754276"/>
              <a:gd name="connsiteY11" fmla="*/ 2316382 h 2366930"/>
              <a:gd name="connsiteX12" fmla="*/ 15729711 w 16754276"/>
              <a:gd name="connsiteY12" fmla="*/ 2302528 h 2366930"/>
              <a:gd name="connsiteX13" fmla="*/ 15785130 w 16754276"/>
              <a:gd name="connsiteY13" fmla="*/ 2288673 h 2366930"/>
              <a:gd name="connsiteX14" fmla="*/ 15965239 w 16754276"/>
              <a:gd name="connsiteY14" fmla="*/ 2260964 h 2366930"/>
              <a:gd name="connsiteX15" fmla="*/ 16089930 w 16754276"/>
              <a:gd name="connsiteY15" fmla="*/ 2233255 h 2366930"/>
              <a:gd name="connsiteX16" fmla="*/ 16173057 w 16754276"/>
              <a:gd name="connsiteY16" fmla="*/ 2205546 h 2366930"/>
              <a:gd name="connsiteX17" fmla="*/ 16214621 w 16754276"/>
              <a:gd name="connsiteY17" fmla="*/ 2191691 h 2366930"/>
              <a:gd name="connsiteX18" fmla="*/ 16270039 w 16754276"/>
              <a:gd name="connsiteY18" fmla="*/ 2108564 h 2366930"/>
              <a:gd name="connsiteX19" fmla="*/ 16297748 w 16754276"/>
              <a:gd name="connsiteY19" fmla="*/ 2025437 h 2366930"/>
              <a:gd name="connsiteX20" fmla="*/ 16311602 w 16754276"/>
              <a:gd name="connsiteY20" fmla="*/ 1983873 h 2366930"/>
              <a:gd name="connsiteX21" fmla="*/ 16339311 w 16754276"/>
              <a:gd name="connsiteY21" fmla="*/ 1942309 h 2366930"/>
              <a:gd name="connsiteX22" fmla="*/ 16353166 w 16754276"/>
              <a:gd name="connsiteY22" fmla="*/ 1900746 h 2366930"/>
              <a:gd name="connsiteX23" fmla="*/ 16408584 w 16754276"/>
              <a:gd name="connsiteY23" fmla="*/ 1817619 h 2366930"/>
              <a:gd name="connsiteX24" fmla="*/ 16436293 w 16754276"/>
              <a:gd name="connsiteY24" fmla="*/ 1776055 h 2366930"/>
              <a:gd name="connsiteX25" fmla="*/ 16464002 w 16754276"/>
              <a:gd name="connsiteY25" fmla="*/ 1734491 h 2366930"/>
              <a:gd name="connsiteX26" fmla="*/ 16505566 w 16754276"/>
              <a:gd name="connsiteY26" fmla="*/ 1706782 h 2366930"/>
              <a:gd name="connsiteX27" fmla="*/ 16519421 w 16754276"/>
              <a:gd name="connsiteY27" fmla="*/ 1665219 h 2366930"/>
              <a:gd name="connsiteX28" fmla="*/ 16547130 w 16754276"/>
              <a:gd name="connsiteY28" fmla="*/ 1637509 h 2366930"/>
              <a:gd name="connsiteX29" fmla="*/ 16588693 w 16754276"/>
              <a:gd name="connsiteY29" fmla="*/ 1512819 h 2366930"/>
              <a:gd name="connsiteX30" fmla="*/ 16630257 w 16754276"/>
              <a:gd name="connsiteY30" fmla="*/ 1388128 h 2366930"/>
              <a:gd name="connsiteX31" fmla="*/ 16644111 w 16754276"/>
              <a:gd name="connsiteY31" fmla="*/ 1346564 h 2366930"/>
              <a:gd name="connsiteX32" fmla="*/ 16657966 w 16754276"/>
              <a:gd name="connsiteY32" fmla="*/ 1277291 h 2366930"/>
              <a:gd name="connsiteX33" fmla="*/ 16685675 w 16754276"/>
              <a:gd name="connsiteY33" fmla="*/ 1194164 h 2366930"/>
              <a:gd name="connsiteX34" fmla="*/ 16699530 w 16754276"/>
              <a:gd name="connsiteY34" fmla="*/ 1124891 h 2366930"/>
              <a:gd name="connsiteX35" fmla="*/ 16727239 w 16754276"/>
              <a:gd name="connsiteY35" fmla="*/ 1041764 h 2366930"/>
              <a:gd name="connsiteX36" fmla="*/ 16271926 w 16754276"/>
              <a:gd name="connsiteY36" fmla="*/ 942831 h 2366930"/>
              <a:gd name="connsiteX37" fmla="*/ 16727239 w 16754276"/>
              <a:gd name="connsiteY37" fmla="*/ 487582 h 2366930"/>
              <a:gd name="connsiteX38" fmla="*/ 15916359 w 16754276"/>
              <a:gd name="connsiteY38" fmla="*/ 465704 h 2366930"/>
              <a:gd name="connsiteX39" fmla="*/ 16311602 w 16754276"/>
              <a:gd name="connsiteY39" fmla="*/ 376746 h 2366930"/>
              <a:gd name="connsiteX40" fmla="*/ 16076075 w 16754276"/>
              <a:gd name="connsiteY40" fmla="*/ 362891 h 2366930"/>
              <a:gd name="connsiteX41" fmla="*/ 15258657 w 16754276"/>
              <a:gd name="connsiteY41" fmla="*/ 362891 h 2366930"/>
              <a:gd name="connsiteX42" fmla="*/ 15189384 w 16754276"/>
              <a:gd name="connsiteY42" fmla="*/ 376746 h 2366930"/>
              <a:gd name="connsiteX43" fmla="*/ 15023130 w 16754276"/>
              <a:gd name="connsiteY43" fmla="*/ 404455 h 2366930"/>
              <a:gd name="connsiteX44" fmla="*/ 14898439 w 16754276"/>
              <a:gd name="connsiteY44" fmla="*/ 446019 h 2366930"/>
              <a:gd name="connsiteX45" fmla="*/ 14856875 w 16754276"/>
              <a:gd name="connsiteY45" fmla="*/ 459873 h 2366930"/>
              <a:gd name="connsiteX46" fmla="*/ 14964892 w 16754276"/>
              <a:gd name="connsiteY46" fmla="*/ 307643 h 2366930"/>
              <a:gd name="connsiteX47" fmla="*/ 13905991 w 16754276"/>
              <a:gd name="connsiteY47" fmla="*/ 409000 h 2366930"/>
              <a:gd name="connsiteX48" fmla="*/ 14729488 w 16754276"/>
              <a:gd name="connsiteY48" fmla="*/ 332957 h 2366930"/>
              <a:gd name="connsiteX49" fmla="*/ 13876640 w 16754276"/>
              <a:gd name="connsiteY49" fmla="*/ 319986 h 2366930"/>
              <a:gd name="connsiteX50" fmla="*/ 13765305 w 16754276"/>
              <a:gd name="connsiteY50" fmla="*/ 359956 h 2366930"/>
              <a:gd name="connsiteX51" fmla="*/ 13418446 w 16754276"/>
              <a:gd name="connsiteY51" fmla="*/ 878601 h 2366930"/>
              <a:gd name="connsiteX52" fmla="*/ 13820048 w 16754276"/>
              <a:gd name="connsiteY52" fmla="*/ 974027 h 2366930"/>
              <a:gd name="connsiteX53" fmla="*/ 13965346 w 16754276"/>
              <a:gd name="connsiteY53" fmla="*/ 1066885 h 2366930"/>
              <a:gd name="connsiteX54" fmla="*/ 14468948 w 16754276"/>
              <a:gd name="connsiteY54" fmla="*/ 944782 h 2366930"/>
              <a:gd name="connsiteX55" fmla="*/ 14455093 w 16754276"/>
              <a:gd name="connsiteY55" fmla="*/ 986346 h 2366930"/>
              <a:gd name="connsiteX56" fmla="*/ 14441239 w 16754276"/>
              <a:gd name="connsiteY56" fmla="*/ 1055619 h 2366930"/>
              <a:gd name="connsiteX57" fmla="*/ 14427384 w 16754276"/>
              <a:gd name="connsiteY57" fmla="*/ 1138746 h 2366930"/>
              <a:gd name="connsiteX58" fmla="*/ 14399675 w 16754276"/>
              <a:gd name="connsiteY58" fmla="*/ 1263437 h 2366930"/>
              <a:gd name="connsiteX59" fmla="*/ 14385821 w 16754276"/>
              <a:gd name="connsiteY59" fmla="*/ 1374273 h 2366930"/>
              <a:gd name="connsiteX60" fmla="*/ 14344257 w 16754276"/>
              <a:gd name="connsiteY60" fmla="*/ 1388128 h 2366930"/>
              <a:gd name="connsiteX61" fmla="*/ 13319021 w 16754276"/>
              <a:gd name="connsiteY61" fmla="*/ 1401982 h 2366930"/>
              <a:gd name="connsiteX62" fmla="*/ 0 w 16754276"/>
              <a:gd name="connsiteY62" fmla="*/ 0 h 2366930"/>
              <a:gd name="connsiteX0" fmla="*/ 14399675 w 16754276"/>
              <a:gd name="connsiteY0" fmla="*/ 1360419 h 2366930"/>
              <a:gd name="connsiteX1" fmla="*/ 14441239 w 16754276"/>
              <a:gd name="connsiteY1" fmla="*/ 1429691 h 2366930"/>
              <a:gd name="connsiteX2" fmla="*/ 14427384 w 16754276"/>
              <a:gd name="connsiteY2" fmla="*/ 1692928 h 2366930"/>
              <a:gd name="connsiteX3" fmla="*/ 14385821 w 16754276"/>
              <a:gd name="connsiteY3" fmla="*/ 1831473 h 2366930"/>
              <a:gd name="connsiteX4" fmla="*/ 14358111 w 16754276"/>
              <a:gd name="connsiteY4" fmla="*/ 1928455 h 2366930"/>
              <a:gd name="connsiteX5" fmla="*/ 14371966 w 16754276"/>
              <a:gd name="connsiteY5" fmla="*/ 2177837 h 2366930"/>
              <a:gd name="connsiteX6" fmla="*/ 14427384 w 16754276"/>
              <a:gd name="connsiteY6" fmla="*/ 2247109 h 2366930"/>
              <a:gd name="connsiteX7" fmla="*/ 14455093 w 16754276"/>
              <a:gd name="connsiteY7" fmla="*/ 2274819 h 2366930"/>
              <a:gd name="connsiteX8" fmla="*/ 14815311 w 16754276"/>
              <a:gd name="connsiteY8" fmla="*/ 2344091 h 2366930"/>
              <a:gd name="connsiteX9" fmla="*/ 15341784 w 16754276"/>
              <a:gd name="connsiteY9" fmla="*/ 2344091 h 2366930"/>
              <a:gd name="connsiteX10" fmla="*/ 15383348 w 16754276"/>
              <a:gd name="connsiteY10" fmla="*/ 2330237 h 2366930"/>
              <a:gd name="connsiteX11" fmla="*/ 15605021 w 16754276"/>
              <a:gd name="connsiteY11" fmla="*/ 2316382 h 2366930"/>
              <a:gd name="connsiteX12" fmla="*/ 15729711 w 16754276"/>
              <a:gd name="connsiteY12" fmla="*/ 2302528 h 2366930"/>
              <a:gd name="connsiteX13" fmla="*/ 15785130 w 16754276"/>
              <a:gd name="connsiteY13" fmla="*/ 2288673 h 2366930"/>
              <a:gd name="connsiteX14" fmla="*/ 15965239 w 16754276"/>
              <a:gd name="connsiteY14" fmla="*/ 2260964 h 2366930"/>
              <a:gd name="connsiteX15" fmla="*/ 16089930 w 16754276"/>
              <a:gd name="connsiteY15" fmla="*/ 2233255 h 2366930"/>
              <a:gd name="connsiteX16" fmla="*/ 16173057 w 16754276"/>
              <a:gd name="connsiteY16" fmla="*/ 2205546 h 2366930"/>
              <a:gd name="connsiteX17" fmla="*/ 16214621 w 16754276"/>
              <a:gd name="connsiteY17" fmla="*/ 2191691 h 2366930"/>
              <a:gd name="connsiteX18" fmla="*/ 16270039 w 16754276"/>
              <a:gd name="connsiteY18" fmla="*/ 2108564 h 2366930"/>
              <a:gd name="connsiteX19" fmla="*/ 16297748 w 16754276"/>
              <a:gd name="connsiteY19" fmla="*/ 2025437 h 2366930"/>
              <a:gd name="connsiteX20" fmla="*/ 16311602 w 16754276"/>
              <a:gd name="connsiteY20" fmla="*/ 1983873 h 2366930"/>
              <a:gd name="connsiteX21" fmla="*/ 16339311 w 16754276"/>
              <a:gd name="connsiteY21" fmla="*/ 1942309 h 2366930"/>
              <a:gd name="connsiteX22" fmla="*/ 16353166 w 16754276"/>
              <a:gd name="connsiteY22" fmla="*/ 1900746 h 2366930"/>
              <a:gd name="connsiteX23" fmla="*/ 16408584 w 16754276"/>
              <a:gd name="connsiteY23" fmla="*/ 1817619 h 2366930"/>
              <a:gd name="connsiteX24" fmla="*/ 16436293 w 16754276"/>
              <a:gd name="connsiteY24" fmla="*/ 1776055 h 2366930"/>
              <a:gd name="connsiteX25" fmla="*/ 16464002 w 16754276"/>
              <a:gd name="connsiteY25" fmla="*/ 1734491 h 2366930"/>
              <a:gd name="connsiteX26" fmla="*/ 16505566 w 16754276"/>
              <a:gd name="connsiteY26" fmla="*/ 1706782 h 2366930"/>
              <a:gd name="connsiteX27" fmla="*/ 16519421 w 16754276"/>
              <a:gd name="connsiteY27" fmla="*/ 1665219 h 2366930"/>
              <a:gd name="connsiteX28" fmla="*/ 16547130 w 16754276"/>
              <a:gd name="connsiteY28" fmla="*/ 1637509 h 2366930"/>
              <a:gd name="connsiteX29" fmla="*/ 16588693 w 16754276"/>
              <a:gd name="connsiteY29" fmla="*/ 1512819 h 2366930"/>
              <a:gd name="connsiteX30" fmla="*/ 16630257 w 16754276"/>
              <a:gd name="connsiteY30" fmla="*/ 1388128 h 2366930"/>
              <a:gd name="connsiteX31" fmla="*/ 16644111 w 16754276"/>
              <a:gd name="connsiteY31" fmla="*/ 1346564 h 2366930"/>
              <a:gd name="connsiteX32" fmla="*/ 16657966 w 16754276"/>
              <a:gd name="connsiteY32" fmla="*/ 1277291 h 2366930"/>
              <a:gd name="connsiteX33" fmla="*/ 16685675 w 16754276"/>
              <a:gd name="connsiteY33" fmla="*/ 1194164 h 2366930"/>
              <a:gd name="connsiteX34" fmla="*/ 16699530 w 16754276"/>
              <a:gd name="connsiteY34" fmla="*/ 1124891 h 2366930"/>
              <a:gd name="connsiteX35" fmla="*/ 16727239 w 16754276"/>
              <a:gd name="connsiteY35" fmla="*/ 1041764 h 2366930"/>
              <a:gd name="connsiteX36" fmla="*/ 16271926 w 16754276"/>
              <a:gd name="connsiteY36" fmla="*/ 942831 h 2366930"/>
              <a:gd name="connsiteX37" fmla="*/ 16184925 w 16754276"/>
              <a:gd name="connsiteY37" fmla="*/ 552510 h 2366930"/>
              <a:gd name="connsiteX38" fmla="*/ 15916359 w 16754276"/>
              <a:gd name="connsiteY38" fmla="*/ 465704 h 2366930"/>
              <a:gd name="connsiteX39" fmla="*/ 16311602 w 16754276"/>
              <a:gd name="connsiteY39" fmla="*/ 376746 h 2366930"/>
              <a:gd name="connsiteX40" fmla="*/ 16076075 w 16754276"/>
              <a:gd name="connsiteY40" fmla="*/ 362891 h 2366930"/>
              <a:gd name="connsiteX41" fmla="*/ 15258657 w 16754276"/>
              <a:gd name="connsiteY41" fmla="*/ 362891 h 2366930"/>
              <a:gd name="connsiteX42" fmla="*/ 15189384 w 16754276"/>
              <a:gd name="connsiteY42" fmla="*/ 376746 h 2366930"/>
              <a:gd name="connsiteX43" fmla="*/ 15023130 w 16754276"/>
              <a:gd name="connsiteY43" fmla="*/ 404455 h 2366930"/>
              <a:gd name="connsiteX44" fmla="*/ 14898439 w 16754276"/>
              <a:gd name="connsiteY44" fmla="*/ 446019 h 2366930"/>
              <a:gd name="connsiteX45" fmla="*/ 14856875 w 16754276"/>
              <a:gd name="connsiteY45" fmla="*/ 459873 h 2366930"/>
              <a:gd name="connsiteX46" fmla="*/ 14964892 w 16754276"/>
              <a:gd name="connsiteY46" fmla="*/ 307643 h 2366930"/>
              <a:gd name="connsiteX47" fmla="*/ 13905991 w 16754276"/>
              <a:gd name="connsiteY47" fmla="*/ 409000 h 2366930"/>
              <a:gd name="connsiteX48" fmla="*/ 14729488 w 16754276"/>
              <a:gd name="connsiteY48" fmla="*/ 332957 h 2366930"/>
              <a:gd name="connsiteX49" fmla="*/ 13876640 w 16754276"/>
              <a:gd name="connsiteY49" fmla="*/ 319986 h 2366930"/>
              <a:gd name="connsiteX50" fmla="*/ 13765305 w 16754276"/>
              <a:gd name="connsiteY50" fmla="*/ 359956 h 2366930"/>
              <a:gd name="connsiteX51" fmla="*/ 13418446 w 16754276"/>
              <a:gd name="connsiteY51" fmla="*/ 878601 h 2366930"/>
              <a:gd name="connsiteX52" fmla="*/ 13820048 w 16754276"/>
              <a:gd name="connsiteY52" fmla="*/ 974027 h 2366930"/>
              <a:gd name="connsiteX53" fmla="*/ 13965346 w 16754276"/>
              <a:gd name="connsiteY53" fmla="*/ 1066885 h 2366930"/>
              <a:gd name="connsiteX54" fmla="*/ 14468948 w 16754276"/>
              <a:gd name="connsiteY54" fmla="*/ 944782 h 2366930"/>
              <a:gd name="connsiteX55" fmla="*/ 14455093 w 16754276"/>
              <a:gd name="connsiteY55" fmla="*/ 986346 h 2366930"/>
              <a:gd name="connsiteX56" fmla="*/ 14441239 w 16754276"/>
              <a:gd name="connsiteY56" fmla="*/ 1055619 h 2366930"/>
              <a:gd name="connsiteX57" fmla="*/ 14427384 w 16754276"/>
              <a:gd name="connsiteY57" fmla="*/ 1138746 h 2366930"/>
              <a:gd name="connsiteX58" fmla="*/ 14399675 w 16754276"/>
              <a:gd name="connsiteY58" fmla="*/ 1263437 h 2366930"/>
              <a:gd name="connsiteX59" fmla="*/ 14385821 w 16754276"/>
              <a:gd name="connsiteY59" fmla="*/ 1374273 h 2366930"/>
              <a:gd name="connsiteX60" fmla="*/ 14344257 w 16754276"/>
              <a:gd name="connsiteY60" fmla="*/ 1388128 h 2366930"/>
              <a:gd name="connsiteX61" fmla="*/ 13319021 w 16754276"/>
              <a:gd name="connsiteY61" fmla="*/ 1401982 h 2366930"/>
              <a:gd name="connsiteX62" fmla="*/ 0 w 16754276"/>
              <a:gd name="connsiteY62" fmla="*/ 0 h 2366930"/>
              <a:gd name="connsiteX0" fmla="*/ 14399675 w 16736498"/>
              <a:gd name="connsiteY0" fmla="*/ 1360419 h 2366930"/>
              <a:gd name="connsiteX1" fmla="*/ 14441239 w 16736498"/>
              <a:gd name="connsiteY1" fmla="*/ 1429691 h 2366930"/>
              <a:gd name="connsiteX2" fmla="*/ 14427384 w 16736498"/>
              <a:gd name="connsiteY2" fmla="*/ 1692928 h 2366930"/>
              <a:gd name="connsiteX3" fmla="*/ 14385821 w 16736498"/>
              <a:gd name="connsiteY3" fmla="*/ 1831473 h 2366930"/>
              <a:gd name="connsiteX4" fmla="*/ 14358111 w 16736498"/>
              <a:gd name="connsiteY4" fmla="*/ 1928455 h 2366930"/>
              <a:gd name="connsiteX5" fmla="*/ 14371966 w 16736498"/>
              <a:gd name="connsiteY5" fmla="*/ 2177837 h 2366930"/>
              <a:gd name="connsiteX6" fmla="*/ 14427384 w 16736498"/>
              <a:gd name="connsiteY6" fmla="*/ 2247109 h 2366930"/>
              <a:gd name="connsiteX7" fmla="*/ 14455093 w 16736498"/>
              <a:gd name="connsiteY7" fmla="*/ 2274819 h 2366930"/>
              <a:gd name="connsiteX8" fmla="*/ 14815311 w 16736498"/>
              <a:gd name="connsiteY8" fmla="*/ 2344091 h 2366930"/>
              <a:gd name="connsiteX9" fmla="*/ 15341784 w 16736498"/>
              <a:gd name="connsiteY9" fmla="*/ 2344091 h 2366930"/>
              <a:gd name="connsiteX10" fmla="*/ 15383348 w 16736498"/>
              <a:gd name="connsiteY10" fmla="*/ 2330237 h 2366930"/>
              <a:gd name="connsiteX11" fmla="*/ 15605021 w 16736498"/>
              <a:gd name="connsiteY11" fmla="*/ 2316382 h 2366930"/>
              <a:gd name="connsiteX12" fmla="*/ 15729711 w 16736498"/>
              <a:gd name="connsiteY12" fmla="*/ 2302528 h 2366930"/>
              <a:gd name="connsiteX13" fmla="*/ 15785130 w 16736498"/>
              <a:gd name="connsiteY13" fmla="*/ 2288673 h 2366930"/>
              <a:gd name="connsiteX14" fmla="*/ 15965239 w 16736498"/>
              <a:gd name="connsiteY14" fmla="*/ 2260964 h 2366930"/>
              <a:gd name="connsiteX15" fmla="*/ 16089930 w 16736498"/>
              <a:gd name="connsiteY15" fmla="*/ 2233255 h 2366930"/>
              <a:gd name="connsiteX16" fmla="*/ 16173057 w 16736498"/>
              <a:gd name="connsiteY16" fmla="*/ 2205546 h 2366930"/>
              <a:gd name="connsiteX17" fmla="*/ 16214621 w 16736498"/>
              <a:gd name="connsiteY17" fmla="*/ 2191691 h 2366930"/>
              <a:gd name="connsiteX18" fmla="*/ 16270039 w 16736498"/>
              <a:gd name="connsiteY18" fmla="*/ 2108564 h 2366930"/>
              <a:gd name="connsiteX19" fmla="*/ 16297748 w 16736498"/>
              <a:gd name="connsiteY19" fmla="*/ 2025437 h 2366930"/>
              <a:gd name="connsiteX20" fmla="*/ 16311602 w 16736498"/>
              <a:gd name="connsiteY20" fmla="*/ 1983873 h 2366930"/>
              <a:gd name="connsiteX21" fmla="*/ 16339311 w 16736498"/>
              <a:gd name="connsiteY21" fmla="*/ 1942309 h 2366930"/>
              <a:gd name="connsiteX22" fmla="*/ 16353166 w 16736498"/>
              <a:gd name="connsiteY22" fmla="*/ 1900746 h 2366930"/>
              <a:gd name="connsiteX23" fmla="*/ 16408584 w 16736498"/>
              <a:gd name="connsiteY23" fmla="*/ 1817619 h 2366930"/>
              <a:gd name="connsiteX24" fmla="*/ 16436293 w 16736498"/>
              <a:gd name="connsiteY24" fmla="*/ 1776055 h 2366930"/>
              <a:gd name="connsiteX25" fmla="*/ 16464002 w 16736498"/>
              <a:gd name="connsiteY25" fmla="*/ 1734491 h 2366930"/>
              <a:gd name="connsiteX26" fmla="*/ 16505566 w 16736498"/>
              <a:gd name="connsiteY26" fmla="*/ 1706782 h 2366930"/>
              <a:gd name="connsiteX27" fmla="*/ 16519421 w 16736498"/>
              <a:gd name="connsiteY27" fmla="*/ 1665219 h 2366930"/>
              <a:gd name="connsiteX28" fmla="*/ 16547130 w 16736498"/>
              <a:gd name="connsiteY28" fmla="*/ 1637509 h 2366930"/>
              <a:gd name="connsiteX29" fmla="*/ 16588693 w 16736498"/>
              <a:gd name="connsiteY29" fmla="*/ 1512819 h 2366930"/>
              <a:gd name="connsiteX30" fmla="*/ 16630257 w 16736498"/>
              <a:gd name="connsiteY30" fmla="*/ 1388128 h 2366930"/>
              <a:gd name="connsiteX31" fmla="*/ 16644111 w 16736498"/>
              <a:gd name="connsiteY31" fmla="*/ 1346564 h 2366930"/>
              <a:gd name="connsiteX32" fmla="*/ 16657966 w 16736498"/>
              <a:gd name="connsiteY32" fmla="*/ 1277291 h 2366930"/>
              <a:gd name="connsiteX33" fmla="*/ 16685675 w 16736498"/>
              <a:gd name="connsiteY33" fmla="*/ 1194164 h 2366930"/>
              <a:gd name="connsiteX34" fmla="*/ 16699530 w 16736498"/>
              <a:gd name="connsiteY34" fmla="*/ 1124891 h 2366930"/>
              <a:gd name="connsiteX35" fmla="*/ 16154214 w 16736498"/>
              <a:gd name="connsiteY35" fmla="*/ 1087899 h 2366930"/>
              <a:gd name="connsiteX36" fmla="*/ 16271926 w 16736498"/>
              <a:gd name="connsiteY36" fmla="*/ 942831 h 2366930"/>
              <a:gd name="connsiteX37" fmla="*/ 16184925 w 16736498"/>
              <a:gd name="connsiteY37" fmla="*/ 552510 h 2366930"/>
              <a:gd name="connsiteX38" fmla="*/ 15916359 w 16736498"/>
              <a:gd name="connsiteY38" fmla="*/ 465704 h 2366930"/>
              <a:gd name="connsiteX39" fmla="*/ 16311602 w 16736498"/>
              <a:gd name="connsiteY39" fmla="*/ 376746 h 2366930"/>
              <a:gd name="connsiteX40" fmla="*/ 16076075 w 16736498"/>
              <a:gd name="connsiteY40" fmla="*/ 362891 h 2366930"/>
              <a:gd name="connsiteX41" fmla="*/ 15258657 w 16736498"/>
              <a:gd name="connsiteY41" fmla="*/ 362891 h 2366930"/>
              <a:gd name="connsiteX42" fmla="*/ 15189384 w 16736498"/>
              <a:gd name="connsiteY42" fmla="*/ 376746 h 2366930"/>
              <a:gd name="connsiteX43" fmla="*/ 15023130 w 16736498"/>
              <a:gd name="connsiteY43" fmla="*/ 404455 h 2366930"/>
              <a:gd name="connsiteX44" fmla="*/ 14898439 w 16736498"/>
              <a:gd name="connsiteY44" fmla="*/ 446019 h 2366930"/>
              <a:gd name="connsiteX45" fmla="*/ 14856875 w 16736498"/>
              <a:gd name="connsiteY45" fmla="*/ 459873 h 2366930"/>
              <a:gd name="connsiteX46" fmla="*/ 14964892 w 16736498"/>
              <a:gd name="connsiteY46" fmla="*/ 307643 h 2366930"/>
              <a:gd name="connsiteX47" fmla="*/ 13905991 w 16736498"/>
              <a:gd name="connsiteY47" fmla="*/ 409000 h 2366930"/>
              <a:gd name="connsiteX48" fmla="*/ 14729488 w 16736498"/>
              <a:gd name="connsiteY48" fmla="*/ 332957 h 2366930"/>
              <a:gd name="connsiteX49" fmla="*/ 13876640 w 16736498"/>
              <a:gd name="connsiteY49" fmla="*/ 319986 h 2366930"/>
              <a:gd name="connsiteX50" fmla="*/ 13765305 w 16736498"/>
              <a:gd name="connsiteY50" fmla="*/ 359956 h 2366930"/>
              <a:gd name="connsiteX51" fmla="*/ 13418446 w 16736498"/>
              <a:gd name="connsiteY51" fmla="*/ 878601 h 2366930"/>
              <a:gd name="connsiteX52" fmla="*/ 13820048 w 16736498"/>
              <a:gd name="connsiteY52" fmla="*/ 974027 h 2366930"/>
              <a:gd name="connsiteX53" fmla="*/ 13965346 w 16736498"/>
              <a:gd name="connsiteY53" fmla="*/ 1066885 h 2366930"/>
              <a:gd name="connsiteX54" fmla="*/ 14468948 w 16736498"/>
              <a:gd name="connsiteY54" fmla="*/ 944782 h 2366930"/>
              <a:gd name="connsiteX55" fmla="*/ 14455093 w 16736498"/>
              <a:gd name="connsiteY55" fmla="*/ 986346 h 2366930"/>
              <a:gd name="connsiteX56" fmla="*/ 14441239 w 16736498"/>
              <a:gd name="connsiteY56" fmla="*/ 1055619 h 2366930"/>
              <a:gd name="connsiteX57" fmla="*/ 14427384 w 16736498"/>
              <a:gd name="connsiteY57" fmla="*/ 1138746 h 2366930"/>
              <a:gd name="connsiteX58" fmla="*/ 14399675 w 16736498"/>
              <a:gd name="connsiteY58" fmla="*/ 1263437 h 2366930"/>
              <a:gd name="connsiteX59" fmla="*/ 14385821 w 16736498"/>
              <a:gd name="connsiteY59" fmla="*/ 1374273 h 2366930"/>
              <a:gd name="connsiteX60" fmla="*/ 14344257 w 16736498"/>
              <a:gd name="connsiteY60" fmla="*/ 1388128 h 2366930"/>
              <a:gd name="connsiteX61" fmla="*/ 13319021 w 16736498"/>
              <a:gd name="connsiteY61" fmla="*/ 1401982 h 2366930"/>
              <a:gd name="connsiteX62" fmla="*/ 0 w 16736498"/>
              <a:gd name="connsiteY62" fmla="*/ 0 h 2366930"/>
              <a:gd name="connsiteX0" fmla="*/ 14399675 w 16703176"/>
              <a:gd name="connsiteY0" fmla="*/ 1360419 h 2366930"/>
              <a:gd name="connsiteX1" fmla="*/ 14441239 w 16703176"/>
              <a:gd name="connsiteY1" fmla="*/ 1429691 h 2366930"/>
              <a:gd name="connsiteX2" fmla="*/ 14427384 w 16703176"/>
              <a:gd name="connsiteY2" fmla="*/ 1692928 h 2366930"/>
              <a:gd name="connsiteX3" fmla="*/ 14385821 w 16703176"/>
              <a:gd name="connsiteY3" fmla="*/ 1831473 h 2366930"/>
              <a:gd name="connsiteX4" fmla="*/ 14358111 w 16703176"/>
              <a:gd name="connsiteY4" fmla="*/ 1928455 h 2366930"/>
              <a:gd name="connsiteX5" fmla="*/ 14371966 w 16703176"/>
              <a:gd name="connsiteY5" fmla="*/ 2177837 h 2366930"/>
              <a:gd name="connsiteX6" fmla="*/ 14427384 w 16703176"/>
              <a:gd name="connsiteY6" fmla="*/ 2247109 h 2366930"/>
              <a:gd name="connsiteX7" fmla="*/ 14455093 w 16703176"/>
              <a:gd name="connsiteY7" fmla="*/ 2274819 h 2366930"/>
              <a:gd name="connsiteX8" fmla="*/ 14815311 w 16703176"/>
              <a:gd name="connsiteY8" fmla="*/ 2344091 h 2366930"/>
              <a:gd name="connsiteX9" fmla="*/ 15341784 w 16703176"/>
              <a:gd name="connsiteY9" fmla="*/ 2344091 h 2366930"/>
              <a:gd name="connsiteX10" fmla="*/ 15383348 w 16703176"/>
              <a:gd name="connsiteY10" fmla="*/ 2330237 h 2366930"/>
              <a:gd name="connsiteX11" fmla="*/ 15605021 w 16703176"/>
              <a:gd name="connsiteY11" fmla="*/ 2316382 h 2366930"/>
              <a:gd name="connsiteX12" fmla="*/ 15729711 w 16703176"/>
              <a:gd name="connsiteY12" fmla="*/ 2302528 h 2366930"/>
              <a:gd name="connsiteX13" fmla="*/ 15785130 w 16703176"/>
              <a:gd name="connsiteY13" fmla="*/ 2288673 h 2366930"/>
              <a:gd name="connsiteX14" fmla="*/ 15965239 w 16703176"/>
              <a:gd name="connsiteY14" fmla="*/ 2260964 h 2366930"/>
              <a:gd name="connsiteX15" fmla="*/ 16089930 w 16703176"/>
              <a:gd name="connsiteY15" fmla="*/ 2233255 h 2366930"/>
              <a:gd name="connsiteX16" fmla="*/ 16173057 w 16703176"/>
              <a:gd name="connsiteY16" fmla="*/ 2205546 h 2366930"/>
              <a:gd name="connsiteX17" fmla="*/ 16214621 w 16703176"/>
              <a:gd name="connsiteY17" fmla="*/ 2191691 h 2366930"/>
              <a:gd name="connsiteX18" fmla="*/ 16270039 w 16703176"/>
              <a:gd name="connsiteY18" fmla="*/ 2108564 h 2366930"/>
              <a:gd name="connsiteX19" fmla="*/ 16297748 w 16703176"/>
              <a:gd name="connsiteY19" fmla="*/ 2025437 h 2366930"/>
              <a:gd name="connsiteX20" fmla="*/ 16311602 w 16703176"/>
              <a:gd name="connsiteY20" fmla="*/ 1983873 h 2366930"/>
              <a:gd name="connsiteX21" fmla="*/ 16339311 w 16703176"/>
              <a:gd name="connsiteY21" fmla="*/ 1942309 h 2366930"/>
              <a:gd name="connsiteX22" fmla="*/ 16353166 w 16703176"/>
              <a:gd name="connsiteY22" fmla="*/ 1900746 h 2366930"/>
              <a:gd name="connsiteX23" fmla="*/ 16408584 w 16703176"/>
              <a:gd name="connsiteY23" fmla="*/ 1817619 h 2366930"/>
              <a:gd name="connsiteX24" fmla="*/ 16436293 w 16703176"/>
              <a:gd name="connsiteY24" fmla="*/ 1776055 h 2366930"/>
              <a:gd name="connsiteX25" fmla="*/ 16464002 w 16703176"/>
              <a:gd name="connsiteY25" fmla="*/ 1734491 h 2366930"/>
              <a:gd name="connsiteX26" fmla="*/ 16505566 w 16703176"/>
              <a:gd name="connsiteY26" fmla="*/ 1706782 h 2366930"/>
              <a:gd name="connsiteX27" fmla="*/ 16519421 w 16703176"/>
              <a:gd name="connsiteY27" fmla="*/ 1665219 h 2366930"/>
              <a:gd name="connsiteX28" fmla="*/ 16547130 w 16703176"/>
              <a:gd name="connsiteY28" fmla="*/ 1637509 h 2366930"/>
              <a:gd name="connsiteX29" fmla="*/ 16588693 w 16703176"/>
              <a:gd name="connsiteY29" fmla="*/ 1512819 h 2366930"/>
              <a:gd name="connsiteX30" fmla="*/ 16630257 w 16703176"/>
              <a:gd name="connsiteY30" fmla="*/ 1388128 h 2366930"/>
              <a:gd name="connsiteX31" fmla="*/ 16644111 w 16703176"/>
              <a:gd name="connsiteY31" fmla="*/ 1346564 h 2366930"/>
              <a:gd name="connsiteX32" fmla="*/ 16657966 w 16703176"/>
              <a:gd name="connsiteY32" fmla="*/ 1277291 h 2366930"/>
              <a:gd name="connsiteX33" fmla="*/ 16685675 w 16703176"/>
              <a:gd name="connsiteY33" fmla="*/ 1194164 h 2366930"/>
              <a:gd name="connsiteX34" fmla="*/ 16363090 w 16703176"/>
              <a:gd name="connsiteY34" fmla="*/ 1336663 h 2366930"/>
              <a:gd name="connsiteX35" fmla="*/ 16154214 w 16703176"/>
              <a:gd name="connsiteY35" fmla="*/ 1087899 h 2366930"/>
              <a:gd name="connsiteX36" fmla="*/ 16271926 w 16703176"/>
              <a:gd name="connsiteY36" fmla="*/ 942831 h 2366930"/>
              <a:gd name="connsiteX37" fmla="*/ 16184925 w 16703176"/>
              <a:gd name="connsiteY37" fmla="*/ 552510 h 2366930"/>
              <a:gd name="connsiteX38" fmla="*/ 15916359 w 16703176"/>
              <a:gd name="connsiteY38" fmla="*/ 465704 h 2366930"/>
              <a:gd name="connsiteX39" fmla="*/ 16311602 w 16703176"/>
              <a:gd name="connsiteY39" fmla="*/ 376746 h 2366930"/>
              <a:gd name="connsiteX40" fmla="*/ 16076075 w 16703176"/>
              <a:gd name="connsiteY40" fmla="*/ 362891 h 2366930"/>
              <a:gd name="connsiteX41" fmla="*/ 15258657 w 16703176"/>
              <a:gd name="connsiteY41" fmla="*/ 362891 h 2366930"/>
              <a:gd name="connsiteX42" fmla="*/ 15189384 w 16703176"/>
              <a:gd name="connsiteY42" fmla="*/ 376746 h 2366930"/>
              <a:gd name="connsiteX43" fmla="*/ 15023130 w 16703176"/>
              <a:gd name="connsiteY43" fmla="*/ 404455 h 2366930"/>
              <a:gd name="connsiteX44" fmla="*/ 14898439 w 16703176"/>
              <a:gd name="connsiteY44" fmla="*/ 446019 h 2366930"/>
              <a:gd name="connsiteX45" fmla="*/ 14856875 w 16703176"/>
              <a:gd name="connsiteY45" fmla="*/ 459873 h 2366930"/>
              <a:gd name="connsiteX46" fmla="*/ 14964892 w 16703176"/>
              <a:gd name="connsiteY46" fmla="*/ 307643 h 2366930"/>
              <a:gd name="connsiteX47" fmla="*/ 13905991 w 16703176"/>
              <a:gd name="connsiteY47" fmla="*/ 409000 h 2366930"/>
              <a:gd name="connsiteX48" fmla="*/ 14729488 w 16703176"/>
              <a:gd name="connsiteY48" fmla="*/ 332957 h 2366930"/>
              <a:gd name="connsiteX49" fmla="*/ 13876640 w 16703176"/>
              <a:gd name="connsiteY49" fmla="*/ 319986 h 2366930"/>
              <a:gd name="connsiteX50" fmla="*/ 13765305 w 16703176"/>
              <a:gd name="connsiteY50" fmla="*/ 359956 h 2366930"/>
              <a:gd name="connsiteX51" fmla="*/ 13418446 w 16703176"/>
              <a:gd name="connsiteY51" fmla="*/ 878601 h 2366930"/>
              <a:gd name="connsiteX52" fmla="*/ 13820048 w 16703176"/>
              <a:gd name="connsiteY52" fmla="*/ 974027 h 2366930"/>
              <a:gd name="connsiteX53" fmla="*/ 13965346 w 16703176"/>
              <a:gd name="connsiteY53" fmla="*/ 1066885 h 2366930"/>
              <a:gd name="connsiteX54" fmla="*/ 14468948 w 16703176"/>
              <a:gd name="connsiteY54" fmla="*/ 944782 h 2366930"/>
              <a:gd name="connsiteX55" fmla="*/ 14455093 w 16703176"/>
              <a:gd name="connsiteY55" fmla="*/ 986346 h 2366930"/>
              <a:gd name="connsiteX56" fmla="*/ 14441239 w 16703176"/>
              <a:gd name="connsiteY56" fmla="*/ 1055619 h 2366930"/>
              <a:gd name="connsiteX57" fmla="*/ 14427384 w 16703176"/>
              <a:gd name="connsiteY57" fmla="*/ 1138746 h 2366930"/>
              <a:gd name="connsiteX58" fmla="*/ 14399675 w 16703176"/>
              <a:gd name="connsiteY58" fmla="*/ 1263437 h 2366930"/>
              <a:gd name="connsiteX59" fmla="*/ 14385821 w 16703176"/>
              <a:gd name="connsiteY59" fmla="*/ 1374273 h 2366930"/>
              <a:gd name="connsiteX60" fmla="*/ 14344257 w 16703176"/>
              <a:gd name="connsiteY60" fmla="*/ 1388128 h 2366930"/>
              <a:gd name="connsiteX61" fmla="*/ 13319021 w 16703176"/>
              <a:gd name="connsiteY61" fmla="*/ 1401982 h 2366930"/>
              <a:gd name="connsiteX62" fmla="*/ 0 w 16703176"/>
              <a:gd name="connsiteY62" fmla="*/ 0 h 2366930"/>
              <a:gd name="connsiteX0" fmla="*/ 14399675 w 16686564"/>
              <a:gd name="connsiteY0" fmla="*/ 1360419 h 2366930"/>
              <a:gd name="connsiteX1" fmla="*/ 14441239 w 16686564"/>
              <a:gd name="connsiteY1" fmla="*/ 1429691 h 2366930"/>
              <a:gd name="connsiteX2" fmla="*/ 14427384 w 16686564"/>
              <a:gd name="connsiteY2" fmla="*/ 1692928 h 2366930"/>
              <a:gd name="connsiteX3" fmla="*/ 14385821 w 16686564"/>
              <a:gd name="connsiteY3" fmla="*/ 1831473 h 2366930"/>
              <a:gd name="connsiteX4" fmla="*/ 14358111 w 16686564"/>
              <a:gd name="connsiteY4" fmla="*/ 1928455 h 2366930"/>
              <a:gd name="connsiteX5" fmla="*/ 14371966 w 16686564"/>
              <a:gd name="connsiteY5" fmla="*/ 2177837 h 2366930"/>
              <a:gd name="connsiteX6" fmla="*/ 14427384 w 16686564"/>
              <a:gd name="connsiteY6" fmla="*/ 2247109 h 2366930"/>
              <a:gd name="connsiteX7" fmla="*/ 14455093 w 16686564"/>
              <a:gd name="connsiteY7" fmla="*/ 2274819 h 2366930"/>
              <a:gd name="connsiteX8" fmla="*/ 14815311 w 16686564"/>
              <a:gd name="connsiteY8" fmla="*/ 2344091 h 2366930"/>
              <a:gd name="connsiteX9" fmla="*/ 15341784 w 16686564"/>
              <a:gd name="connsiteY9" fmla="*/ 2344091 h 2366930"/>
              <a:gd name="connsiteX10" fmla="*/ 15383348 w 16686564"/>
              <a:gd name="connsiteY10" fmla="*/ 2330237 h 2366930"/>
              <a:gd name="connsiteX11" fmla="*/ 15605021 w 16686564"/>
              <a:gd name="connsiteY11" fmla="*/ 2316382 h 2366930"/>
              <a:gd name="connsiteX12" fmla="*/ 15729711 w 16686564"/>
              <a:gd name="connsiteY12" fmla="*/ 2302528 h 2366930"/>
              <a:gd name="connsiteX13" fmla="*/ 15785130 w 16686564"/>
              <a:gd name="connsiteY13" fmla="*/ 2288673 h 2366930"/>
              <a:gd name="connsiteX14" fmla="*/ 15965239 w 16686564"/>
              <a:gd name="connsiteY14" fmla="*/ 2260964 h 2366930"/>
              <a:gd name="connsiteX15" fmla="*/ 16089930 w 16686564"/>
              <a:gd name="connsiteY15" fmla="*/ 2233255 h 2366930"/>
              <a:gd name="connsiteX16" fmla="*/ 16173057 w 16686564"/>
              <a:gd name="connsiteY16" fmla="*/ 2205546 h 2366930"/>
              <a:gd name="connsiteX17" fmla="*/ 16214621 w 16686564"/>
              <a:gd name="connsiteY17" fmla="*/ 2191691 h 2366930"/>
              <a:gd name="connsiteX18" fmla="*/ 16270039 w 16686564"/>
              <a:gd name="connsiteY18" fmla="*/ 2108564 h 2366930"/>
              <a:gd name="connsiteX19" fmla="*/ 16297748 w 16686564"/>
              <a:gd name="connsiteY19" fmla="*/ 2025437 h 2366930"/>
              <a:gd name="connsiteX20" fmla="*/ 16311602 w 16686564"/>
              <a:gd name="connsiteY20" fmla="*/ 1983873 h 2366930"/>
              <a:gd name="connsiteX21" fmla="*/ 16339311 w 16686564"/>
              <a:gd name="connsiteY21" fmla="*/ 1942309 h 2366930"/>
              <a:gd name="connsiteX22" fmla="*/ 16353166 w 16686564"/>
              <a:gd name="connsiteY22" fmla="*/ 1900746 h 2366930"/>
              <a:gd name="connsiteX23" fmla="*/ 16408584 w 16686564"/>
              <a:gd name="connsiteY23" fmla="*/ 1817619 h 2366930"/>
              <a:gd name="connsiteX24" fmla="*/ 16436293 w 16686564"/>
              <a:gd name="connsiteY24" fmla="*/ 1776055 h 2366930"/>
              <a:gd name="connsiteX25" fmla="*/ 16464002 w 16686564"/>
              <a:gd name="connsiteY25" fmla="*/ 1734491 h 2366930"/>
              <a:gd name="connsiteX26" fmla="*/ 16505566 w 16686564"/>
              <a:gd name="connsiteY26" fmla="*/ 1706782 h 2366930"/>
              <a:gd name="connsiteX27" fmla="*/ 16519421 w 16686564"/>
              <a:gd name="connsiteY27" fmla="*/ 1665219 h 2366930"/>
              <a:gd name="connsiteX28" fmla="*/ 16547130 w 16686564"/>
              <a:gd name="connsiteY28" fmla="*/ 1637509 h 2366930"/>
              <a:gd name="connsiteX29" fmla="*/ 16588693 w 16686564"/>
              <a:gd name="connsiteY29" fmla="*/ 1512819 h 2366930"/>
              <a:gd name="connsiteX30" fmla="*/ 16630257 w 16686564"/>
              <a:gd name="connsiteY30" fmla="*/ 1388128 h 2366930"/>
              <a:gd name="connsiteX31" fmla="*/ 16644111 w 16686564"/>
              <a:gd name="connsiteY31" fmla="*/ 1346564 h 2366930"/>
              <a:gd name="connsiteX32" fmla="*/ 16256808 w 16686564"/>
              <a:gd name="connsiteY32" fmla="*/ 1386821 h 2366930"/>
              <a:gd name="connsiteX33" fmla="*/ 16685675 w 16686564"/>
              <a:gd name="connsiteY33" fmla="*/ 1194164 h 2366930"/>
              <a:gd name="connsiteX34" fmla="*/ 16363090 w 16686564"/>
              <a:gd name="connsiteY34" fmla="*/ 1336663 h 2366930"/>
              <a:gd name="connsiteX35" fmla="*/ 16154214 w 16686564"/>
              <a:gd name="connsiteY35" fmla="*/ 1087899 h 2366930"/>
              <a:gd name="connsiteX36" fmla="*/ 16271926 w 16686564"/>
              <a:gd name="connsiteY36" fmla="*/ 942831 h 2366930"/>
              <a:gd name="connsiteX37" fmla="*/ 16184925 w 16686564"/>
              <a:gd name="connsiteY37" fmla="*/ 552510 h 2366930"/>
              <a:gd name="connsiteX38" fmla="*/ 15916359 w 16686564"/>
              <a:gd name="connsiteY38" fmla="*/ 465704 h 2366930"/>
              <a:gd name="connsiteX39" fmla="*/ 16311602 w 16686564"/>
              <a:gd name="connsiteY39" fmla="*/ 376746 h 2366930"/>
              <a:gd name="connsiteX40" fmla="*/ 16076075 w 16686564"/>
              <a:gd name="connsiteY40" fmla="*/ 362891 h 2366930"/>
              <a:gd name="connsiteX41" fmla="*/ 15258657 w 16686564"/>
              <a:gd name="connsiteY41" fmla="*/ 362891 h 2366930"/>
              <a:gd name="connsiteX42" fmla="*/ 15189384 w 16686564"/>
              <a:gd name="connsiteY42" fmla="*/ 376746 h 2366930"/>
              <a:gd name="connsiteX43" fmla="*/ 15023130 w 16686564"/>
              <a:gd name="connsiteY43" fmla="*/ 404455 h 2366930"/>
              <a:gd name="connsiteX44" fmla="*/ 14898439 w 16686564"/>
              <a:gd name="connsiteY44" fmla="*/ 446019 h 2366930"/>
              <a:gd name="connsiteX45" fmla="*/ 14856875 w 16686564"/>
              <a:gd name="connsiteY45" fmla="*/ 459873 h 2366930"/>
              <a:gd name="connsiteX46" fmla="*/ 14964892 w 16686564"/>
              <a:gd name="connsiteY46" fmla="*/ 307643 h 2366930"/>
              <a:gd name="connsiteX47" fmla="*/ 13905991 w 16686564"/>
              <a:gd name="connsiteY47" fmla="*/ 409000 h 2366930"/>
              <a:gd name="connsiteX48" fmla="*/ 14729488 w 16686564"/>
              <a:gd name="connsiteY48" fmla="*/ 332957 h 2366930"/>
              <a:gd name="connsiteX49" fmla="*/ 13876640 w 16686564"/>
              <a:gd name="connsiteY49" fmla="*/ 319986 h 2366930"/>
              <a:gd name="connsiteX50" fmla="*/ 13765305 w 16686564"/>
              <a:gd name="connsiteY50" fmla="*/ 359956 h 2366930"/>
              <a:gd name="connsiteX51" fmla="*/ 13418446 w 16686564"/>
              <a:gd name="connsiteY51" fmla="*/ 878601 h 2366930"/>
              <a:gd name="connsiteX52" fmla="*/ 13820048 w 16686564"/>
              <a:gd name="connsiteY52" fmla="*/ 974027 h 2366930"/>
              <a:gd name="connsiteX53" fmla="*/ 13965346 w 16686564"/>
              <a:gd name="connsiteY53" fmla="*/ 1066885 h 2366930"/>
              <a:gd name="connsiteX54" fmla="*/ 14468948 w 16686564"/>
              <a:gd name="connsiteY54" fmla="*/ 944782 h 2366930"/>
              <a:gd name="connsiteX55" fmla="*/ 14455093 w 16686564"/>
              <a:gd name="connsiteY55" fmla="*/ 986346 h 2366930"/>
              <a:gd name="connsiteX56" fmla="*/ 14441239 w 16686564"/>
              <a:gd name="connsiteY56" fmla="*/ 1055619 h 2366930"/>
              <a:gd name="connsiteX57" fmla="*/ 14427384 w 16686564"/>
              <a:gd name="connsiteY57" fmla="*/ 1138746 h 2366930"/>
              <a:gd name="connsiteX58" fmla="*/ 14399675 w 16686564"/>
              <a:gd name="connsiteY58" fmla="*/ 1263437 h 2366930"/>
              <a:gd name="connsiteX59" fmla="*/ 14385821 w 16686564"/>
              <a:gd name="connsiteY59" fmla="*/ 1374273 h 2366930"/>
              <a:gd name="connsiteX60" fmla="*/ 14344257 w 16686564"/>
              <a:gd name="connsiteY60" fmla="*/ 1388128 h 2366930"/>
              <a:gd name="connsiteX61" fmla="*/ 13319021 w 16686564"/>
              <a:gd name="connsiteY61" fmla="*/ 1401982 h 2366930"/>
              <a:gd name="connsiteX62" fmla="*/ 0 w 16686564"/>
              <a:gd name="connsiteY62" fmla="*/ 0 h 2366930"/>
              <a:gd name="connsiteX0" fmla="*/ 14399675 w 16669438"/>
              <a:gd name="connsiteY0" fmla="*/ 1360419 h 2366930"/>
              <a:gd name="connsiteX1" fmla="*/ 14441239 w 16669438"/>
              <a:gd name="connsiteY1" fmla="*/ 1429691 h 2366930"/>
              <a:gd name="connsiteX2" fmla="*/ 14427384 w 16669438"/>
              <a:gd name="connsiteY2" fmla="*/ 1692928 h 2366930"/>
              <a:gd name="connsiteX3" fmla="*/ 14385821 w 16669438"/>
              <a:gd name="connsiteY3" fmla="*/ 1831473 h 2366930"/>
              <a:gd name="connsiteX4" fmla="*/ 14358111 w 16669438"/>
              <a:gd name="connsiteY4" fmla="*/ 1928455 h 2366930"/>
              <a:gd name="connsiteX5" fmla="*/ 14371966 w 16669438"/>
              <a:gd name="connsiteY5" fmla="*/ 2177837 h 2366930"/>
              <a:gd name="connsiteX6" fmla="*/ 14427384 w 16669438"/>
              <a:gd name="connsiteY6" fmla="*/ 2247109 h 2366930"/>
              <a:gd name="connsiteX7" fmla="*/ 14455093 w 16669438"/>
              <a:gd name="connsiteY7" fmla="*/ 2274819 h 2366930"/>
              <a:gd name="connsiteX8" fmla="*/ 14815311 w 16669438"/>
              <a:gd name="connsiteY8" fmla="*/ 2344091 h 2366930"/>
              <a:gd name="connsiteX9" fmla="*/ 15341784 w 16669438"/>
              <a:gd name="connsiteY9" fmla="*/ 2344091 h 2366930"/>
              <a:gd name="connsiteX10" fmla="*/ 15383348 w 16669438"/>
              <a:gd name="connsiteY10" fmla="*/ 2330237 h 2366930"/>
              <a:gd name="connsiteX11" fmla="*/ 15605021 w 16669438"/>
              <a:gd name="connsiteY11" fmla="*/ 2316382 h 2366930"/>
              <a:gd name="connsiteX12" fmla="*/ 15729711 w 16669438"/>
              <a:gd name="connsiteY12" fmla="*/ 2302528 h 2366930"/>
              <a:gd name="connsiteX13" fmla="*/ 15785130 w 16669438"/>
              <a:gd name="connsiteY13" fmla="*/ 2288673 h 2366930"/>
              <a:gd name="connsiteX14" fmla="*/ 15965239 w 16669438"/>
              <a:gd name="connsiteY14" fmla="*/ 2260964 h 2366930"/>
              <a:gd name="connsiteX15" fmla="*/ 16089930 w 16669438"/>
              <a:gd name="connsiteY15" fmla="*/ 2233255 h 2366930"/>
              <a:gd name="connsiteX16" fmla="*/ 16173057 w 16669438"/>
              <a:gd name="connsiteY16" fmla="*/ 2205546 h 2366930"/>
              <a:gd name="connsiteX17" fmla="*/ 16214621 w 16669438"/>
              <a:gd name="connsiteY17" fmla="*/ 2191691 h 2366930"/>
              <a:gd name="connsiteX18" fmla="*/ 16270039 w 16669438"/>
              <a:gd name="connsiteY18" fmla="*/ 2108564 h 2366930"/>
              <a:gd name="connsiteX19" fmla="*/ 16297748 w 16669438"/>
              <a:gd name="connsiteY19" fmla="*/ 2025437 h 2366930"/>
              <a:gd name="connsiteX20" fmla="*/ 16311602 w 16669438"/>
              <a:gd name="connsiteY20" fmla="*/ 1983873 h 2366930"/>
              <a:gd name="connsiteX21" fmla="*/ 16339311 w 16669438"/>
              <a:gd name="connsiteY21" fmla="*/ 1942309 h 2366930"/>
              <a:gd name="connsiteX22" fmla="*/ 16353166 w 16669438"/>
              <a:gd name="connsiteY22" fmla="*/ 1900746 h 2366930"/>
              <a:gd name="connsiteX23" fmla="*/ 16408584 w 16669438"/>
              <a:gd name="connsiteY23" fmla="*/ 1817619 h 2366930"/>
              <a:gd name="connsiteX24" fmla="*/ 16436293 w 16669438"/>
              <a:gd name="connsiteY24" fmla="*/ 1776055 h 2366930"/>
              <a:gd name="connsiteX25" fmla="*/ 16464002 w 16669438"/>
              <a:gd name="connsiteY25" fmla="*/ 1734491 h 2366930"/>
              <a:gd name="connsiteX26" fmla="*/ 16505566 w 16669438"/>
              <a:gd name="connsiteY26" fmla="*/ 1706782 h 2366930"/>
              <a:gd name="connsiteX27" fmla="*/ 16519421 w 16669438"/>
              <a:gd name="connsiteY27" fmla="*/ 1665219 h 2366930"/>
              <a:gd name="connsiteX28" fmla="*/ 16547130 w 16669438"/>
              <a:gd name="connsiteY28" fmla="*/ 1637509 h 2366930"/>
              <a:gd name="connsiteX29" fmla="*/ 16588693 w 16669438"/>
              <a:gd name="connsiteY29" fmla="*/ 1512819 h 2366930"/>
              <a:gd name="connsiteX30" fmla="*/ 16630257 w 16669438"/>
              <a:gd name="connsiteY30" fmla="*/ 1388128 h 2366930"/>
              <a:gd name="connsiteX31" fmla="*/ 16644111 w 16669438"/>
              <a:gd name="connsiteY31" fmla="*/ 1346564 h 2366930"/>
              <a:gd name="connsiteX32" fmla="*/ 16256808 w 16669438"/>
              <a:gd name="connsiteY32" fmla="*/ 1386821 h 2366930"/>
              <a:gd name="connsiteX33" fmla="*/ 16364233 w 16669438"/>
              <a:gd name="connsiteY33" fmla="*/ 1310708 h 2366930"/>
              <a:gd name="connsiteX34" fmla="*/ 16363090 w 16669438"/>
              <a:gd name="connsiteY34" fmla="*/ 1336663 h 2366930"/>
              <a:gd name="connsiteX35" fmla="*/ 16154214 w 16669438"/>
              <a:gd name="connsiteY35" fmla="*/ 1087899 h 2366930"/>
              <a:gd name="connsiteX36" fmla="*/ 16271926 w 16669438"/>
              <a:gd name="connsiteY36" fmla="*/ 942831 h 2366930"/>
              <a:gd name="connsiteX37" fmla="*/ 16184925 w 16669438"/>
              <a:gd name="connsiteY37" fmla="*/ 552510 h 2366930"/>
              <a:gd name="connsiteX38" fmla="*/ 15916359 w 16669438"/>
              <a:gd name="connsiteY38" fmla="*/ 465704 h 2366930"/>
              <a:gd name="connsiteX39" fmla="*/ 16311602 w 16669438"/>
              <a:gd name="connsiteY39" fmla="*/ 376746 h 2366930"/>
              <a:gd name="connsiteX40" fmla="*/ 16076075 w 16669438"/>
              <a:gd name="connsiteY40" fmla="*/ 362891 h 2366930"/>
              <a:gd name="connsiteX41" fmla="*/ 15258657 w 16669438"/>
              <a:gd name="connsiteY41" fmla="*/ 362891 h 2366930"/>
              <a:gd name="connsiteX42" fmla="*/ 15189384 w 16669438"/>
              <a:gd name="connsiteY42" fmla="*/ 376746 h 2366930"/>
              <a:gd name="connsiteX43" fmla="*/ 15023130 w 16669438"/>
              <a:gd name="connsiteY43" fmla="*/ 404455 h 2366930"/>
              <a:gd name="connsiteX44" fmla="*/ 14898439 w 16669438"/>
              <a:gd name="connsiteY44" fmla="*/ 446019 h 2366930"/>
              <a:gd name="connsiteX45" fmla="*/ 14856875 w 16669438"/>
              <a:gd name="connsiteY45" fmla="*/ 459873 h 2366930"/>
              <a:gd name="connsiteX46" fmla="*/ 14964892 w 16669438"/>
              <a:gd name="connsiteY46" fmla="*/ 307643 h 2366930"/>
              <a:gd name="connsiteX47" fmla="*/ 13905991 w 16669438"/>
              <a:gd name="connsiteY47" fmla="*/ 409000 h 2366930"/>
              <a:gd name="connsiteX48" fmla="*/ 14729488 w 16669438"/>
              <a:gd name="connsiteY48" fmla="*/ 332957 h 2366930"/>
              <a:gd name="connsiteX49" fmla="*/ 13876640 w 16669438"/>
              <a:gd name="connsiteY49" fmla="*/ 319986 h 2366930"/>
              <a:gd name="connsiteX50" fmla="*/ 13765305 w 16669438"/>
              <a:gd name="connsiteY50" fmla="*/ 359956 h 2366930"/>
              <a:gd name="connsiteX51" fmla="*/ 13418446 w 16669438"/>
              <a:gd name="connsiteY51" fmla="*/ 878601 h 2366930"/>
              <a:gd name="connsiteX52" fmla="*/ 13820048 w 16669438"/>
              <a:gd name="connsiteY52" fmla="*/ 974027 h 2366930"/>
              <a:gd name="connsiteX53" fmla="*/ 13965346 w 16669438"/>
              <a:gd name="connsiteY53" fmla="*/ 1066885 h 2366930"/>
              <a:gd name="connsiteX54" fmla="*/ 14468948 w 16669438"/>
              <a:gd name="connsiteY54" fmla="*/ 944782 h 2366930"/>
              <a:gd name="connsiteX55" fmla="*/ 14455093 w 16669438"/>
              <a:gd name="connsiteY55" fmla="*/ 986346 h 2366930"/>
              <a:gd name="connsiteX56" fmla="*/ 14441239 w 16669438"/>
              <a:gd name="connsiteY56" fmla="*/ 1055619 h 2366930"/>
              <a:gd name="connsiteX57" fmla="*/ 14427384 w 16669438"/>
              <a:gd name="connsiteY57" fmla="*/ 1138746 h 2366930"/>
              <a:gd name="connsiteX58" fmla="*/ 14399675 w 16669438"/>
              <a:gd name="connsiteY58" fmla="*/ 1263437 h 2366930"/>
              <a:gd name="connsiteX59" fmla="*/ 14385821 w 16669438"/>
              <a:gd name="connsiteY59" fmla="*/ 1374273 h 2366930"/>
              <a:gd name="connsiteX60" fmla="*/ 14344257 w 16669438"/>
              <a:gd name="connsiteY60" fmla="*/ 1388128 h 2366930"/>
              <a:gd name="connsiteX61" fmla="*/ 13319021 w 16669438"/>
              <a:gd name="connsiteY61" fmla="*/ 1401982 h 2366930"/>
              <a:gd name="connsiteX62" fmla="*/ 0 w 16669438"/>
              <a:gd name="connsiteY62" fmla="*/ 0 h 2366930"/>
              <a:gd name="connsiteX0" fmla="*/ 14399675 w 17464540"/>
              <a:gd name="connsiteY0" fmla="*/ 1360419 h 2366930"/>
              <a:gd name="connsiteX1" fmla="*/ 14441239 w 17464540"/>
              <a:gd name="connsiteY1" fmla="*/ 1429691 h 2366930"/>
              <a:gd name="connsiteX2" fmla="*/ 14427384 w 17464540"/>
              <a:gd name="connsiteY2" fmla="*/ 1692928 h 2366930"/>
              <a:gd name="connsiteX3" fmla="*/ 14385821 w 17464540"/>
              <a:gd name="connsiteY3" fmla="*/ 1831473 h 2366930"/>
              <a:gd name="connsiteX4" fmla="*/ 14358111 w 17464540"/>
              <a:gd name="connsiteY4" fmla="*/ 1928455 h 2366930"/>
              <a:gd name="connsiteX5" fmla="*/ 14371966 w 17464540"/>
              <a:gd name="connsiteY5" fmla="*/ 2177837 h 2366930"/>
              <a:gd name="connsiteX6" fmla="*/ 14427384 w 17464540"/>
              <a:gd name="connsiteY6" fmla="*/ 2247109 h 2366930"/>
              <a:gd name="connsiteX7" fmla="*/ 14455093 w 17464540"/>
              <a:gd name="connsiteY7" fmla="*/ 2274819 h 2366930"/>
              <a:gd name="connsiteX8" fmla="*/ 14815311 w 17464540"/>
              <a:gd name="connsiteY8" fmla="*/ 2344091 h 2366930"/>
              <a:gd name="connsiteX9" fmla="*/ 15341784 w 17464540"/>
              <a:gd name="connsiteY9" fmla="*/ 2344091 h 2366930"/>
              <a:gd name="connsiteX10" fmla="*/ 15383348 w 17464540"/>
              <a:gd name="connsiteY10" fmla="*/ 2330237 h 2366930"/>
              <a:gd name="connsiteX11" fmla="*/ 15605021 w 17464540"/>
              <a:gd name="connsiteY11" fmla="*/ 2316382 h 2366930"/>
              <a:gd name="connsiteX12" fmla="*/ 15729711 w 17464540"/>
              <a:gd name="connsiteY12" fmla="*/ 2302528 h 2366930"/>
              <a:gd name="connsiteX13" fmla="*/ 15785130 w 17464540"/>
              <a:gd name="connsiteY13" fmla="*/ 2288673 h 2366930"/>
              <a:gd name="connsiteX14" fmla="*/ 15965239 w 17464540"/>
              <a:gd name="connsiteY14" fmla="*/ 2260964 h 2366930"/>
              <a:gd name="connsiteX15" fmla="*/ 16089930 w 17464540"/>
              <a:gd name="connsiteY15" fmla="*/ 2233255 h 2366930"/>
              <a:gd name="connsiteX16" fmla="*/ 16173057 w 17464540"/>
              <a:gd name="connsiteY16" fmla="*/ 2205546 h 2366930"/>
              <a:gd name="connsiteX17" fmla="*/ 16214621 w 17464540"/>
              <a:gd name="connsiteY17" fmla="*/ 2191691 h 2366930"/>
              <a:gd name="connsiteX18" fmla="*/ 16270039 w 17464540"/>
              <a:gd name="connsiteY18" fmla="*/ 2108564 h 2366930"/>
              <a:gd name="connsiteX19" fmla="*/ 16297748 w 17464540"/>
              <a:gd name="connsiteY19" fmla="*/ 2025437 h 2366930"/>
              <a:gd name="connsiteX20" fmla="*/ 16311602 w 17464540"/>
              <a:gd name="connsiteY20" fmla="*/ 1983873 h 2366930"/>
              <a:gd name="connsiteX21" fmla="*/ 17464508 w 17464540"/>
              <a:gd name="connsiteY21" fmla="*/ 2025210 h 2366930"/>
              <a:gd name="connsiteX22" fmla="*/ 16353166 w 17464540"/>
              <a:gd name="connsiteY22" fmla="*/ 1900746 h 2366930"/>
              <a:gd name="connsiteX23" fmla="*/ 16408584 w 17464540"/>
              <a:gd name="connsiteY23" fmla="*/ 1817619 h 2366930"/>
              <a:gd name="connsiteX24" fmla="*/ 16436293 w 17464540"/>
              <a:gd name="connsiteY24" fmla="*/ 1776055 h 2366930"/>
              <a:gd name="connsiteX25" fmla="*/ 16464002 w 17464540"/>
              <a:gd name="connsiteY25" fmla="*/ 1734491 h 2366930"/>
              <a:gd name="connsiteX26" fmla="*/ 16505566 w 17464540"/>
              <a:gd name="connsiteY26" fmla="*/ 1706782 h 2366930"/>
              <a:gd name="connsiteX27" fmla="*/ 16519421 w 17464540"/>
              <a:gd name="connsiteY27" fmla="*/ 1665219 h 2366930"/>
              <a:gd name="connsiteX28" fmla="*/ 16547130 w 17464540"/>
              <a:gd name="connsiteY28" fmla="*/ 1637509 h 2366930"/>
              <a:gd name="connsiteX29" fmla="*/ 16588693 w 17464540"/>
              <a:gd name="connsiteY29" fmla="*/ 1512819 h 2366930"/>
              <a:gd name="connsiteX30" fmla="*/ 16630257 w 17464540"/>
              <a:gd name="connsiteY30" fmla="*/ 1388128 h 2366930"/>
              <a:gd name="connsiteX31" fmla="*/ 16644111 w 17464540"/>
              <a:gd name="connsiteY31" fmla="*/ 1346564 h 2366930"/>
              <a:gd name="connsiteX32" fmla="*/ 16256808 w 17464540"/>
              <a:gd name="connsiteY32" fmla="*/ 1386821 h 2366930"/>
              <a:gd name="connsiteX33" fmla="*/ 16364233 w 17464540"/>
              <a:gd name="connsiteY33" fmla="*/ 1310708 h 2366930"/>
              <a:gd name="connsiteX34" fmla="*/ 16363090 w 17464540"/>
              <a:gd name="connsiteY34" fmla="*/ 1336663 h 2366930"/>
              <a:gd name="connsiteX35" fmla="*/ 16154214 w 17464540"/>
              <a:gd name="connsiteY35" fmla="*/ 1087899 h 2366930"/>
              <a:gd name="connsiteX36" fmla="*/ 16271926 w 17464540"/>
              <a:gd name="connsiteY36" fmla="*/ 942831 h 2366930"/>
              <a:gd name="connsiteX37" fmla="*/ 16184925 w 17464540"/>
              <a:gd name="connsiteY37" fmla="*/ 552510 h 2366930"/>
              <a:gd name="connsiteX38" fmla="*/ 15916359 w 17464540"/>
              <a:gd name="connsiteY38" fmla="*/ 465704 h 2366930"/>
              <a:gd name="connsiteX39" fmla="*/ 16311602 w 17464540"/>
              <a:gd name="connsiteY39" fmla="*/ 376746 h 2366930"/>
              <a:gd name="connsiteX40" fmla="*/ 16076075 w 17464540"/>
              <a:gd name="connsiteY40" fmla="*/ 362891 h 2366930"/>
              <a:gd name="connsiteX41" fmla="*/ 15258657 w 17464540"/>
              <a:gd name="connsiteY41" fmla="*/ 362891 h 2366930"/>
              <a:gd name="connsiteX42" fmla="*/ 15189384 w 17464540"/>
              <a:gd name="connsiteY42" fmla="*/ 376746 h 2366930"/>
              <a:gd name="connsiteX43" fmla="*/ 15023130 w 17464540"/>
              <a:gd name="connsiteY43" fmla="*/ 404455 h 2366930"/>
              <a:gd name="connsiteX44" fmla="*/ 14898439 w 17464540"/>
              <a:gd name="connsiteY44" fmla="*/ 446019 h 2366930"/>
              <a:gd name="connsiteX45" fmla="*/ 14856875 w 17464540"/>
              <a:gd name="connsiteY45" fmla="*/ 459873 h 2366930"/>
              <a:gd name="connsiteX46" fmla="*/ 14964892 w 17464540"/>
              <a:gd name="connsiteY46" fmla="*/ 307643 h 2366930"/>
              <a:gd name="connsiteX47" fmla="*/ 13905991 w 17464540"/>
              <a:gd name="connsiteY47" fmla="*/ 409000 h 2366930"/>
              <a:gd name="connsiteX48" fmla="*/ 14729488 w 17464540"/>
              <a:gd name="connsiteY48" fmla="*/ 332957 h 2366930"/>
              <a:gd name="connsiteX49" fmla="*/ 13876640 w 17464540"/>
              <a:gd name="connsiteY49" fmla="*/ 319986 h 2366930"/>
              <a:gd name="connsiteX50" fmla="*/ 13765305 w 17464540"/>
              <a:gd name="connsiteY50" fmla="*/ 359956 h 2366930"/>
              <a:gd name="connsiteX51" fmla="*/ 13418446 w 17464540"/>
              <a:gd name="connsiteY51" fmla="*/ 878601 h 2366930"/>
              <a:gd name="connsiteX52" fmla="*/ 13820048 w 17464540"/>
              <a:gd name="connsiteY52" fmla="*/ 974027 h 2366930"/>
              <a:gd name="connsiteX53" fmla="*/ 13965346 w 17464540"/>
              <a:gd name="connsiteY53" fmla="*/ 1066885 h 2366930"/>
              <a:gd name="connsiteX54" fmla="*/ 14468948 w 17464540"/>
              <a:gd name="connsiteY54" fmla="*/ 944782 h 2366930"/>
              <a:gd name="connsiteX55" fmla="*/ 14455093 w 17464540"/>
              <a:gd name="connsiteY55" fmla="*/ 986346 h 2366930"/>
              <a:gd name="connsiteX56" fmla="*/ 14441239 w 17464540"/>
              <a:gd name="connsiteY56" fmla="*/ 1055619 h 2366930"/>
              <a:gd name="connsiteX57" fmla="*/ 14427384 w 17464540"/>
              <a:gd name="connsiteY57" fmla="*/ 1138746 h 2366930"/>
              <a:gd name="connsiteX58" fmla="*/ 14399675 w 17464540"/>
              <a:gd name="connsiteY58" fmla="*/ 1263437 h 2366930"/>
              <a:gd name="connsiteX59" fmla="*/ 14385821 w 17464540"/>
              <a:gd name="connsiteY59" fmla="*/ 1374273 h 2366930"/>
              <a:gd name="connsiteX60" fmla="*/ 14344257 w 17464540"/>
              <a:gd name="connsiteY60" fmla="*/ 1388128 h 2366930"/>
              <a:gd name="connsiteX61" fmla="*/ 13319021 w 17464540"/>
              <a:gd name="connsiteY61" fmla="*/ 1401982 h 2366930"/>
              <a:gd name="connsiteX62" fmla="*/ 0 w 17464540"/>
              <a:gd name="connsiteY62" fmla="*/ 0 h 2366930"/>
              <a:gd name="connsiteX0" fmla="*/ 14399675 w 17489464"/>
              <a:gd name="connsiteY0" fmla="*/ 1360419 h 2366930"/>
              <a:gd name="connsiteX1" fmla="*/ 14441239 w 17489464"/>
              <a:gd name="connsiteY1" fmla="*/ 1429691 h 2366930"/>
              <a:gd name="connsiteX2" fmla="*/ 14427384 w 17489464"/>
              <a:gd name="connsiteY2" fmla="*/ 1692928 h 2366930"/>
              <a:gd name="connsiteX3" fmla="*/ 14385821 w 17489464"/>
              <a:gd name="connsiteY3" fmla="*/ 1831473 h 2366930"/>
              <a:gd name="connsiteX4" fmla="*/ 14358111 w 17489464"/>
              <a:gd name="connsiteY4" fmla="*/ 1928455 h 2366930"/>
              <a:gd name="connsiteX5" fmla="*/ 14371966 w 17489464"/>
              <a:gd name="connsiteY5" fmla="*/ 2177837 h 2366930"/>
              <a:gd name="connsiteX6" fmla="*/ 14427384 w 17489464"/>
              <a:gd name="connsiteY6" fmla="*/ 2247109 h 2366930"/>
              <a:gd name="connsiteX7" fmla="*/ 14455093 w 17489464"/>
              <a:gd name="connsiteY7" fmla="*/ 2274819 h 2366930"/>
              <a:gd name="connsiteX8" fmla="*/ 14815311 w 17489464"/>
              <a:gd name="connsiteY8" fmla="*/ 2344091 h 2366930"/>
              <a:gd name="connsiteX9" fmla="*/ 15341784 w 17489464"/>
              <a:gd name="connsiteY9" fmla="*/ 2344091 h 2366930"/>
              <a:gd name="connsiteX10" fmla="*/ 15383348 w 17489464"/>
              <a:gd name="connsiteY10" fmla="*/ 2330237 h 2366930"/>
              <a:gd name="connsiteX11" fmla="*/ 15605021 w 17489464"/>
              <a:gd name="connsiteY11" fmla="*/ 2316382 h 2366930"/>
              <a:gd name="connsiteX12" fmla="*/ 15729711 w 17489464"/>
              <a:gd name="connsiteY12" fmla="*/ 2302528 h 2366930"/>
              <a:gd name="connsiteX13" fmla="*/ 15785130 w 17489464"/>
              <a:gd name="connsiteY13" fmla="*/ 2288673 h 2366930"/>
              <a:gd name="connsiteX14" fmla="*/ 15965239 w 17489464"/>
              <a:gd name="connsiteY14" fmla="*/ 2260964 h 2366930"/>
              <a:gd name="connsiteX15" fmla="*/ 16089930 w 17489464"/>
              <a:gd name="connsiteY15" fmla="*/ 2233255 h 2366930"/>
              <a:gd name="connsiteX16" fmla="*/ 16173057 w 17489464"/>
              <a:gd name="connsiteY16" fmla="*/ 2205546 h 2366930"/>
              <a:gd name="connsiteX17" fmla="*/ 16214621 w 17489464"/>
              <a:gd name="connsiteY17" fmla="*/ 2191691 h 2366930"/>
              <a:gd name="connsiteX18" fmla="*/ 16270039 w 17489464"/>
              <a:gd name="connsiteY18" fmla="*/ 2108564 h 2366930"/>
              <a:gd name="connsiteX19" fmla="*/ 16297748 w 17489464"/>
              <a:gd name="connsiteY19" fmla="*/ 2025437 h 2366930"/>
              <a:gd name="connsiteX20" fmla="*/ 17060493 w 17489464"/>
              <a:gd name="connsiteY20" fmla="*/ 2275041 h 2366930"/>
              <a:gd name="connsiteX21" fmla="*/ 17464508 w 17489464"/>
              <a:gd name="connsiteY21" fmla="*/ 2025210 h 2366930"/>
              <a:gd name="connsiteX22" fmla="*/ 16353166 w 17489464"/>
              <a:gd name="connsiteY22" fmla="*/ 1900746 h 2366930"/>
              <a:gd name="connsiteX23" fmla="*/ 16408584 w 17489464"/>
              <a:gd name="connsiteY23" fmla="*/ 1817619 h 2366930"/>
              <a:gd name="connsiteX24" fmla="*/ 16436293 w 17489464"/>
              <a:gd name="connsiteY24" fmla="*/ 1776055 h 2366930"/>
              <a:gd name="connsiteX25" fmla="*/ 16464002 w 17489464"/>
              <a:gd name="connsiteY25" fmla="*/ 1734491 h 2366930"/>
              <a:gd name="connsiteX26" fmla="*/ 16505566 w 17489464"/>
              <a:gd name="connsiteY26" fmla="*/ 1706782 h 2366930"/>
              <a:gd name="connsiteX27" fmla="*/ 16519421 w 17489464"/>
              <a:gd name="connsiteY27" fmla="*/ 1665219 h 2366930"/>
              <a:gd name="connsiteX28" fmla="*/ 16547130 w 17489464"/>
              <a:gd name="connsiteY28" fmla="*/ 1637509 h 2366930"/>
              <a:gd name="connsiteX29" fmla="*/ 16588693 w 17489464"/>
              <a:gd name="connsiteY29" fmla="*/ 1512819 h 2366930"/>
              <a:gd name="connsiteX30" fmla="*/ 16630257 w 17489464"/>
              <a:gd name="connsiteY30" fmla="*/ 1388128 h 2366930"/>
              <a:gd name="connsiteX31" fmla="*/ 16644111 w 17489464"/>
              <a:gd name="connsiteY31" fmla="*/ 1346564 h 2366930"/>
              <a:gd name="connsiteX32" fmla="*/ 16256808 w 17489464"/>
              <a:gd name="connsiteY32" fmla="*/ 1386821 h 2366930"/>
              <a:gd name="connsiteX33" fmla="*/ 16364233 w 17489464"/>
              <a:gd name="connsiteY33" fmla="*/ 1310708 h 2366930"/>
              <a:gd name="connsiteX34" fmla="*/ 16363090 w 17489464"/>
              <a:gd name="connsiteY34" fmla="*/ 1336663 h 2366930"/>
              <a:gd name="connsiteX35" fmla="*/ 16154214 w 17489464"/>
              <a:gd name="connsiteY35" fmla="*/ 1087899 h 2366930"/>
              <a:gd name="connsiteX36" fmla="*/ 16271926 w 17489464"/>
              <a:gd name="connsiteY36" fmla="*/ 942831 h 2366930"/>
              <a:gd name="connsiteX37" fmla="*/ 16184925 w 17489464"/>
              <a:gd name="connsiteY37" fmla="*/ 552510 h 2366930"/>
              <a:gd name="connsiteX38" fmla="*/ 15916359 w 17489464"/>
              <a:gd name="connsiteY38" fmla="*/ 465704 h 2366930"/>
              <a:gd name="connsiteX39" fmla="*/ 16311602 w 17489464"/>
              <a:gd name="connsiteY39" fmla="*/ 376746 h 2366930"/>
              <a:gd name="connsiteX40" fmla="*/ 16076075 w 17489464"/>
              <a:gd name="connsiteY40" fmla="*/ 362891 h 2366930"/>
              <a:gd name="connsiteX41" fmla="*/ 15258657 w 17489464"/>
              <a:gd name="connsiteY41" fmla="*/ 362891 h 2366930"/>
              <a:gd name="connsiteX42" fmla="*/ 15189384 w 17489464"/>
              <a:gd name="connsiteY42" fmla="*/ 376746 h 2366930"/>
              <a:gd name="connsiteX43" fmla="*/ 15023130 w 17489464"/>
              <a:gd name="connsiteY43" fmla="*/ 404455 h 2366930"/>
              <a:gd name="connsiteX44" fmla="*/ 14898439 w 17489464"/>
              <a:gd name="connsiteY44" fmla="*/ 446019 h 2366930"/>
              <a:gd name="connsiteX45" fmla="*/ 14856875 w 17489464"/>
              <a:gd name="connsiteY45" fmla="*/ 459873 h 2366930"/>
              <a:gd name="connsiteX46" fmla="*/ 14964892 w 17489464"/>
              <a:gd name="connsiteY46" fmla="*/ 307643 h 2366930"/>
              <a:gd name="connsiteX47" fmla="*/ 13905991 w 17489464"/>
              <a:gd name="connsiteY47" fmla="*/ 409000 h 2366930"/>
              <a:gd name="connsiteX48" fmla="*/ 14729488 w 17489464"/>
              <a:gd name="connsiteY48" fmla="*/ 332957 h 2366930"/>
              <a:gd name="connsiteX49" fmla="*/ 13876640 w 17489464"/>
              <a:gd name="connsiteY49" fmla="*/ 319986 h 2366930"/>
              <a:gd name="connsiteX50" fmla="*/ 13765305 w 17489464"/>
              <a:gd name="connsiteY50" fmla="*/ 359956 h 2366930"/>
              <a:gd name="connsiteX51" fmla="*/ 13418446 w 17489464"/>
              <a:gd name="connsiteY51" fmla="*/ 878601 h 2366930"/>
              <a:gd name="connsiteX52" fmla="*/ 13820048 w 17489464"/>
              <a:gd name="connsiteY52" fmla="*/ 974027 h 2366930"/>
              <a:gd name="connsiteX53" fmla="*/ 13965346 w 17489464"/>
              <a:gd name="connsiteY53" fmla="*/ 1066885 h 2366930"/>
              <a:gd name="connsiteX54" fmla="*/ 14468948 w 17489464"/>
              <a:gd name="connsiteY54" fmla="*/ 944782 h 2366930"/>
              <a:gd name="connsiteX55" fmla="*/ 14455093 w 17489464"/>
              <a:gd name="connsiteY55" fmla="*/ 986346 h 2366930"/>
              <a:gd name="connsiteX56" fmla="*/ 14441239 w 17489464"/>
              <a:gd name="connsiteY56" fmla="*/ 1055619 h 2366930"/>
              <a:gd name="connsiteX57" fmla="*/ 14427384 w 17489464"/>
              <a:gd name="connsiteY57" fmla="*/ 1138746 h 2366930"/>
              <a:gd name="connsiteX58" fmla="*/ 14399675 w 17489464"/>
              <a:gd name="connsiteY58" fmla="*/ 1263437 h 2366930"/>
              <a:gd name="connsiteX59" fmla="*/ 14385821 w 17489464"/>
              <a:gd name="connsiteY59" fmla="*/ 1374273 h 2366930"/>
              <a:gd name="connsiteX60" fmla="*/ 14344257 w 17489464"/>
              <a:gd name="connsiteY60" fmla="*/ 1388128 h 2366930"/>
              <a:gd name="connsiteX61" fmla="*/ 13319021 w 17489464"/>
              <a:gd name="connsiteY61" fmla="*/ 1401982 h 2366930"/>
              <a:gd name="connsiteX62" fmla="*/ 0 w 17489464"/>
              <a:gd name="connsiteY62" fmla="*/ 0 h 2366930"/>
              <a:gd name="connsiteX0" fmla="*/ 14399675 w 17489464"/>
              <a:gd name="connsiteY0" fmla="*/ 1360419 h 2403902"/>
              <a:gd name="connsiteX1" fmla="*/ 14441239 w 17489464"/>
              <a:gd name="connsiteY1" fmla="*/ 1429691 h 2403902"/>
              <a:gd name="connsiteX2" fmla="*/ 14427384 w 17489464"/>
              <a:gd name="connsiteY2" fmla="*/ 1692928 h 2403902"/>
              <a:gd name="connsiteX3" fmla="*/ 14385821 w 17489464"/>
              <a:gd name="connsiteY3" fmla="*/ 1831473 h 2403902"/>
              <a:gd name="connsiteX4" fmla="*/ 14358111 w 17489464"/>
              <a:gd name="connsiteY4" fmla="*/ 1928455 h 2403902"/>
              <a:gd name="connsiteX5" fmla="*/ 14371966 w 17489464"/>
              <a:gd name="connsiteY5" fmla="*/ 2177837 h 2403902"/>
              <a:gd name="connsiteX6" fmla="*/ 14427384 w 17489464"/>
              <a:gd name="connsiteY6" fmla="*/ 2247109 h 2403902"/>
              <a:gd name="connsiteX7" fmla="*/ 14455093 w 17489464"/>
              <a:gd name="connsiteY7" fmla="*/ 2274819 h 2403902"/>
              <a:gd name="connsiteX8" fmla="*/ 14815311 w 17489464"/>
              <a:gd name="connsiteY8" fmla="*/ 2344091 h 2403902"/>
              <a:gd name="connsiteX9" fmla="*/ 15341784 w 17489464"/>
              <a:gd name="connsiteY9" fmla="*/ 2344091 h 2403902"/>
              <a:gd name="connsiteX10" fmla="*/ 15383348 w 17489464"/>
              <a:gd name="connsiteY10" fmla="*/ 2330237 h 2403902"/>
              <a:gd name="connsiteX11" fmla="*/ 15605021 w 17489464"/>
              <a:gd name="connsiteY11" fmla="*/ 2316382 h 2403902"/>
              <a:gd name="connsiteX12" fmla="*/ 15729711 w 17489464"/>
              <a:gd name="connsiteY12" fmla="*/ 2302528 h 2403902"/>
              <a:gd name="connsiteX13" fmla="*/ 15785130 w 17489464"/>
              <a:gd name="connsiteY13" fmla="*/ 2288673 h 2403902"/>
              <a:gd name="connsiteX14" fmla="*/ 15965239 w 17489464"/>
              <a:gd name="connsiteY14" fmla="*/ 2260964 h 2403902"/>
              <a:gd name="connsiteX15" fmla="*/ 16089930 w 17489464"/>
              <a:gd name="connsiteY15" fmla="*/ 2233255 h 2403902"/>
              <a:gd name="connsiteX16" fmla="*/ 16173057 w 17489464"/>
              <a:gd name="connsiteY16" fmla="*/ 2205546 h 2403902"/>
              <a:gd name="connsiteX17" fmla="*/ 17346389 w 17489464"/>
              <a:gd name="connsiteY17" fmla="*/ 2403902 h 2403902"/>
              <a:gd name="connsiteX18" fmla="*/ 16270039 w 17489464"/>
              <a:gd name="connsiteY18" fmla="*/ 2108564 h 2403902"/>
              <a:gd name="connsiteX19" fmla="*/ 16297748 w 17489464"/>
              <a:gd name="connsiteY19" fmla="*/ 2025437 h 2403902"/>
              <a:gd name="connsiteX20" fmla="*/ 17060493 w 17489464"/>
              <a:gd name="connsiteY20" fmla="*/ 2275041 h 2403902"/>
              <a:gd name="connsiteX21" fmla="*/ 17464508 w 17489464"/>
              <a:gd name="connsiteY21" fmla="*/ 2025210 h 2403902"/>
              <a:gd name="connsiteX22" fmla="*/ 16353166 w 17489464"/>
              <a:gd name="connsiteY22" fmla="*/ 1900746 h 2403902"/>
              <a:gd name="connsiteX23" fmla="*/ 16408584 w 17489464"/>
              <a:gd name="connsiteY23" fmla="*/ 1817619 h 2403902"/>
              <a:gd name="connsiteX24" fmla="*/ 16436293 w 17489464"/>
              <a:gd name="connsiteY24" fmla="*/ 1776055 h 2403902"/>
              <a:gd name="connsiteX25" fmla="*/ 16464002 w 17489464"/>
              <a:gd name="connsiteY25" fmla="*/ 1734491 h 2403902"/>
              <a:gd name="connsiteX26" fmla="*/ 16505566 w 17489464"/>
              <a:gd name="connsiteY26" fmla="*/ 1706782 h 2403902"/>
              <a:gd name="connsiteX27" fmla="*/ 16519421 w 17489464"/>
              <a:gd name="connsiteY27" fmla="*/ 1665219 h 2403902"/>
              <a:gd name="connsiteX28" fmla="*/ 16547130 w 17489464"/>
              <a:gd name="connsiteY28" fmla="*/ 1637509 h 2403902"/>
              <a:gd name="connsiteX29" fmla="*/ 16588693 w 17489464"/>
              <a:gd name="connsiteY29" fmla="*/ 1512819 h 2403902"/>
              <a:gd name="connsiteX30" fmla="*/ 16630257 w 17489464"/>
              <a:gd name="connsiteY30" fmla="*/ 1388128 h 2403902"/>
              <a:gd name="connsiteX31" fmla="*/ 16644111 w 17489464"/>
              <a:gd name="connsiteY31" fmla="*/ 1346564 h 2403902"/>
              <a:gd name="connsiteX32" fmla="*/ 16256808 w 17489464"/>
              <a:gd name="connsiteY32" fmla="*/ 1386821 h 2403902"/>
              <a:gd name="connsiteX33" fmla="*/ 16364233 w 17489464"/>
              <a:gd name="connsiteY33" fmla="*/ 1310708 h 2403902"/>
              <a:gd name="connsiteX34" fmla="*/ 16363090 w 17489464"/>
              <a:gd name="connsiteY34" fmla="*/ 1336663 h 2403902"/>
              <a:gd name="connsiteX35" fmla="*/ 16154214 w 17489464"/>
              <a:gd name="connsiteY35" fmla="*/ 1087899 h 2403902"/>
              <a:gd name="connsiteX36" fmla="*/ 16271926 w 17489464"/>
              <a:gd name="connsiteY36" fmla="*/ 942831 h 2403902"/>
              <a:gd name="connsiteX37" fmla="*/ 16184925 w 17489464"/>
              <a:gd name="connsiteY37" fmla="*/ 552510 h 2403902"/>
              <a:gd name="connsiteX38" fmla="*/ 15916359 w 17489464"/>
              <a:gd name="connsiteY38" fmla="*/ 465704 h 2403902"/>
              <a:gd name="connsiteX39" fmla="*/ 16311602 w 17489464"/>
              <a:gd name="connsiteY39" fmla="*/ 376746 h 2403902"/>
              <a:gd name="connsiteX40" fmla="*/ 16076075 w 17489464"/>
              <a:gd name="connsiteY40" fmla="*/ 362891 h 2403902"/>
              <a:gd name="connsiteX41" fmla="*/ 15258657 w 17489464"/>
              <a:gd name="connsiteY41" fmla="*/ 362891 h 2403902"/>
              <a:gd name="connsiteX42" fmla="*/ 15189384 w 17489464"/>
              <a:gd name="connsiteY42" fmla="*/ 376746 h 2403902"/>
              <a:gd name="connsiteX43" fmla="*/ 15023130 w 17489464"/>
              <a:gd name="connsiteY43" fmla="*/ 404455 h 2403902"/>
              <a:gd name="connsiteX44" fmla="*/ 14898439 w 17489464"/>
              <a:gd name="connsiteY44" fmla="*/ 446019 h 2403902"/>
              <a:gd name="connsiteX45" fmla="*/ 14856875 w 17489464"/>
              <a:gd name="connsiteY45" fmla="*/ 459873 h 2403902"/>
              <a:gd name="connsiteX46" fmla="*/ 14964892 w 17489464"/>
              <a:gd name="connsiteY46" fmla="*/ 307643 h 2403902"/>
              <a:gd name="connsiteX47" fmla="*/ 13905991 w 17489464"/>
              <a:gd name="connsiteY47" fmla="*/ 409000 h 2403902"/>
              <a:gd name="connsiteX48" fmla="*/ 14729488 w 17489464"/>
              <a:gd name="connsiteY48" fmla="*/ 332957 h 2403902"/>
              <a:gd name="connsiteX49" fmla="*/ 13876640 w 17489464"/>
              <a:gd name="connsiteY49" fmla="*/ 319986 h 2403902"/>
              <a:gd name="connsiteX50" fmla="*/ 13765305 w 17489464"/>
              <a:gd name="connsiteY50" fmla="*/ 359956 h 2403902"/>
              <a:gd name="connsiteX51" fmla="*/ 13418446 w 17489464"/>
              <a:gd name="connsiteY51" fmla="*/ 878601 h 2403902"/>
              <a:gd name="connsiteX52" fmla="*/ 13820048 w 17489464"/>
              <a:gd name="connsiteY52" fmla="*/ 974027 h 2403902"/>
              <a:gd name="connsiteX53" fmla="*/ 13965346 w 17489464"/>
              <a:gd name="connsiteY53" fmla="*/ 1066885 h 2403902"/>
              <a:gd name="connsiteX54" fmla="*/ 14468948 w 17489464"/>
              <a:gd name="connsiteY54" fmla="*/ 944782 h 2403902"/>
              <a:gd name="connsiteX55" fmla="*/ 14455093 w 17489464"/>
              <a:gd name="connsiteY55" fmla="*/ 986346 h 2403902"/>
              <a:gd name="connsiteX56" fmla="*/ 14441239 w 17489464"/>
              <a:gd name="connsiteY56" fmla="*/ 1055619 h 2403902"/>
              <a:gd name="connsiteX57" fmla="*/ 14427384 w 17489464"/>
              <a:gd name="connsiteY57" fmla="*/ 1138746 h 2403902"/>
              <a:gd name="connsiteX58" fmla="*/ 14399675 w 17489464"/>
              <a:gd name="connsiteY58" fmla="*/ 1263437 h 2403902"/>
              <a:gd name="connsiteX59" fmla="*/ 14385821 w 17489464"/>
              <a:gd name="connsiteY59" fmla="*/ 1374273 h 2403902"/>
              <a:gd name="connsiteX60" fmla="*/ 14344257 w 17489464"/>
              <a:gd name="connsiteY60" fmla="*/ 1388128 h 2403902"/>
              <a:gd name="connsiteX61" fmla="*/ 13319021 w 17489464"/>
              <a:gd name="connsiteY61" fmla="*/ 1401982 h 2403902"/>
              <a:gd name="connsiteX62" fmla="*/ 0 w 17489464"/>
              <a:gd name="connsiteY62" fmla="*/ 0 h 2403902"/>
              <a:gd name="connsiteX0" fmla="*/ 14399675 w 17489464"/>
              <a:gd name="connsiteY0" fmla="*/ 1360419 h 2473221"/>
              <a:gd name="connsiteX1" fmla="*/ 14441239 w 17489464"/>
              <a:gd name="connsiteY1" fmla="*/ 1429691 h 2473221"/>
              <a:gd name="connsiteX2" fmla="*/ 14427384 w 17489464"/>
              <a:gd name="connsiteY2" fmla="*/ 1692928 h 2473221"/>
              <a:gd name="connsiteX3" fmla="*/ 14385821 w 17489464"/>
              <a:gd name="connsiteY3" fmla="*/ 1831473 h 2473221"/>
              <a:gd name="connsiteX4" fmla="*/ 14358111 w 17489464"/>
              <a:gd name="connsiteY4" fmla="*/ 1928455 h 2473221"/>
              <a:gd name="connsiteX5" fmla="*/ 14371966 w 17489464"/>
              <a:gd name="connsiteY5" fmla="*/ 2177837 h 2473221"/>
              <a:gd name="connsiteX6" fmla="*/ 14427384 w 17489464"/>
              <a:gd name="connsiteY6" fmla="*/ 2247109 h 2473221"/>
              <a:gd name="connsiteX7" fmla="*/ 14455093 w 17489464"/>
              <a:gd name="connsiteY7" fmla="*/ 2274819 h 2473221"/>
              <a:gd name="connsiteX8" fmla="*/ 14815311 w 17489464"/>
              <a:gd name="connsiteY8" fmla="*/ 2344091 h 2473221"/>
              <a:gd name="connsiteX9" fmla="*/ 15341784 w 17489464"/>
              <a:gd name="connsiteY9" fmla="*/ 2344091 h 2473221"/>
              <a:gd name="connsiteX10" fmla="*/ 15383348 w 17489464"/>
              <a:gd name="connsiteY10" fmla="*/ 2330237 h 2473221"/>
              <a:gd name="connsiteX11" fmla="*/ 15605021 w 17489464"/>
              <a:gd name="connsiteY11" fmla="*/ 2316382 h 2473221"/>
              <a:gd name="connsiteX12" fmla="*/ 15729711 w 17489464"/>
              <a:gd name="connsiteY12" fmla="*/ 2302528 h 2473221"/>
              <a:gd name="connsiteX13" fmla="*/ 15785130 w 17489464"/>
              <a:gd name="connsiteY13" fmla="*/ 2288673 h 2473221"/>
              <a:gd name="connsiteX14" fmla="*/ 15965239 w 17489464"/>
              <a:gd name="connsiteY14" fmla="*/ 2260964 h 2473221"/>
              <a:gd name="connsiteX15" fmla="*/ 17292275 w 17489464"/>
              <a:gd name="connsiteY15" fmla="*/ 2467766 h 2473221"/>
              <a:gd name="connsiteX16" fmla="*/ 16173057 w 17489464"/>
              <a:gd name="connsiteY16" fmla="*/ 2205546 h 2473221"/>
              <a:gd name="connsiteX17" fmla="*/ 17346389 w 17489464"/>
              <a:gd name="connsiteY17" fmla="*/ 2403902 h 2473221"/>
              <a:gd name="connsiteX18" fmla="*/ 16270039 w 17489464"/>
              <a:gd name="connsiteY18" fmla="*/ 2108564 h 2473221"/>
              <a:gd name="connsiteX19" fmla="*/ 16297748 w 17489464"/>
              <a:gd name="connsiteY19" fmla="*/ 2025437 h 2473221"/>
              <a:gd name="connsiteX20" fmla="*/ 17060493 w 17489464"/>
              <a:gd name="connsiteY20" fmla="*/ 2275041 h 2473221"/>
              <a:gd name="connsiteX21" fmla="*/ 17464508 w 17489464"/>
              <a:gd name="connsiteY21" fmla="*/ 2025210 h 2473221"/>
              <a:gd name="connsiteX22" fmla="*/ 16353166 w 17489464"/>
              <a:gd name="connsiteY22" fmla="*/ 1900746 h 2473221"/>
              <a:gd name="connsiteX23" fmla="*/ 16408584 w 17489464"/>
              <a:gd name="connsiteY23" fmla="*/ 1817619 h 2473221"/>
              <a:gd name="connsiteX24" fmla="*/ 16436293 w 17489464"/>
              <a:gd name="connsiteY24" fmla="*/ 1776055 h 2473221"/>
              <a:gd name="connsiteX25" fmla="*/ 16464002 w 17489464"/>
              <a:gd name="connsiteY25" fmla="*/ 1734491 h 2473221"/>
              <a:gd name="connsiteX26" fmla="*/ 16505566 w 17489464"/>
              <a:gd name="connsiteY26" fmla="*/ 1706782 h 2473221"/>
              <a:gd name="connsiteX27" fmla="*/ 16519421 w 17489464"/>
              <a:gd name="connsiteY27" fmla="*/ 1665219 h 2473221"/>
              <a:gd name="connsiteX28" fmla="*/ 16547130 w 17489464"/>
              <a:gd name="connsiteY28" fmla="*/ 1637509 h 2473221"/>
              <a:gd name="connsiteX29" fmla="*/ 16588693 w 17489464"/>
              <a:gd name="connsiteY29" fmla="*/ 1512819 h 2473221"/>
              <a:gd name="connsiteX30" fmla="*/ 16630257 w 17489464"/>
              <a:gd name="connsiteY30" fmla="*/ 1388128 h 2473221"/>
              <a:gd name="connsiteX31" fmla="*/ 16644111 w 17489464"/>
              <a:gd name="connsiteY31" fmla="*/ 1346564 h 2473221"/>
              <a:gd name="connsiteX32" fmla="*/ 16256808 w 17489464"/>
              <a:gd name="connsiteY32" fmla="*/ 1386821 h 2473221"/>
              <a:gd name="connsiteX33" fmla="*/ 16364233 w 17489464"/>
              <a:gd name="connsiteY33" fmla="*/ 1310708 h 2473221"/>
              <a:gd name="connsiteX34" fmla="*/ 16363090 w 17489464"/>
              <a:gd name="connsiteY34" fmla="*/ 1336663 h 2473221"/>
              <a:gd name="connsiteX35" fmla="*/ 16154214 w 17489464"/>
              <a:gd name="connsiteY35" fmla="*/ 1087899 h 2473221"/>
              <a:gd name="connsiteX36" fmla="*/ 16271926 w 17489464"/>
              <a:gd name="connsiteY36" fmla="*/ 942831 h 2473221"/>
              <a:gd name="connsiteX37" fmla="*/ 16184925 w 17489464"/>
              <a:gd name="connsiteY37" fmla="*/ 552510 h 2473221"/>
              <a:gd name="connsiteX38" fmla="*/ 15916359 w 17489464"/>
              <a:gd name="connsiteY38" fmla="*/ 465704 h 2473221"/>
              <a:gd name="connsiteX39" fmla="*/ 16311602 w 17489464"/>
              <a:gd name="connsiteY39" fmla="*/ 376746 h 2473221"/>
              <a:gd name="connsiteX40" fmla="*/ 16076075 w 17489464"/>
              <a:gd name="connsiteY40" fmla="*/ 362891 h 2473221"/>
              <a:gd name="connsiteX41" fmla="*/ 15258657 w 17489464"/>
              <a:gd name="connsiteY41" fmla="*/ 362891 h 2473221"/>
              <a:gd name="connsiteX42" fmla="*/ 15189384 w 17489464"/>
              <a:gd name="connsiteY42" fmla="*/ 376746 h 2473221"/>
              <a:gd name="connsiteX43" fmla="*/ 15023130 w 17489464"/>
              <a:gd name="connsiteY43" fmla="*/ 404455 h 2473221"/>
              <a:gd name="connsiteX44" fmla="*/ 14898439 w 17489464"/>
              <a:gd name="connsiteY44" fmla="*/ 446019 h 2473221"/>
              <a:gd name="connsiteX45" fmla="*/ 14856875 w 17489464"/>
              <a:gd name="connsiteY45" fmla="*/ 459873 h 2473221"/>
              <a:gd name="connsiteX46" fmla="*/ 14964892 w 17489464"/>
              <a:gd name="connsiteY46" fmla="*/ 307643 h 2473221"/>
              <a:gd name="connsiteX47" fmla="*/ 13905991 w 17489464"/>
              <a:gd name="connsiteY47" fmla="*/ 409000 h 2473221"/>
              <a:gd name="connsiteX48" fmla="*/ 14729488 w 17489464"/>
              <a:gd name="connsiteY48" fmla="*/ 332957 h 2473221"/>
              <a:gd name="connsiteX49" fmla="*/ 13876640 w 17489464"/>
              <a:gd name="connsiteY49" fmla="*/ 319986 h 2473221"/>
              <a:gd name="connsiteX50" fmla="*/ 13765305 w 17489464"/>
              <a:gd name="connsiteY50" fmla="*/ 359956 h 2473221"/>
              <a:gd name="connsiteX51" fmla="*/ 13418446 w 17489464"/>
              <a:gd name="connsiteY51" fmla="*/ 878601 h 2473221"/>
              <a:gd name="connsiteX52" fmla="*/ 13820048 w 17489464"/>
              <a:gd name="connsiteY52" fmla="*/ 974027 h 2473221"/>
              <a:gd name="connsiteX53" fmla="*/ 13965346 w 17489464"/>
              <a:gd name="connsiteY53" fmla="*/ 1066885 h 2473221"/>
              <a:gd name="connsiteX54" fmla="*/ 14468948 w 17489464"/>
              <a:gd name="connsiteY54" fmla="*/ 944782 h 2473221"/>
              <a:gd name="connsiteX55" fmla="*/ 14455093 w 17489464"/>
              <a:gd name="connsiteY55" fmla="*/ 986346 h 2473221"/>
              <a:gd name="connsiteX56" fmla="*/ 14441239 w 17489464"/>
              <a:gd name="connsiteY56" fmla="*/ 1055619 h 2473221"/>
              <a:gd name="connsiteX57" fmla="*/ 14427384 w 17489464"/>
              <a:gd name="connsiteY57" fmla="*/ 1138746 h 2473221"/>
              <a:gd name="connsiteX58" fmla="*/ 14399675 w 17489464"/>
              <a:gd name="connsiteY58" fmla="*/ 1263437 h 2473221"/>
              <a:gd name="connsiteX59" fmla="*/ 14385821 w 17489464"/>
              <a:gd name="connsiteY59" fmla="*/ 1374273 h 2473221"/>
              <a:gd name="connsiteX60" fmla="*/ 14344257 w 17489464"/>
              <a:gd name="connsiteY60" fmla="*/ 1388128 h 2473221"/>
              <a:gd name="connsiteX61" fmla="*/ 13319021 w 17489464"/>
              <a:gd name="connsiteY61" fmla="*/ 1401982 h 2473221"/>
              <a:gd name="connsiteX62" fmla="*/ 0 w 17489464"/>
              <a:gd name="connsiteY62" fmla="*/ 0 h 2473221"/>
              <a:gd name="connsiteX0" fmla="*/ 14399675 w 17489464"/>
              <a:gd name="connsiteY0" fmla="*/ 1360419 h 2516955"/>
              <a:gd name="connsiteX1" fmla="*/ 14441239 w 17489464"/>
              <a:gd name="connsiteY1" fmla="*/ 1429691 h 2516955"/>
              <a:gd name="connsiteX2" fmla="*/ 14427384 w 17489464"/>
              <a:gd name="connsiteY2" fmla="*/ 1692928 h 2516955"/>
              <a:gd name="connsiteX3" fmla="*/ 14385821 w 17489464"/>
              <a:gd name="connsiteY3" fmla="*/ 1831473 h 2516955"/>
              <a:gd name="connsiteX4" fmla="*/ 14358111 w 17489464"/>
              <a:gd name="connsiteY4" fmla="*/ 1928455 h 2516955"/>
              <a:gd name="connsiteX5" fmla="*/ 14371966 w 17489464"/>
              <a:gd name="connsiteY5" fmla="*/ 2177837 h 2516955"/>
              <a:gd name="connsiteX6" fmla="*/ 14427384 w 17489464"/>
              <a:gd name="connsiteY6" fmla="*/ 2247109 h 2516955"/>
              <a:gd name="connsiteX7" fmla="*/ 14455093 w 17489464"/>
              <a:gd name="connsiteY7" fmla="*/ 2274819 h 2516955"/>
              <a:gd name="connsiteX8" fmla="*/ 14815311 w 17489464"/>
              <a:gd name="connsiteY8" fmla="*/ 2344091 h 2516955"/>
              <a:gd name="connsiteX9" fmla="*/ 15341784 w 17489464"/>
              <a:gd name="connsiteY9" fmla="*/ 2344091 h 2516955"/>
              <a:gd name="connsiteX10" fmla="*/ 15383348 w 17489464"/>
              <a:gd name="connsiteY10" fmla="*/ 2330237 h 2516955"/>
              <a:gd name="connsiteX11" fmla="*/ 15605021 w 17489464"/>
              <a:gd name="connsiteY11" fmla="*/ 2316382 h 2516955"/>
              <a:gd name="connsiteX12" fmla="*/ 15729711 w 17489464"/>
              <a:gd name="connsiteY12" fmla="*/ 2302528 h 2516955"/>
              <a:gd name="connsiteX13" fmla="*/ 15785130 w 17489464"/>
              <a:gd name="connsiteY13" fmla="*/ 2288673 h 2516955"/>
              <a:gd name="connsiteX14" fmla="*/ 16861139 w 17489464"/>
              <a:gd name="connsiteY14" fmla="*/ 2516792 h 2516955"/>
              <a:gd name="connsiteX15" fmla="*/ 17292275 w 17489464"/>
              <a:gd name="connsiteY15" fmla="*/ 2467766 h 2516955"/>
              <a:gd name="connsiteX16" fmla="*/ 16173057 w 17489464"/>
              <a:gd name="connsiteY16" fmla="*/ 2205546 h 2516955"/>
              <a:gd name="connsiteX17" fmla="*/ 17346389 w 17489464"/>
              <a:gd name="connsiteY17" fmla="*/ 2403902 h 2516955"/>
              <a:gd name="connsiteX18" fmla="*/ 16270039 w 17489464"/>
              <a:gd name="connsiteY18" fmla="*/ 2108564 h 2516955"/>
              <a:gd name="connsiteX19" fmla="*/ 16297748 w 17489464"/>
              <a:gd name="connsiteY19" fmla="*/ 2025437 h 2516955"/>
              <a:gd name="connsiteX20" fmla="*/ 17060493 w 17489464"/>
              <a:gd name="connsiteY20" fmla="*/ 2275041 h 2516955"/>
              <a:gd name="connsiteX21" fmla="*/ 17464508 w 17489464"/>
              <a:gd name="connsiteY21" fmla="*/ 2025210 h 2516955"/>
              <a:gd name="connsiteX22" fmla="*/ 16353166 w 17489464"/>
              <a:gd name="connsiteY22" fmla="*/ 1900746 h 2516955"/>
              <a:gd name="connsiteX23" fmla="*/ 16408584 w 17489464"/>
              <a:gd name="connsiteY23" fmla="*/ 1817619 h 2516955"/>
              <a:gd name="connsiteX24" fmla="*/ 16436293 w 17489464"/>
              <a:gd name="connsiteY24" fmla="*/ 1776055 h 2516955"/>
              <a:gd name="connsiteX25" fmla="*/ 16464002 w 17489464"/>
              <a:gd name="connsiteY25" fmla="*/ 1734491 h 2516955"/>
              <a:gd name="connsiteX26" fmla="*/ 16505566 w 17489464"/>
              <a:gd name="connsiteY26" fmla="*/ 1706782 h 2516955"/>
              <a:gd name="connsiteX27" fmla="*/ 16519421 w 17489464"/>
              <a:gd name="connsiteY27" fmla="*/ 1665219 h 2516955"/>
              <a:gd name="connsiteX28" fmla="*/ 16547130 w 17489464"/>
              <a:gd name="connsiteY28" fmla="*/ 1637509 h 2516955"/>
              <a:gd name="connsiteX29" fmla="*/ 16588693 w 17489464"/>
              <a:gd name="connsiteY29" fmla="*/ 1512819 h 2516955"/>
              <a:gd name="connsiteX30" fmla="*/ 16630257 w 17489464"/>
              <a:gd name="connsiteY30" fmla="*/ 1388128 h 2516955"/>
              <a:gd name="connsiteX31" fmla="*/ 16644111 w 17489464"/>
              <a:gd name="connsiteY31" fmla="*/ 1346564 h 2516955"/>
              <a:gd name="connsiteX32" fmla="*/ 16256808 w 17489464"/>
              <a:gd name="connsiteY32" fmla="*/ 1386821 h 2516955"/>
              <a:gd name="connsiteX33" fmla="*/ 16364233 w 17489464"/>
              <a:gd name="connsiteY33" fmla="*/ 1310708 h 2516955"/>
              <a:gd name="connsiteX34" fmla="*/ 16363090 w 17489464"/>
              <a:gd name="connsiteY34" fmla="*/ 1336663 h 2516955"/>
              <a:gd name="connsiteX35" fmla="*/ 16154214 w 17489464"/>
              <a:gd name="connsiteY35" fmla="*/ 1087899 h 2516955"/>
              <a:gd name="connsiteX36" fmla="*/ 16271926 w 17489464"/>
              <a:gd name="connsiteY36" fmla="*/ 942831 h 2516955"/>
              <a:gd name="connsiteX37" fmla="*/ 16184925 w 17489464"/>
              <a:gd name="connsiteY37" fmla="*/ 552510 h 2516955"/>
              <a:gd name="connsiteX38" fmla="*/ 15916359 w 17489464"/>
              <a:gd name="connsiteY38" fmla="*/ 465704 h 2516955"/>
              <a:gd name="connsiteX39" fmla="*/ 16311602 w 17489464"/>
              <a:gd name="connsiteY39" fmla="*/ 376746 h 2516955"/>
              <a:gd name="connsiteX40" fmla="*/ 16076075 w 17489464"/>
              <a:gd name="connsiteY40" fmla="*/ 362891 h 2516955"/>
              <a:gd name="connsiteX41" fmla="*/ 15258657 w 17489464"/>
              <a:gd name="connsiteY41" fmla="*/ 362891 h 2516955"/>
              <a:gd name="connsiteX42" fmla="*/ 15189384 w 17489464"/>
              <a:gd name="connsiteY42" fmla="*/ 376746 h 2516955"/>
              <a:gd name="connsiteX43" fmla="*/ 15023130 w 17489464"/>
              <a:gd name="connsiteY43" fmla="*/ 404455 h 2516955"/>
              <a:gd name="connsiteX44" fmla="*/ 14898439 w 17489464"/>
              <a:gd name="connsiteY44" fmla="*/ 446019 h 2516955"/>
              <a:gd name="connsiteX45" fmla="*/ 14856875 w 17489464"/>
              <a:gd name="connsiteY45" fmla="*/ 459873 h 2516955"/>
              <a:gd name="connsiteX46" fmla="*/ 14964892 w 17489464"/>
              <a:gd name="connsiteY46" fmla="*/ 307643 h 2516955"/>
              <a:gd name="connsiteX47" fmla="*/ 13905991 w 17489464"/>
              <a:gd name="connsiteY47" fmla="*/ 409000 h 2516955"/>
              <a:gd name="connsiteX48" fmla="*/ 14729488 w 17489464"/>
              <a:gd name="connsiteY48" fmla="*/ 332957 h 2516955"/>
              <a:gd name="connsiteX49" fmla="*/ 13876640 w 17489464"/>
              <a:gd name="connsiteY49" fmla="*/ 319986 h 2516955"/>
              <a:gd name="connsiteX50" fmla="*/ 13765305 w 17489464"/>
              <a:gd name="connsiteY50" fmla="*/ 359956 h 2516955"/>
              <a:gd name="connsiteX51" fmla="*/ 13418446 w 17489464"/>
              <a:gd name="connsiteY51" fmla="*/ 878601 h 2516955"/>
              <a:gd name="connsiteX52" fmla="*/ 13820048 w 17489464"/>
              <a:gd name="connsiteY52" fmla="*/ 974027 h 2516955"/>
              <a:gd name="connsiteX53" fmla="*/ 13965346 w 17489464"/>
              <a:gd name="connsiteY53" fmla="*/ 1066885 h 2516955"/>
              <a:gd name="connsiteX54" fmla="*/ 14468948 w 17489464"/>
              <a:gd name="connsiteY54" fmla="*/ 944782 h 2516955"/>
              <a:gd name="connsiteX55" fmla="*/ 14455093 w 17489464"/>
              <a:gd name="connsiteY55" fmla="*/ 986346 h 2516955"/>
              <a:gd name="connsiteX56" fmla="*/ 14441239 w 17489464"/>
              <a:gd name="connsiteY56" fmla="*/ 1055619 h 2516955"/>
              <a:gd name="connsiteX57" fmla="*/ 14427384 w 17489464"/>
              <a:gd name="connsiteY57" fmla="*/ 1138746 h 2516955"/>
              <a:gd name="connsiteX58" fmla="*/ 14399675 w 17489464"/>
              <a:gd name="connsiteY58" fmla="*/ 1263437 h 2516955"/>
              <a:gd name="connsiteX59" fmla="*/ 14385821 w 17489464"/>
              <a:gd name="connsiteY59" fmla="*/ 1374273 h 2516955"/>
              <a:gd name="connsiteX60" fmla="*/ 14344257 w 17489464"/>
              <a:gd name="connsiteY60" fmla="*/ 1388128 h 2516955"/>
              <a:gd name="connsiteX61" fmla="*/ 13319021 w 17489464"/>
              <a:gd name="connsiteY61" fmla="*/ 1401982 h 2516955"/>
              <a:gd name="connsiteX62" fmla="*/ 0 w 17489464"/>
              <a:gd name="connsiteY62" fmla="*/ 0 h 2516955"/>
              <a:gd name="connsiteX0" fmla="*/ 14399675 w 17489464"/>
              <a:gd name="connsiteY0" fmla="*/ 1360419 h 2516954"/>
              <a:gd name="connsiteX1" fmla="*/ 14441239 w 17489464"/>
              <a:gd name="connsiteY1" fmla="*/ 1429691 h 2516954"/>
              <a:gd name="connsiteX2" fmla="*/ 14427384 w 17489464"/>
              <a:gd name="connsiteY2" fmla="*/ 1692928 h 2516954"/>
              <a:gd name="connsiteX3" fmla="*/ 14385821 w 17489464"/>
              <a:gd name="connsiteY3" fmla="*/ 1831473 h 2516954"/>
              <a:gd name="connsiteX4" fmla="*/ 14358111 w 17489464"/>
              <a:gd name="connsiteY4" fmla="*/ 1928455 h 2516954"/>
              <a:gd name="connsiteX5" fmla="*/ 14371966 w 17489464"/>
              <a:gd name="connsiteY5" fmla="*/ 2177837 h 2516954"/>
              <a:gd name="connsiteX6" fmla="*/ 14427384 w 17489464"/>
              <a:gd name="connsiteY6" fmla="*/ 2247109 h 2516954"/>
              <a:gd name="connsiteX7" fmla="*/ 14455093 w 17489464"/>
              <a:gd name="connsiteY7" fmla="*/ 2274819 h 2516954"/>
              <a:gd name="connsiteX8" fmla="*/ 14815311 w 17489464"/>
              <a:gd name="connsiteY8" fmla="*/ 2344091 h 2516954"/>
              <a:gd name="connsiteX9" fmla="*/ 15341784 w 17489464"/>
              <a:gd name="connsiteY9" fmla="*/ 2344091 h 2516954"/>
              <a:gd name="connsiteX10" fmla="*/ 15383348 w 17489464"/>
              <a:gd name="connsiteY10" fmla="*/ 2330237 h 2516954"/>
              <a:gd name="connsiteX11" fmla="*/ 15605021 w 17489464"/>
              <a:gd name="connsiteY11" fmla="*/ 2316382 h 2516954"/>
              <a:gd name="connsiteX12" fmla="*/ 15729711 w 17489464"/>
              <a:gd name="connsiteY12" fmla="*/ 2302528 h 2516954"/>
              <a:gd name="connsiteX13" fmla="*/ 15785130 w 17489464"/>
              <a:gd name="connsiteY13" fmla="*/ 2288673 h 2516954"/>
              <a:gd name="connsiteX14" fmla="*/ 16861139 w 17489464"/>
              <a:gd name="connsiteY14" fmla="*/ 2516792 h 2516954"/>
              <a:gd name="connsiteX15" fmla="*/ 17292275 w 17489464"/>
              <a:gd name="connsiteY15" fmla="*/ 2467766 h 2516954"/>
              <a:gd name="connsiteX16" fmla="*/ 16173057 w 17489464"/>
              <a:gd name="connsiteY16" fmla="*/ 2205546 h 2516954"/>
              <a:gd name="connsiteX17" fmla="*/ 17346389 w 17489464"/>
              <a:gd name="connsiteY17" fmla="*/ 2403902 h 2516954"/>
              <a:gd name="connsiteX18" fmla="*/ 17199225 w 17489464"/>
              <a:gd name="connsiteY18" fmla="*/ 2238587 h 2516954"/>
              <a:gd name="connsiteX19" fmla="*/ 16297748 w 17489464"/>
              <a:gd name="connsiteY19" fmla="*/ 2025437 h 2516954"/>
              <a:gd name="connsiteX20" fmla="*/ 17060493 w 17489464"/>
              <a:gd name="connsiteY20" fmla="*/ 2275041 h 2516954"/>
              <a:gd name="connsiteX21" fmla="*/ 17464508 w 17489464"/>
              <a:gd name="connsiteY21" fmla="*/ 2025210 h 2516954"/>
              <a:gd name="connsiteX22" fmla="*/ 16353166 w 17489464"/>
              <a:gd name="connsiteY22" fmla="*/ 1900746 h 2516954"/>
              <a:gd name="connsiteX23" fmla="*/ 16408584 w 17489464"/>
              <a:gd name="connsiteY23" fmla="*/ 1817619 h 2516954"/>
              <a:gd name="connsiteX24" fmla="*/ 16436293 w 17489464"/>
              <a:gd name="connsiteY24" fmla="*/ 1776055 h 2516954"/>
              <a:gd name="connsiteX25" fmla="*/ 16464002 w 17489464"/>
              <a:gd name="connsiteY25" fmla="*/ 1734491 h 2516954"/>
              <a:gd name="connsiteX26" fmla="*/ 16505566 w 17489464"/>
              <a:gd name="connsiteY26" fmla="*/ 1706782 h 2516954"/>
              <a:gd name="connsiteX27" fmla="*/ 16519421 w 17489464"/>
              <a:gd name="connsiteY27" fmla="*/ 1665219 h 2516954"/>
              <a:gd name="connsiteX28" fmla="*/ 16547130 w 17489464"/>
              <a:gd name="connsiteY28" fmla="*/ 1637509 h 2516954"/>
              <a:gd name="connsiteX29" fmla="*/ 16588693 w 17489464"/>
              <a:gd name="connsiteY29" fmla="*/ 1512819 h 2516954"/>
              <a:gd name="connsiteX30" fmla="*/ 16630257 w 17489464"/>
              <a:gd name="connsiteY30" fmla="*/ 1388128 h 2516954"/>
              <a:gd name="connsiteX31" fmla="*/ 16644111 w 17489464"/>
              <a:gd name="connsiteY31" fmla="*/ 1346564 h 2516954"/>
              <a:gd name="connsiteX32" fmla="*/ 16256808 w 17489464"/>
              <a:gd name="connsiteY32" fmla="*/ 1386821 h 2516954"/>
              <a:gd name="connsiteX33" fmla="*/ 16364233 w 17489464"/>
              <a:gd name="connsiteY33" fmla="*/ 1310708 h 2516954"/>
              <a:gd name="connsiteX34" fmla="*/ 16363090 w 17489464"/>
              <a:gd name="connsiteY34" fmla="*/ 1336663 h 2516954"/>
              <a:gd name="connsiteX35" fmla="*/ 16154214 w 17489464"/>
              <a:gd name="connsiteY35" fmla="*/ 1087899 h 2516954"/>
              <a:gd name="connsiteX36" fmla="*/ 16271926 w 17489464"/>
              <a:gd name="connsiteY36" fmla="*/ 942831 h 2516954"/>
              <a:gd name="connsiteX37" fmla="*/ 16184925 w 17489464"/>
              <a:gd name="connsiteY37" fmla="*/ 552510 h 2516954"/>
              <a:gd name="connsiteX38" fmla="*/ 15916359 w 17489464"/>
              <a:gd name="connsiteY38" fmla="*/ 465704 h 2516954"/>
              <a:gd name="connsiteX39" fmla="*/ 16311602 w 17489464"/>
              <a:gd name="connsiteY39" fmla="*/ 376746 h 2516954"/>
              <a:gd name="connsiteX40" fmla="*/ 16076075 w 17489464"/>
              <a:gd name="connsiteY40" fmla="*/ 362891 h 2516954"/>
              <a:gd name="connsiteX41" fmla="*/ 15258657 w 17489464"/>
              <a:gd name="connsiteY41" fmla="*/ 362891 h 2516954"/>
              <a:gd name="connsiteX42" fmla="*/ 15189384 w 17489464"/>
              <a:gd name="connsiteY42" fmla="*/ 376746 h 2516954"/>
              <a:gd name="connsiteX43" fmla="*/ 15023130 w 17489464"/>
              <a:gd name="connsiteY43" fmla="*/ 404455 h 2516954"/>
              <a:gd name="connsiteX44" fmla="*/ 14898439 w 17489464"/>
              <a:gd name="connsiteY44" fmla="*/ 446019 h 2516954"/>
              <a:gd name="connsiteX45" fmla="*/ 14856875 w 17489464"/>
              <a:gd name="connsiteY45" fmla="*/ 459873 h 2516954"/>
              <a:gd name="connsiteX46" fmla="*/ 14964892 w 17489464"/>
              <a:gd name="connsiteY46" fmla="*/ 307643 h 2516954"/>
              <a:gd name="connsiteX47" fmla="*/ 13905991 w 17489464"/>
              <a:gd name="connsiteY47" fmla="*/ 409000 h 2516954"/>
              <a:gd name="connsiteX48" fmla="*/ 14729488 w 17489464"/>
              <a:gd name="connsiteY48" fmla="*/ 332957 h 2516954"/>
              <a:gd name="connsiteX49" fmla="*/ 13876640 w 17489464"/>
              <a:gd name="connsiteY49" fmla="*/ 319986 h 2516954"/>
              <a:gd name="connsiteX50" fmla="*/ 13765305 w 17489464"/>
              <a:gd name="connsiteY50" fmla="*/ 359956 h 2516954"/>
              <a:gd name="connsiteX51" fmla="*/ 13418446 w 17489464"/>
              <a:gd name="connsiteY51" fmla="*/ 878601 h 2516954"/>
              <a:gd name="connsiteX52" fmla="*/ 13820048 w 17489464"/>
              <a:gd name="connsiteY52" fmla="*/ 974027 h 2516954"/>
              <a:gd name="connsiteX53" fmla="*/ 13965346 w 17489464"/>
              <a:gd name="connsiteY53" fmla="*/ 1066885 h 2516954"/>
              <a:gd name="connsiteX54" fmla="*/ 14468948 w 17489464"/>
              <a:gd name="connsiteY54" fmla="*/ 944782 h 2516954"/>
              <a:gd name="connsiteX55" fmla="*/ 14455093 w 17489464"/>
              <a:gd name="connsiteY55" fmla="*/ 986346 h 2516954"/>
              <a:gd name="connsiteX56" fmla="*/ 14441239 w 17489464"/>
              <a:gd name="connsiteY56" fmla="*/ 1055619 h 2516954"/>
              <a:gd name="connsiteX57" fmla="*/ 14427384 w 17489464"/>
              <a:gd name="connsiteY57" fmla="*/ 1138746 h 2516954"/>
              <a:gd name="connsiteX58" fmla="*/ 14399675 w 17489464"/>
              <a:gd name="connsiteY58" fmla="*/ 1263437 h 2516954"/>
              <a:gd name="connsiteX59" fmla="*/ 14385821 w 17489464"/>
              <a:gd name="connsiteY59" fmla="*/ 1374273 h 2516954"/>
              <a:gd name="connsiteX60" fmla="*/ 14344257 w 17489464"/>
              <a:gd name="connsiteY60" fmla="*/ 1388128 h 2516954"/>
              <a:gd name="connsiteX61" fmla="*/ 13319021 w 17489464"/>
              <a:gd name="connsiteY61" fmla="*/ 1401982 h 2516954"/>
              <a:gd name="connsiteX62" fmla="*/ 0 w 17489464"/>
              <a:gd name="connsiteY62" fmla="*/ 0 h 2516954"/>
              <a:gd name="connsiteX0" fmla="*/ 14399675 w 17482274"/>
              <a:gd name="connsiteY0" fmla="*/ 1360419 h 2516954"/>
              <a:gd name="connsiteX1" fmla="*/ 14441239 w 17482274"/>
              <a:gd name="connsiteY1" fmla="*/ 1429691 h 2516954"/>
              <a:gd name="connsiteX2" fmla="*/ 14427384 w 17482274"/>
              <a:gd name="connsiteY2" fmla="*/ 1692928 h 2516954"/>
              <a:gd name="connsiteX3" fmla="*/ 14385821 w 17482274"/>
              <a:gd name="connsiteY3" fmla="*/ 1831473 h 2516954"/>
              <a:gd name="connsiteX4" fmla="*/ 14358111 w 17482274"/>
              <a:gd name="connsiteY4" fmla="*/ 1928455 h 2516954"/>
              <a:gd name="connsiteX5" fmla="*/ 14371966 w 17482274"/>
              <a:gd name="connsiteY5" fmla="*/ 2177837 h 2516954"/>
              <a:gd name="connsiteX6" fmla="*/ 14427384 w 17482274"/>
              <a:gd name="connsiteY6" fmla="*/ 2247109 h 2516954"/>
              <a:gd name="connsiteX7" fmla="*/ 14455093 w 17482274"/>
              <a:gd name="connsiteY7" fmla="*/ 2274819 h 2516954"/>
              <a:gd name="connsiteX8" fmla="*/ 14815311 w 17482274"/>
              <a:gd name="connsiteY8" fmla="*/ 2344091 h 2516954"/>
              <a:gd name="connsiteX9" fmla="*/ 15341784 w 17482274"/>
              <a:gd name="connsiteY9" fmla="*/ 2344091 h 2516954"/>
              <a:gd name="connsiteX10" fmla="*/ 15383348 w 17482274"/>
              <a:gd name="connsiteY10" fmla="*/ 2330237 h 2516954"/>
              <a:gd name="connsiteX11" fmla="*/ 15605021 w 17482274"/>
              <a:gd name="connsiteY11" fmla="*/ 2316382 h 2516954"/>
              <a:gd name="connsiteX12" fmla="*/ 15729711 w 17482274"/>
              <a:gd name="connsiteY12" fmla="*/ 2302528 h 2516954"/>
              <a:gd name="connsiteX13" fmla="*/ 15785130 w 17482274"/>
              <a:gd name="connsiteY13" fmla="*/ 2288673 h 2516954"/>
              <a:gd name="connsiteX14" fmla="*/ 16861139 w 17482274"/>
              <a:gd name="connsiteY14" fmla="*/ 2516792 h 2516954"/>
              <a:gd name="connsiteX15" fmla="*/ 17292275 w 17482274"/>
              <a:gd name="connsiteY15" fmla="*/ 2467766 h 2516954"/>
              <a:gd name="connsiteX16" fmla="*/ 16173057 w 17482274"/>
              <a:gd name="connsiteY16" fmla="*/ 2205546 h 2516954"/>
              <a:gd name="connsiteX17" fmla="*/ 17346389 w 17482274"/>
              <a:gd name="connsiteY17" fmla="*/ 2403902 h 2516954"/>
              <a:gd name="connsiteX18" fmla="*/ 17199225 w 17482274"/>
              <a:gd name="connsiteY18" fmla="*/ 2238587 h 2516954"/>
              <a:gd name="connsiteX19" fmla="*/ 17373945 w 17482274"/>
              <a:gd name="connsiteY19" fmla="*/ 2120118 h 2516954"/>
              <a:gd name="connsiteX20" fmla="*/ 17060493 w 17482274"/>
              <a:gd name="connsiteY20" fmla="*/ 2275041 h 2516954"/>
              <a:gd name="connsiteX21" fmla="*/ 17464508 w 17482274"/>
              <a:gd name="connsiteY21" fmla="*/ 2025210 h 2516954"/>
              <a:gd name="connsiteX22" fmla="*/ 16353166 w 17482274"/>
              <a:gd name="connsiteY22" fmla="*/ 1900746 h 2516954"/>
              <a:gd name="connsiteX23" fmla="*/ 16408584 w 17482274"/>
              <a:gd name="connsiteY23" fmla="*/ 1817619 h 2516954"/>
              <a:gd name="connsiteX24" fmla="*/ 16436293 w 17482274"/>
              <a:gd name="connsiteY24" fmla="*/ 1776055 h 2516954"/>
              <a:gd name="connsiteX25" fmla="*/ 16464002 w 17482274"/>
              <a:gd name="connsiteY25" fmla="*/ 1734491 h 2516954"/>
              <a:gd name="connsiteX26" fmla="*/ 16505566 w 17482274"/>
              <a:gd name="connsiteY26" fmla="*/ 1706782 h 2516954"/>
              <a:gd name="connsiteX27" fmla="*/ 16519421 w 17482274"/>
              <a:gd name="connsiteY27" fmla="*/ 1665219 h 2516954"/>
              <a:gd name="connsiteX28" fmla="*/ 16547130 w 17482274"/>
              <a:gd name="connsiteY28" fmla="*/ 1637509 h 2516954"/>
              <a:gd name="connsiteX29" fmla="*/ 16588693 w 17482274"/>
              <a:gd name="connsiteY29" fmla="*/ 1512819 h 2516954"/>
              <a:gd name="connsiteX30" fmla="*/ 16630257 w 17482274"/>
              <a:gd name="connsiteY30" fmla="*/ 1388128 h 2516954"/>
              <a:gd name="connsiteX31" fmla="*/ 16644111 w 17482274"/>
              <a:gd name="connsiteY31" fmla="*/ 1346564 h 2516954"/>
              <a:gd name="connsiteX32" fmla="*/ 16256808 w 17482274"/>
              <a:gd name="connsiteY32" fmla="*/ 1386821 h 2516954"/>
              <a:gd name="connsiteX33" fmla="*/ 16364233 w 17482274"/>
              <a:gd name="connsiteY33" fmla="*/ 1310708 h 2516954"/>
              <a:gd name="connsiteX34" fmla="*/ 16363090 w 17482274"/>
              <a:gd name="connsiteY34" fmla="*/ 1336663 h 2516954"/>
              <a:gd name="connsiteX35" fmla="*/ 16154214 w 17482274"/>
              <a:gd name="connsiteY35" fmla="*/ 1087899 h 2516954"/>
              <a:gd name="connsiteX36" fmla="*/ 16271926 w 17482274"/>
              <a:gd name="connsiteY36" fmla="*/ 942831 h 2516954"/>
              <a:gd name="connsiteX37" fmla="*/ 16184925 w 17482274"/>
              <a:gd name="connsiteY37" fmla="*/ 552510 h 2516954"/>
              <a:gd name="connsiteX38" fmla="*/ 15916359 w 17482274"/>
              <a:gd name="connsiteY38" fmla="*/ 465704 h 2516954"/>
              <a:gd name="connsiteX39" fmla="*/ 16311602 w 17482274"/>
              <a:gd name="connsiteY39" fmla="*/ 376746 h 2516954"/>
              <a:gd name="connsiteX40" fmla="*/ 16076075 w 17482274"/>
              <a:gd name="connsiteY40" fmla="*/ 362891 h 2516954"/>
              <a:gd name="connsiteX41" fmla="*/ 15258657 w 17482274"/>
              <a:gd name="connsiteY41" fmla="*/ 362891 h 2516954"/>
              <a:gd name="connsiteX42" fmla="*/ 15189384 w 17482274"/>
              <a:gd name="connsiteY42" fmla="*/ 376746 h 2516954"/>
              <a:gd name="connsiteX43" fmla="*/ 15023130 w 17482274"/>
              <a:gd name="connsiteY43" fmla="*/ 404455 h 2516954"/>
              <a:gd name="connsiteX44" fmla="*/ 14898439 w 17482274"/>
              <a:gd name="connsiteY44" fmla="*/ 446019 h 2516954"/>
              <a:gd name="connsiteX45" fmla="*/ 14856875 w 17482274"/>
              <a:gd name="connsiteY45" fmla="*/ 459873 h 2516954"/>
              <a:gd name="connsiteX46" fmla="*/ 14964892 w 17482274"/>
              <a:gd name="connsiteY46" fmla="*/ 307643 h 2516954"/>
              <a:gd name="connsiteX47" fmla="*/ 13905991 w 17482274"/>
              <a:gd name="connsiteY47" fmla="*/ 409000 h 2516954"/>
              <a:gd name="connsiteX48" fmla="*/ 14729488 w 17482274"/>
              <a:gd name="connsiteY48" fmla="*/ 332957 h 2516954"/>
              <a:gd name="connsiteX49" fmla="*/ 13876640 w 17482274"/>
              <a:gd name="connsiteY49" fmla="*/ 319986 h 2516954"/>
              <a:gd name="connsiteX50" fmla="*/ 13765305 w 17482274"/>
              <a:gd name="connsiteY50" fmla="*/ 359956 h 2516954"/>
              <a:gd name="connsiteX51" fmla="*/ 13418446 w 17482274"/>
              <a:gd name="connsiteY51" fmla="*/ 878601 h 2516954"/>
              <a:gd name="connsiteX52" fmla="*/ 13820048 w 17482274"/>
              <a:gd name="connsiteY52" fmla="*/ 974027 h 2516954"/>
              <a:gd name="connsiteX53" fmla="*/ 13965346 w 17482274"/>
              <a:gd name="connsiteY53" fmla="*/ 1066885 h 2516954"/>
              <a:gd name="connsiteX54" fmla="*/ 14468948 w 17482274"/>
              <a:gd name="connsiteY54" fmla="*/ 944782 h 2516954"/>
              <a:gd name="connsiteX55" fmla="*/ 14455093 w 17482274"/>
              <a:gd name="connsiteY55" fmla="*/ 986346 h 2516954"/>
              <a:gd name="connsiteX56" fmla="*/ 14441239 w 17482274"/>
              <a:gd name="connsiteY56" fmla="*/ 1055619 h 2516954"/>
              <a:gd name="connsiteX57" fmla="*/ 14427384 w 17482274"/>
              <a:gd name="connsiteY57" fmla="*/ 1138746 h 2516954"/>
              <a:gd name="connsiteX58" fmla="*/ 14399675 w 17482274"/>
              <a:gd name="connsiteY58" fmla="*/ 1263437 h 2516954"/>
              <a:gd name="connsiteX59" fmla="*/ 14385821 w 17482274"/>
              <a:gd name="connsiteY59" fmla="*/ 1374273 h 2516954"/>
              <a:gd name="connsiteX60" fmla="*/ 14344257 w 17482274"/>
              <a:gd name="connsiteY60" fmla="*/ 1388128 h 2516954"/>
              <a:gd name="connsiteX61" fmla="*/ 13319021 w 17482274"/>
              <a:gd name="connsiteY61" fmla="*/ 1401982 h 2516954"/>
              <a:gd name="connsiteX62" fmla="*/ 0 w 17482274"/>
              <a:gd name="connsiteY62" fmla="*/ 0 h 2516954"/>
              <a:gd name="connsiteX0" fmla="*/ 14399675 w 17482274"/>
              <a:gd name="connsiteY0" fmla="*/ 1360419 h 2516954"/>
              <a:gd name="connsiteX1" fmla="*/ 14441239 w 17482274"/>
              <a:gd name="connsiteY1" fmla="*/ 1429691 h 2516954"/>
              <a:gd name="connsiteX2" fmla="*/ 14427384 w 17482274"/>
              <a:gd name="connsiteY2" fmla="*/ 1692928 h 2516954"/>
              <a:gd name="connsiteX3" fmla="*/ 14385821 w 17482274"/>
              <a:gd name="connsiteY3" fmla="*/ 1831473 h 2516954"/>
              <a:gd name="connsiteX4" fmla="*/ 14358111 w 17482274"/>
              <a:gd name="connsiteY4" fmla="*/ 1928455 h 2516954"/>
              <a:gd name="connsiteX5" fmla="*/ 14371966 w 17482274"/>
              <a:gd name="connsiteY5" fmla="*/ 2177837 h 2516954"/>
              <a:gd name="connsiteX6" fmla="*/ 14427384 w 17482274"/>
              <a:gd name="connsiteY6" fmla="*/ 2247109 h 2516954"/>
              <a:gd name="connsiteX7" fmla="*/ 14455093 w 17482274"/>
              <a:gd name="connsiteY7" fmla="*/ 2274819 h 2516954"/>
              <a:gd name="connsiteX8" fmla="*/ 14815311 w 17482274"/>
              <a:gd name="connsiteY8" fmla="*/ 2344091 h 2516954"/>
              <a:gd name="connsiteX9" fmla="*/ 15341784 w 17482274"/>
              <a:gd name="connsiteY9" fmla="*/ 2344091 h 2516954"/>
              <a:gd name="connsiteX10" fmla="*/ 15383348 w 17482274"/>
              <a:gd name="connsiteY10" fmla="*/ 2330237 h 2516954"/>
              <a:gd name="connsiteX11" fmla="*/ 15605021 w 17482274"/>
              <a:gd name="connsiteY11" fmla="*/ 2316382 h 2516954"/>
              <a:gd name="connsiteX12" fmla="*/ 15729711 w 17482274"/>
              <a:gd name="connsiteY12" fmla="*/ 2302528 h 2516954"/>
              <a:gd name="connsiteX13" fmla="*/ 15785130 w 17482274"/>
              <a:gd name="connsiteY13" fmla="*/ 2288673 h 2516954"/>
              <a:gd name="connsiteX14" fmla="*/ 16861139 w 17482274"/>
              <a:gd name="connsiteY14" fmla="*/ 2516792 h 2516954"/>
              <a:gd name="connsiteX15" fmla="*/ 17292275 w 17482274"/>
              <a:gd name="connsiteY15" fmla="*/ 2467766 h 2516954"/>
              <a:gd name="connsiteX16" fmla="*/ 16173057 w 17482274"/>
              <a:gd name="connsiteY16" fmla="*/ 2205546 h 2516954"/>
              <a:gd name="connsiteX17" fmla="*/ 17346389 w 17482274"/>
              <a:gd name="connsiteY17" fmla="*/ 2403902 h 2516954"/>
              <a:gd name="connsiteX18" fmla="*/ 17199225 w 17482274"/>
              <a:gd name="connsiteY18" fmla="*/ 2238587 h 2516954"/>
              <a:gd name="connsiteX19" fmla="*/ 17373945 w 17482274"/>
              <a:gd name="connsiteY19" fmla="*/ 2120118 h 2516954"/>
              <a:gd name="connsiteX20" fmla="*/ 17060493 w 17482274"/>
              <a:gd name="connsiteY20" fmla="*/ 2275041 h 2516954"/>
              <a:gd name="connsiteX21" fmla="*/ 17464508 w 17482274"/>
              <a:gd name="connsiteY21" fmla="*/ 2025210 h 2516954"/>
              <a:gd name="connsiteX22" fmla="*/ 16353166 w 17482274"/>
              <a:gd name="connsiteY22" fmla="*/ 1900746 h 2516954"/>
              <a:gd name="connsiteX23" fmla="*/ 16408584 w 17482274"/>
              <a:gd name="connsiteY23" fmla="*/ 1817619 h 2516954"/>
              <a:gd name="connsiteX24" fmla="*/ 17309908 w 17482274"/>
              <a:gd name="connsiteY24" fmla="*/ 1788548 h 2516954"/>
              <a:gd name="connsiteX25" fmla="*/ 16464002 w 17482274"/>
              <a:gd name="connsiteY25" fmla="*/ 1734491 h 2516954"/>
              <a:gd name="connsiteX26" fmla="*/ 16505566 w 17482274"/>
              <a:gd name="connsiteY26" fmla="*/ 1706782 h 2516954"/>
              <a:gd name="connsiteX27" fmla="*/ 16519421 w 17482274"/>
              <a:gd name="connsiteY27" fmla="*/ 1665219 h 2516954"/>
              <a:gd name="connsiteX28" fmla="*/ 16547130 w 17482274"/>
              <a:gd name="connsiteY28" fmla="*/ 1637509 h 2516954"/>
              <a:gd name="connsiteX29" fmla="*/ 16588693 w 17482274"/>
              <a:gd name="connsiteY29" fmla="*/ 1512819 h 2516954"/>
              <a:gd name="connsiteX30" fmla="*/ 16630257 w 17482274"/>
              <a:gd name="connsiteY30" fmla="*/ 1388128 h 2516954"/>
              <a:gd name="connsiteX31" fmla="*/ 16644111 w 17482274"/>
              <a:gd name="connsiteY31" fmla="*/ 1346564 h 2516954"/>
              <a:gd name="connsiteX32" fmla="*/ 16256808 w 17482274"/>
              <a:gd name="connsiteY32" fmla="*/ 1386821 h 2516954"/>
              <a:gd name="connsiteX33" fmla="*/ 16364233 w 17482274"/>
              <a:gd name="connsiteY33" fmla="*/ 1310708 h 2516954"/>
              <a:gd name="connsiteX34" fmla="*/ 16363090 w 17482274"/>
              <a:gd name="connsiteY34" fmla="*/ 1336663 h 2516954"/>
              <a:gd name="connsiteX35" fmla="*/ 16154214 w 17482274"/>
              <a:gd name="connsiteY35" fmla="*/ 1087899 h 2516954"/>
              <a:gd name="connsiteX36" fmla="*/ 16271926 w 17482274"/>
              <a:gd name="connsiteY36" fmla="*/ 942831 h 2516954"/>
              <a:gd name="connsiteX37" fmla="*/ 16184925 w 17482274"/>
              <a:gd name="connsiteY37" fmla="*/ 552510 h 2516954"/>
              <a:gd name="connsiteX38" fmla="*/ 15916359 w 17482274"/>
              <a:gd name="connsiteY38" fmla="*/ 465704 h 2516954"/>
              <a:gd name="connsiteX39" fmla="*/ 16311602 w 17482274"/>
              <a:gd name="connsiteY39" fmla="*/ 376746 h 2516954"/>
              <a:gd name="connsiteX40" fmla="*/ 16076075 w 17482274"/>
              <a:gd name="connsiteY40" fmla="*/ 362891 h 2516954"/>
              <a:gd name="connsiteX41" fmla="*/ 15258657 w 17482274"/>
              <a:gd name="connsiteY41" fmla="*/ 362891 h 2516954"/>
              <a:gd name="connsiteX42" fmla="*/ 15189384 w 17482274"/>
              <a:gd name="connsiteY42" fmla="*/ 376746 h 2516954"/>
              <a:gd name="connsiteX43" fmla="*/ 15023130 w 17482274"/>
              <a:gd name="connsiteY43" fmla="*/ 404455 h 2516954"/>
              <a:gd name="connsiteX44" fmla="*/ 14898439 w 17482274"/>
              <a:gd name="connsiteY44" fmla="*/ 446019 h 2516954"/>
              <a:gd name="connsiteX45" fmla="*/ 14856875 w 17482274"/>
              <a:gd name="connsiteY45" fmla="*/ 459873 h 2516954"/>
              <a:gd name="connsiteX46" fmla="*/ 14964892 w 17482274"/>
              <a:gd name="connsiteY46" fmla="*/ 307643 h 2516954"/>
              <a:gd name="connsiteX47" fmla="*/ 13905991 w 17482274"/>
              <a:gd name="connsiteY47" fmla="*/ 409000 h 2516954"/>
              <a:gd name="connsiteX48" fmla="*/ 14729488 w 17482274"/>
              <a:gd name="connsiteY48" fmla="*/ 332957 h 2516954"/>
              <a:gd name="connsiteX49" fmla="*/ 13876640 w 17482274"/>
              <a:gd name="connsiteY49" fmla="*/ 319986 h 2516954"/>
              <a:gd name="connsiteX50" fmla="*/ 13765305 w 17482274"/>
              <a:gd name="connsiteY50" fmla="*/ 359956 h 2516954"/>
              <a:gd name="connsiteX51" fmla="*/ 13418446 w 17482274"/>
              <a:gd name="connsiteY51" fmla="*/ 878601 h 2516954"/>
              <a:gd name="connsiteX52" fmla="*/ 13820048 w 17482274"/>
              <a:gd name="connsiteY52" fmla="*/ 974027 h 2516954"/>
              <a:gd name="connsiteX53" fmla="*/ 13965346 w 17482274"/>
              <a:gd name="connsiteY53" fmla="*/ 1066885 h 2516954"/>
              <a:gd name="connsiteX54" fmla="*/ 14468948 w 17482274"/>
              <a:gd name="connsiteY54" fmla="*/ 944782 h 2516954"/>
              <a:gd name="connsiteX55" fmla="*/ 14455093 w 17482274"/>
              <a:gd name="connsiteY55" fmla="*/ 986346 h 2516954"/>
              <a:gd name="connsiteX56" fmla="*/ 14441239 w 17482274"/>
              <a:gd name="connsiteY56" fmla="*/ 1055619 h 2516954"/>
              <a:gd name="connsiteX57" fmla="*/ 14427384 w 17482274"/>
              <a:gd name="connsiteY57" fmla="*/ 1138746 h 2516954"/>
              <a:gd name="connsiteX58" fmla="*/ 14399675 w 17482274"/>
              <a:gd name="connsiteY58" fmla="*/ 1263437 h 2516954"/>
              <a:gd name="connsiteX59" fmla="*/ 14385821 w 17482274"/>
              <a:gd name="connsiteY59" fmla="*/ 1374273 h 2516954"/>
              <a:gd name="connsiteX60" fmla="*/ 14344257 w 17482274"/>
              <a:gd name="connsiteY60" fmla="*/ 1388128 h 2516954"/>
              <a:gd name="connsiteX61" fmla="*/ 13319021 w 17482274"/>
              <a:gd name="connsiteY61" fmla="*/ 1401982 h 2516954"/>
              <a:gd name="connsiteX62" fmla="*/ 0 w 17482274"/>
              <a:gd name="connsiteY62" fmla="*/ 0 h 2516954"/>
              <a:gd name="connsiteX0" fmla="*/ 14399675 w 17482274"/>
              <a:gd name="connsiteY0" fmla="*/ 1360419 h 2516954"/>
              <a:gd name="connsiteX1" fmla="*/ 14441239 w 17482274"/>
              <a:gd name="connsiteY1" fmla="*/ 1429691 h 2516954"/>
              <a:gd name="connsiteX2" fmla="*/ 14427384 w 17482274"/>
              <a:gd name="connsiteY2" fmla="*/ 1692928 h 2516954"/>
              <a:gd name="connsiteX3" fmla="*/ 14385821 w 17482274"/>
              <a:gd name="connsiteY3" fmla="*/ 1831473 h 2516954"/>
              <a:gd name="connsiteX4" fmla="*/ 14358111 w 17482274"/>
              <a:gd name="connsiteY4" fmla="*/ 1928455 h 2516954"/>
              <a:gd name="connsiteX5" fmla="*/ 14371966 w 17482274"/>
              <a:gd name="connsiteY5" fmla="*/ 2177837 h 2516954"/>
              <a:gd name="connsiteX6" fmla="*/ 14427384 w 17482274"/>
              <a:gd name="connsiteY6" fmla="*/ 2247109 h 2516954"/>
              <a:gd name="connsiteX7" fmla="*/ 14455093 w 17482274"/>
              <a:gd name="connsiteY7" fmla="*/ 2274819 h 2516954"/>
              <a:gd name="connsiteX8" fmla="*/ 14815311 w 17482274"/>
              <a:gd name="connsiteY8" fmla="*/ 2344091 h 2516954"/>
              <a:gd name="connsiteX9" fmla="*/ 15341784 w 17482274"/>
              <a:gd name="connsiteY9" fmla="*/ 2344091 h 2516954"/>
              <a:gd name="connsiteX10" fmla="*/ 15383348 w 17482274"/>
              <a:gd name="connsiteY10" fmla="*/ 2330237 h 2516954"/>
              <a:gd name="connsiteX11" fmla="*/ 15605021 w 17482274"/>
              <a:gd name="connsiteY11" fmla="*/ 2316382 h 2516954"/>
              <a:gd name="connsiteX12" fmla="*/ 15729711 w 17482274"/>
              <a:gd name="connsiteY12" fmla="*/ 2302528 h 2516954"/>
              <a:gd name="connsiteX13" fmla="*/ 15785130 w 17482274"/>
              <a:gd name="connsiteY13" fmla="*/ 2288673 h 2516954"/>
              <a:gd name="connsiteX14" fmla="*/ 16861139 w 17482274"/>
              <a:gd name="connsiteY14" fmla="*/ 2516792 h 2516954"/>
              <a:gd name="connsiteX15" fmla="*/ 17292275 w 17482274"/>
              <a:gd name="connsiteY15" fmla="*/ 2467766 h 2516954"/>
              <a:gd name="connsiteX16" fmla="*/ 16173057 w 17482274"/>
              <a:gd name="connsiteY16" fmla="*/ 2205546 h 2516954"/>
              <a:gd name="connsiteX17" fmla="*/ 17346389 w 17482274"/>
              <a:gd name="connsiteY17" fmla="*/ 2403902 h 2516954"/>
              <a:gd name="connsiteX18" fmla="*/ 17199225 w 17482274"/>
              <a:gd name="connsiteY18" fmla="*/ 2238587 h 2516954"/>
              <a:gd name="connsiteX19" fmla="*/ 17373945 w 17482274"/>
              <a:gd name="connsiteY19" fmla="*/ 2120118 h 2516954"/>
              <a:gd name="connsiteX20" fmla="*/ 17060493 w 17482274"/>
              <a:gd name="connsiteY20" fmla="*/ 2275041 h 2516954"/>
              <a:gd name="connsiteX21" fmla="*/ 17464508 w 17482274"/>
              <a:gd name="connsiteY21" fmla="*/ 2025210 h 2516954"/>
              <a:gd name="connsiteX22" fmla="*/ 16353166 w 17482274"/>
              <a:gd name="connsiteY22" fmla="*/ 1900746 h 2516954"/>
              <a:gd name="connsiteX23" fmla="*/ 16849608 w 17482274"/>
              <a:gd name="connsiteY23" fmla="*/ 1711597 h 2516954"/>
              <a:gd name="connsiteX24" fmla="*/ 17309908 w 17482274"/>
              <a:gd name="connsiteY24" fmla="*/ 1788548 h 2516954"/>
              <a:gd name="connsiteX25" fmla="*/ 16464002 w 17482274"/>
              <a:gd name="connsiteY25" fmla="*/ 1734491 h 2516954"/>
              <a:gd name="connsiteX26" fmla="*/ 16505566 w 17482274"/>
              <a:gd name="connsiteY26" fmla="*/ 1706782 h 2516954"/>
              <a:gd name="connsiteX27" fmla="*/ 16519421 w 17482274"/>
              <a:gd name="connsiteY27" fmla="*/ 1665219 h 2516954"/>
              <a:gd name="connsiteX28" fmla="*/ 16547130 w 17482274"/>
              <a:gd name="connsiteY28" fmla="*/ 1637509 h 2516954"/>
              <a:gd name="connsiteX29" fmla="*/ 16588693 w 17482274"/>
              <a:gd name="connsiteY29" fmla="*/ 1512819 h 2516954"/>
              <a:gd name="connsiteX30" fmla="*/ 16630257 w 17482274"/>
              <a:gd name="connsiteY30" fmla="*/ 1388128 h 2516954"/>
              <a:gd name="connsiteX31" fmla="*/ 16644111 w 17482274"/>
              <a:gd name="connsiteY31" fmla="*/ 1346564 h 2516954"/>
              <a:gd name="connsiteX32" fmla="*/ 16256808 w 17482274"/>
              <a:gd name="connsiteY32" fmla="*/ 1386821 h 2516954"/>
              <a:gd name="connsiteX33" fmla="*/ 16364233 w 17482274"/>
              <a:gd name="connsiteY33" fmla="*/ 1310708 h 2516954"/>
              <a:gd name="connsiteX34" fmla="*/ 16363090 w 17482274"/>
              <a:gd name="connsiteY34" fmla="*/ 1336663 h 2516954"/>
              <a:gd name="connsiteX35" fmla="*/ 16154214 w 17482274"/>
              <a:gd name="connsiteY35" fmla="*/ 1087899 h 2516954"/>
              <a:gd name="connsiteX36" fmla="*/ 16271926 w 17482274"/>
              <a:gd name="connsiteY36" fmla="*/ 942831 h 2516954"/>
              <a:gd name="connsiteX37" fmla="*/ 16184925 w 17482274"/>
              <a:gd name="connsiteY37" fmla="*/ 552510 h 2516954"/>
              <a:gd name="connsiteX38" fmla="*/ 15916359 w 17482274"/>
              <a:gd name="connsiteY38" fmla="*/ 465704 h 2516954"/>
              <a:gd name="connsiteX39" fmla="*/ 16311602 w 17482274"/>
              <a:gd name="connsiteY39" fmla="*/ 376746 h 2516954"/>
              <a:gd name="connsiteX40" fmla="*/ 16076075 w 17482274"/>
              <a:gd name="connsiteY40" fmla="*/ 362891 h 2516954"/>
              <a:gd name="connsiteX41" fmla="*/ 15258657 w 17482274"/>
              <a:gd name="connsiteY41" fmla="*/ 362891 h 2516954"/>
              <a:gd name="connsiteX42" fmla="*/ 15189384 w 17482274"/>
              <a:gd name="connsiteY42" fmla="*/ 376746 h 2516954"/>
              <a:gd name="connsiteX43" fmla="*/ 15023130 w 17482274"/>
              <a:gd name="connsiteY43" fmla="*/ 404455 h 2516954"/>
              <a:gd name="connsiteX44" fmla="*/ 14898439 w 17482274"/>
              <a:gd name="connsiteY44" fmla="*/ 446019 h 2516954"/>
              <a:gd name="connsiteX45" fmla="*/ 14856875 w 17482274"/>
              <a:gd name="connsiteY45" fmla="*/ 459873 h 2516954"/>
              <a:gd name="connsiteX46" fmla="*/ 14964892 w 17482274"/>
              <a:gd name="connsiteY46" fmla="*/ 307643 h 2516954"/>
              <a:gd name="connsiteX47" fmla="*/ 13905991 w 17482274"/>
              <a:gd name="connsiteY47" fmla="*/ 409000 h 2516954"/>
              <a:gd name="connsiteX48" fmla="*/ 14729488 w 17482274"/>
              <a:gd name="connsiteY48" fmla="*/ 332957 h 2516954"/>
              <a:gd name="connsiteX49" fmla="*/ 13876640 w 17482274"/>
              <a:gd name="connsiteY49" fmla="*/ 319986 h 2516954"/>
              <a:gd name="connsiteX50" fmla="*/ 13765305 w 17482274"/>
              <a:gd name="connsiteY50" fmla="*/ 359956 h 2516954"/>
              <a:gd name="connsiteX51" fmla="*/ 13418446 w 17482274"/>
              <a:gd name="connsiteY51" fmla="*/ 878601 h 2516954"/>
              <a:gd name="connsiteX52" fmla="*/ 13820048 w 17482274"/>
              <a:gd name="connsiteY52" fmla="*/ 974027 h 2516954"/>
              <a:gd name="connsiteX53" fmla="*/ 13965346 w 17482274"/>
              <a:gd name="connsiteY53" fmla="*/ 1066885 h 2516954"/>
              <a:gd name="connsiteX54" fmla="*/ 14468948 w 17482274"/>
              <a:gd name="connsiteY54" fmla="*/ 944782 h 2516954"/>
              <a:gd name="connsiteX55" fmla="*/ 14455093 w 17482274"/>
              <a:gd name="connsiteY55" fmla="*/ 986346 h 2516954"/>
              <a:gd name="connsiteX56" fmla="*/ 14441239 w 17482274"/>
              <a:gd name="connsiteY56" fmla="*/ 1055619 h 2516954"/>
              <a:gd name="connsiteX57" fmla="*/ 14427384 w 17482274"/>
              <a:gd name="connsiteY57" fmla="*/ 1138746 h 2516954"/>
              <a:gd name="connsiteX58" fmla="*/ 14399675 w 17482274"/>
              <a:gd name="connsiteY58" fmla="*/ 1263437 h 2516954"/>
              <a:gd name="connsiteX59" fmla="*/ 14385821 w 17482274"/>
              <a:gd name="connsiteY59" fmla="*/ 1374273 h 2516954"/>
              <a:gd name="connsiteX60" fmla="*/ 14344257 w 17482274"/>
              <a:gd name="connsiteY60" fmla="*/ 1388128 h 2516954"/>
              <a:gd name="connsiteX61" fmla="*/ 13319021 w 17482274"/>
              <a:gd name="connsiteY61" fmla="*/ 1401982 h 2516954"/>
              <a:gd name="connsiteX62" fmla="*/ 0 w 17482274"/>
              <a:gd name="connsiteY62" fmla="*/ 0 h 2516954"/>
              <a:gd name="connsiteX0" fmla="*/ 14399675 w 17465821"/>
              <a:gd name="connsiteY0" fmla="*/ 1360419 h 2516954"/>
              <a:gd name="connsiteX1" fmla="*/ 14441239 w 17465821"/>
              <a:gd name="connsiteY1" fmla="*/ 1429691 h 2516954"/>
              <a:gd name="connsiteX2" fmla="*/ 14427384 w 17465821"/>
              <a:gd name="connsiteY2" fmla="*/ 1692928 h 2516954"/>
              <a:gd name="connsiteX3" fmla="*/ 14385821 w 17465821"/>
              <a:gd name="connsiteY3" fmla="*/ 1831473 h 2516954"/>
              <a:gd name="connsiteX4" fmla="*/ 14358111 w 17465821"/>
              <a:gd name="connsiteY4" fmla="*/ 1928455 h 2516954"/>
              <a:gd name="connsiteX5" fmla="*/ 14371966 w 17465821"/>
              <a:gd name="connsiteY5" fmla="*/ 2177837 h 2516954"/>
              <a:gd name="connsiteX6" fmla="*/ 14427384 w 17465821"/>
              <a:gd name="connsiteY6" fmla="*/ 2247109 h 2516954"/>
              <a:gd name="connsiteX7" fmla="*/ 14455093 w 17465821"/>
              <a:gd name="connsiteY7" fmla="*/ 2274819 h 2516954"/>
              <a:gd name="connsiteX8" fmla="*/ 14815311 w 17465821"/>
              <a:gd name="connsiteY8" fmla="*/ 2344091 h 2516954"/>
              <a:gd name="connsiteX9" fmla="*/ 15341784 w 17465821"/>
              <a:gd name="connsiteY9" fmla="*/ 2344091 h 2516954"/>
              <a:gd name="connsiteX10" fmla="*/ 15383348 w 17465821"/>
              <a:gd name="connsiteY10" fmla="*/ 2330237 h 2516954"/>
              <a:gd name="connsiteX11" fmla="*/ 15605021 w 17465821"/>
              <a:gd name="connsiteY11" fmla="*/ 2316382 h 2516954"/>
              <a:gd name="connsiteX12" fmla="*/ 15729711 w 17465821"/>
              <a:gd name="connsiteY12" fmla="*/ 2302528 h 2516954"/>
              <a:gd name="connsiteX13" fmla="*/ 15785130 w 17465821"/>
              <a:gd name="connsiteY13" fmla="*/ 2288673 h 2516954"/>
              <a:gd name="connsiteX14" fmla="*/ 16861139 w 17465821"/>
              <a:gd name="connsiteY14" fmla="*/ 2516792 h 2516954"/>
              <a:gd name="connsiteX15" fmla="*/ 17292275 w 17465821"/>
              <a:gd name="connsiteY15" fmla="*/ 2467766 h 2516954"/>
              <a:gd name="connsiteX16" fmla="*/ 16173057 w 17465821"/>
              <a:gd name="connsiteY16" fmla="*/ 2205546 h 2516954"/>
              <a:gd name="connsiteX17" fmla="*/ 17346389 w 17465821"/>
              <a:gd name="connsiteY17" fmla="*/ 2403902 h 2516954"/>
              <a:gd name="connsiteX18" fmla="*/ 17199225 w 17465821"/>
              <a:gd name="connsiteY18" fmla="*/ 2238587 h 2516954"/>
              <a:gd name="connsiteX19" fmla="*/ 17373945 w 17465821"/>
              <a:gd name="connsiteY19" fmla="*/ 2120118 h 2516954"/>
              <a:gd name="connsiteX20" fmla="*/ 17060493 w 17465821"/>
              <a:gd name="connsiteY20" fmla="*/ 2275041 h 2516954"/>
              <a:gd name="connsiteX21" fmla="*/ 17464508 w 17465821"/>
              <a:gd name="connsiteY21" fmla="*/ 2025210 h 2516954"/>
              <a:gd name="connsiteX22" fmla="*/ 16894763 w 17465821"/>
              <a:gd name="connsiteY22" fmla="*/ 1626566 h 2516954"/>
              <a:gd name="connsiteX23" fmla="*/ 16849608 w 17465821"/>
              <a:gd name="connsiteY23" fmla="*/ 1711597 h 2516954"/>
              <a:gd name="connsiteX24" fmla="*/ 17309908 w 17465821"/>
              <a:gd name="connsiteY24" fmla="*/ 1788548 h 2516954"/>
              <a:gd name="connsiteX25" fmla="*/ 16464002 w 17465821"/>
              <a:gd name="connsiteY25" fmla="*/ 1734491 h 2516954"/>
              <a:gd name="connsiteX26" fmla="*/ 16505566 w 17465821"/>
              <a:gd name="connsiteY26" fmla="*/ 1706782 h 2516954"/>
              <a:gd name="connsiteX27" fmla="*/ 16519421 w 17465821"/>
              <a:gd name="connsiteY27" fmla="*/ 1665219 h 2516954"/>
              <a:gd name="connsiteX28" fmla="*/ 16547130 w 17465821"/>
              <a:gd name="connsiteY28" fmla="*/ 1637509 h 2516954"/>
              <a:gd name="connsiteX29" fmla="*/ 16588693 w 17465821"/>
              <a:gd name="connsiteY29" fmla="*/ 1512819 h 2516954"/>
              <a:gd name="connsiteX30" fmla="*/ 16630257 w 17465821"/>
              <a:gd name="connsiteY30" fmla="*/ 1388128 h 2516954"/>
              <a:gd name="connsiteX31" fmla="*/ 16644111 w 17465821"/>
              <a:gd name="connsiteY31" fmla="*/ 1346564 h 2516954"/>
              <a:gd name="connsiteX32" fmla="*/ 16256808 w 17465821"/>
              <a:gd name="connsiteY32" fmla="*/ 1386821 h 2516954"/>
              <a:gd name="connsiteX33" fmla="*/ 16364233 w 17465821"/>
              <a:gd name="connsiteY33" fmla="*/ 1310708 h 2516954"/>
              <a:gd name="connsiteX34" fmla="*/ 16363090 w 17465821"/>
              <a:gd name="connsiteY34" fmla="*/ 1336663 h 2516954"/>
              <a:gd name="connsiteX35" fmla="*/ 16154214 w 17465821"/>
              <a:gd name="connsiteY35" fmla="*/ 1087899 h 2516954"/>
              <a:gd name="connsiteX36" fmla="*/ 16271926 w 17465821"/>
              <a:gd name="connsiteY36" fmla="*/ 942831 h 2516954"/>
              <a:gd name="connsiteX37" fmla="*/ 16184925 w 17465821"/>
              <a:gd name="connsiteY37" fmla="*/ 552510 h 2516954"/>
              <a:gd name="connsiteX38" fmla="*/ 15916359 w 17465821"/>
              <a:gd name="connsiteY38" fmla="*/ 465704 h 2516954"/>
              <a:gd name="connsiteX39" fmla="*/ 16311602 w 17465821"/>
              <a:gd name="connsiteY39" fmla="*/ 376746 h 2516954"/>
              <a:gd name="connsiteX40" fmla="*/ 16076075 w 17465821"/>
              <a:gd name="connsiteY40" fmla="*/ 362891 h 2516954"/>
              <a:gd name="connsiteX41" fmla="*/ 15258657 w 17465821"/>
              <a:gd name="connsiteY41" fmla="*/ 362891 h 2516954"/>
              <a:gd name="connsiteX42" fmla="*/ 15189384 w 17465821"/>
              <a:gd name="connsiteY42" fmla="*/ 376746 h 2516954"/>
              <a:gd name="connsiteX43" fmla="*/ 15023130 w 17465821"/>
              <a:gd name="connsiteY43" fmla="*/ 404455 h 2516954"/>
              <a:gd name="connsiteX44" fmla="*/ 14898439 w 17465821"/>
              <a:gd name="connsiteY44" fmla="*/ 446019 h 2516954"/>
              <a:gd name="connsiteX45" fmla="*/ 14856875 w 17465821"/>
              <a:gd name="connsiteY45" fmla="*/ 459873 h 2516954"/>
              <a:gd name="connsiteX46" fmla="*/ 14964892 w 17465821"/>
              <a:gd name="connsiteY46" fmla="*/ 307643 h 2516954"/>
              <a:gd name="connsiteX47" fmla="*/ 13905991 w 17465821"/>
              <a:gd name="connsiteY47" fmla="*/ 409000 h 2516954"/>
              <a:gd name="connsiteX48" fmla="*/ 14729488 w 17465821"/>
              <a:gd name="connsiteY48" fmla="*/ 332957 h 2516954"/>
              <a:gd name="connsiteX49" fmla="*/ 13876640 w 17465821"/>
              <a:gd name="connsiteY49" fmla="*/ 319986 h 2516954"/>
              <a:gd name="connsiteX50" fmla="*/ 13765305 w 17465821"/>
              <a:gd name="connsiteY50" fmla="*/ 359956 h 2516954"/>
              <a:gd name="connsiteX51" fmla="*/ 13418446 w 17465821"/>
              <a:gd name="connsiteY51" fmla="*/ 878601 h 2516954"/>
              <a:gd name="connsiteX52" fmla="*/ 13820048 w 17465821"/>
              <a:gd name="connsiteY52" fmla="*/ 974027 h 2516954"/>
              <a:gd name="connsiteX53" fmla="*/ 13965346 w 17465821"/>
              <a:gd name="connsiteY53" fmla="*/ 1066885 h 2516954"/>
              <a:gd name="connsiteX54" fmla="*/ 14468948 w 17465821"/>
              <a:gd name="connsiteY54" fmla="*/ 944782 h 2516954"/>
              <a:gd name="connsiteX55" fmla="*/ 14455093 w 17465821"/>
              <a:gd name="connsiteY55" fmla="*/ 986346 h 2516954"/>
              <a:gd name="connsiteX56" fmla="*/ 14441239 w 17465821"/>
              <a:gd name="connsiteY56" fmla="*/ 1055619 h 2516954"/>
              <a:gd name="connsiteX57" fmla="*/ 14427384 w 17465821"/>
              <a:gd name="connsiteY57" fmla="*/ 1138746 h 2516954"/>
              <a:gd name="connsiteX58" fmla="*/ 14399675 w 17465821"/>
              <a:gd name="connsiteY58" fmla="*/ 1263437 h 2516954"/>
              <a:gd name="connsiteX59" fmla="*/ 14385821 w 17465821"/>
              <a:gd name="connsiteY59" fmla="*/ 1374273 h 2516954"/>
              <a:gd name="connsiteX60" fmla="*/ 14344257 w 17465821"/>
              <a:gd name="connsiteY60" fmla="*/ 1388128 h 2516954"/>
              <a:gd name="connsiteX61" fmla="*/ 13319021 w 17465821"/>
              <a:gd name="connsiteY61" fmla="*/ 1401982 h 2516954"/>
              <a:gd name="connsiteX62" fmla="*/ 0 w 17465821"/>
              <a:gd name="connsiteY62" fmla="*/ 0 h 2516954"/>
              <a:gd name="connsiteX0" fmla="*/ 14399675 w 17545366"/>
              <a:gd name="connsiteY0" fmla="*/ 1360419 h 2516954"/>
              <a:gd name="connsiteX1" fmla="*/ 14441239 w 17545366"/>
              <a:gd name="connsiteY1" fmla="*/ 1429691 h 2516954"/>
              <a:gd name="connsiteX2" fmla="*/ 14427384 w 17545366"/>
              <a:gd name="connsiteY2" fmla="*/ 1692928 h 2516954"/>
              <a:gd name="connsiteX3" fmla="*/ 14385821 w 17545366"/>
              <a:gd name="connsiteY3" fmla="*/ 1831473 h 2516954"/>
              <a:gd name="connsiteX4" fmla="*/ 14358111 w 17545366"/>
              <a:gd name="connsiteY4" fmla="*/ 1928455 h 2516954"/>
              <a:gd name="connsiteX5" fmla="*/ 14371966 w 17545366"/>
              <a:gd name="connsiteY5" fmla="*/ 2177837 h 2516954"/>
              <a:gd name="connsiteX6" fmla="*/ 14427384 w 17545366"/>
              <a:gd name="connsiteY6" fmla="*/ 2247109 h 2516954"/>
              <a:gd name="connsiteX7" fmla="*/ 14455093 w 17545366"/>
              <a:gd name="connsiteY7" fmla="*/ 2274819 h 2516954"/>
              <a:gd name="connsiteX8" fmla="*/ 14815311 w 17545366"/>
              <a:gd name="connsiteY8" fmla="*/ 2344091 h 2516954"/>
              <a:gd name="connsiteX9" fmla="*/ 15341784 w 17545366"/>
              <a:gd name="connsiteY9" fmla="*/ 2344091 h 2516954"/>
              <a:gd name="connsiteX10" fmla="*/ 15383348 w 17545366"/>
              <a:gd name="connsiteY10" fmla="*/ 2330237 h 2516954"/>
              <a:gd name="connsiteX11" fmla="*/ 15605021 w 17545366"/>
              <a:gd name="connsiteY11" fmla="*/ 2316382 h 2516954"/>
              <a:gd name="connsiteX12" fmla="*/ 15729711 w 17545366"/>
              <a:gd name="connsiteY12" fmla="*/ 2302528 h 2516954"/>
              <a:gd name="connsiteX13" fmla="*/ 15785130 w 17545366"/>
              <a:gd name="connsiteY13" fmla="*/ 2288673 h 2516954"/>
              <a:gd name="connsiteX14" fmla="*/ 16861139 w 17545366"/>
              <a:gd name="connsiteY14" fmla="*/ 2516792 h 2516954"/>
              <a:gd name="connsiteX15" fmla="*/ 17292275 w 17545366"/>
              <a:gd name="connsiteY15" fmla="*/ 2467766 h 2516954"/>
              <a:gd name="connsiteX16" fmla="*/ 16173057 w 17545366"/>
              <a:gd name="connsiteY16" fmla="*/ 2205546 h 2516954"/>
              <a:gd name="connsiteX17" fmla="*/ 17346389 w 17545366"/>
              <a:gd name="connsiteY17" fmla="*/ 2403902 h 2516954"/>
              <a:gd name="connsiteX18" fmla="*/ 17199225 w 17545366"/>
              <a:gd name="connsiteY18" fmla="*/ 2238587 h 2516954"/>
              <a:gd name="connsiteX19" fmla="*/ 17373945 w 17545366"/>
              <a:gd name="connsiteY19" fmla="*/ 2120118 h 2516954"/>
              <a:gd name="connsiteX20" fmla="*/ 17060493 w 17545366"/>
              <a:gd name="connsiteY20" fmla="*/ 2275041 h 2516954"/>
              <a:gd name="connsiteX21" fmla="*/ 17544226 w 17545366"/>
              <a:gd name="connsiteY21" fmla="*/ 2032223 h 2516954"/>
              <a:gd name="connsiteX22" fmla="*/ 16894763 w 17545366"/>
              <a:gd name="connsiteY22" fmla="*/ 1626566 h 2516954"/>
              <a:gd name="connsiteX23" fmla="*/ 16849608 w 17545366"/>
              <a:gd name="connsiteY23" fmla="*/ 1711597 h 2516954"/>
              <a:gd name="connsiteX24" fmla="*/ 17309908 w 17545366"/>
              <a:gd name="connsiteY24" fmla="*/ 1788548 h 2516954"/>
              <a:gd name="connsiteX25" fmla="*/ 16464002 w 17545366"/>
              <a:gd name="connsiteY25" fmla="*/ 1734491 h 2516954"/>
              <a:gd name="connsiteX26" fmla="*/ 16505566 w 17545366"/>
              <a:gd name="connsiteY26" fmla="*/ 1706782 h 2516954"/>
              <a:gd name="connsiteX27" fmla="*/ 16519421 w 17545366"/>
              <a:gd name="connsiteY27" fmla="*/ 1665219 h 2516954"/>
              <a:gd name="connsiteX28" fmla="*/ 16547130 w 17545366"/>
              <a:gd name="connsiteY28" fmla="*/ 1637509 h 2516954"/>
              <a:gd name="connsiteX29" fmla="*/ 16588693 w 17545366"/>
              <a:gd name="connsiteY29" fmla="*/ 1512819 h 2516954"/>
              <a:gd name="connsiteX30" fmla="*/ 16630257 w 17545366"/>
              <a:gd name="connsiteY30" fmla="*/ 1388128 h 2516954"/>
              <a:gd name="connsiteX31" fmla="*/ 16644111 w 17545366"/>
              <a:gd name="connsiteY31" fmla="*/ 1346564 h 2516954"/>
              <a:gd name="connsiteX32" fmla="*/ 16256808 w 17545366"/>
              <a:gd name="connsiteY32" fmla="*/ 1386821 h 2516954"/>
              <a:gd name="connsiteX33" fmla="*/ 16364233 w 17545366"/>
              <a:gd name="connsiteY33" fmla="*/ 1310708 h 2516954"/>
              <a:gd name="connsiteX34" fmla="*/ 16363090 w 17545366"/>
              <a:gd name="connsiteY34" fmla="*/ 1336663 h 2516954"/>
              <a:gd name="connsiteX35" fmla="*/ 16154214 w 17545366"/>
              <a:gd name="connsiteY35" fmla="*/ 1087899 h 2516954"/>
              <a:gd name="connsiteX36" fmla="*/ 16271926 w 17545366"/>
              <a:gd name="connsiteY36" fmla="*/ 942831 h 2516954"/>
              <a:gd name="connsiteX37" fmla="*/ 16184925 w 17545366"/>
              <a:gd name="connsiteY37" fmla="*/ 552510 h 2516954"/>
              <a:gd name="connsiteX38" fmla="*/ 15916359 w 17545366"/>
              <a:gd name="connsiteY38" fmla="*/ 465704 h 2516954"/>
              <a:gd name="connsiteX39" fmla="*/ 16311602 w 17545366"/>
              <a:gd name="connsiteY39" fmla="*/ 376746 h 2516954"/>
              <a:gd name="connsiteX40" fmla="*/ 16076075 w 17545366"/>
              <a:gd name="connsiteY40" fmla="*/ 362891 h 2516954"/>
              <a:gd name="connsiteX41" fmla="*/ 15258657 w 17545366"/>
              <a:gd name="connsiteY41" fmla="*/ 362891 h 2516954"/>
              <a:gd name="connsiteX42" fmla="*/ 15189384 w 17545366"/>
              <a:gd name="connsiteY42" fmla="*/ 376746 h 2516954"/>
              <a:gd name="connsiteX43" fmla="*/ 15023130 w 17545366"/>
              <a:gd name="connsiteY43" fmla="*/ 404455 h 2516954"/>
              <a:gd name="connsiteX44" fmla="*/ 14898439 w 17545366"/>
              <a:gd name="connsiteY44" fmla="*/ 446019 h 2516954"/>
              <a:gd name="connsiteX45" fmla="*/ 14856875 w 17545366"/>
              <a:gd name="connsiteY45" fmla="*/ 459873 h 2516954"/>
              <a:gd name="connsiteX46" fmla="*/ 14964892 w 17545366"/>
              <a:gd name="connsiteY46" fmla="*/ 307643 h 2516954"/>
              <a:gd name="connsiteX47" fmla="*/ 13905991 w 17545366"/>
              <a:gd name="connsiteY47" fmla="*/ 409000 h 2516954"/>
              <a:gd name="connsiteX48" fmla="*/ 14729488 w 17545366"/>
              <a:gd name="connsiteY48" fmla="*/ 332957 h 2516954"/>
              <a:gd name="connsiteX49" fmla="*/ 13876640 w 17545366"/>
              <a:gd name="connsiteY49" fmla="*/ 319986 h 2516954"/>
              <a:gd name="connsiteX50" fmla="*/ 13765305 w 17545366"/>
              <a:gd name="connsiteY50" fmla="*/ 359956 h 2516954"/>
              <a:gd name="connsiteX51" fmla="*/ 13418446 w 17545366"/>
              <a:gd name="connsiteY51" fmla="*/ 878601 h 2516954"/>
              <a:gd name="connsiteX52" fmla="*/ 13820048 w 17545366"/>
              <a:gd name="connsiteY52" fmla="*/ 974027 h 2516954"/>
              <a:gd name="connsiteX53" fmla="*/ 13965346 w 17545366"/>
              <a:gd name="connsiteY53" fmla="*/ 1066885 h 2516954"/>
              <a:gd name="connsiteX54" fmla="*/ 14468948 w 17545366"/>
              <a:gd name="connsiteY54" fmla="*/ 944782 h 2516954"/>
              <a:gd name="connsiteX55" fmla="*/ 14455093 w 17545366"/>
              <a:gd name="connsiteY55" fmla="*/ 986346 h 2516954"/>
              <a:gd name="connsiteX56" fmla="*/ 14441239 w 17545366"/>
              <a:gd name="connsiteY56" fmla="*/ 1055619 h 2516954"/>
              <a:gd name="connsiteX57" fmla="*/ 14427384 w 17545366"/>
              <a:gd name="connsiteY57" fmla="*/ 1138746 h 2516954"/>
              <a:gd name="connsiteX58" fmla="*/ 14399675 w 17545366"/>
              <a:gd name="connsiteY58" fmla="*/ 1263437 h 2516954"/>
              <a:gd name="connsiteX59" fmla="*/ 14385821 w 17545366"/>
              <a:gd name="connsiteY59" fmla="*/ 1374273 h 2516954"/>
              <a:gd name="connsiteX60" fmla="*/ 14344257 w 17545366"/>
              <a:gd name="connsiteY60" fmla="*/ 1388128 h 2516954"/>
              <a:gd name="connsiteX61" fmla="*/ 13319021 w 17545366"/>
              <a:gd name="connsiteY61" fmla="*/ 1401982 h 2516954"/>
              <a:gd name="connsiteX62" fmla="*/ 0 w 17545366"/>
              <a:gd name="connsiteY62" fmla="*/ 0 h 2516954"/>
              <a:gd name="connsiteX0" fmla="*/ 14399675 w 17549262"/>
              <a:gd name="connsiteY0" fmla="*/ 1360419 h 2516954"/>
              <a:gd name="connsiteX1" fmla="*/ 14441239 w 17549262"/>
              <a:gd name="connsiteY1" fmla="*/ 1429691 h 2516954"/>
              <a:gd name="connsiteX2" fmla="*/ 14427384 w 17549262"/>
              <a:gd name="connsiteY2" fmla="*/ 1692928 h 2516954"/>
              <a:gd name="connsiteX3" fmla="*/ 14385821 w 17549262"/>
              <a:gd name="connsiteY3" fmla="*/ 1831473 h 2516954"/>
              <a:gd name="connsiteX4" fmla="*/ 14358111 w 17549262"/>
              <a:gd name="connsiteY4" fmla="*/ 1928455 h 2516954"/>
              <a:gd name="connsiteX5" fmla="*/ 14371966 w 17549262"/>
              <a:gd name="connsiteY5" fmla="*/ 2177837 h 2516954"/>
              <a:gd name="connsiteX6" fmla="*/ 14427384 w 17549262"/>
              <a:gd name="connsiteY6" fmla="*/ 2247109 h 2516954"/>
              <a:gd name="connsiteX7" fmla="*/ 14455093 w 17549262"/>
              <a:gd name="connsiteY7" fmla="*/ 2274819 h 2516954"/>
              <a:gd name="connsiteX8" fmla="*/ 14815311 w 17549262"/>
              <a:gd name="connsiteY8" fmla="*/ 2344091 h 2516954"/>
              <a:gd name="connsiteX9" fmla="*/ 15341784 w 17549262"/>
              <a:gd name="connsiteY9" fmla="*/ 2344091 h 2516954"/>
              <a:gd name="connsiteX10" fmla="*/ 15383348 w 17549262"/>
              <a:gd name="connsiteY10" fmla="*/ 2330237 h 2516954"/>
              <a:gd name="connsiteX11" fmla="*/ 15605021 w 17549262"/>
              <a:gd name="connsiteY11" fmla="*/ 2316382 h 2516954"/>
              <a:gd name="connsiteX12" fmla="*/ 15729711 w 17549262"/>
              <a:gd name="connsiteY12" fmla="*/ 2302528 h 2516954"/>
              <a:gd name="connsiteX13" fmla="*/ 15785130 w 17549262"/>
              <a:gd name="connsiteY13" fmla="*/ 2288673 h 2516954"/>
              <a:gd name="connsiteX14" fmla="*/ 16861139 w 17549262"/>
              <a:gd name="connsiteY14" fmla="*/ 2516792 h 2516954"/>
              <a:gd name="connsiteX15" fmla="*/ 17292275 w 17549262"/>
              <a:gd name="connsiteY15" fmla="*/ 2467766 h 2516954"/>
              <a:gd name="connsiteX16" fmla="*/ 16173057 w 17549262"/>
              <a:gd name="connsiteY16" fmla="*/ 2205546 h 2516954"/>
              <a:gd name="connsiteX17" fmla="*/ 17346389 w 17549262"/>
              <a:gd name="connsiteY17" fmla="*/ 2403902 h 2516954"/>
              <a:gd name="connsiteX18" fmla="*/ 17199225 w 17549262"/>
              <a:gd name="connsiteY18" fmla="*/ 2238587 h 2516954"/>
              <a:gd name="connsiteX19" fmla="*/ 17373945 w 17549262"/>
              <a:gd name="connsiteY19" fmla="*/ 2120118 h 2516954"/>
              <a:gd name="connsiteX20" fmla="*/ 17204924 w 17549262"/>
              <a:gd name="connsiteY20" fmla="*/ 2384297 h 2516954"/>
              <a:gd name="connsiteX21" fmla="*/ 17544226 w 17549262"/>
              <a:gd name="connsiteY21" fmla="*/ 2032223 h 2516954"/>
              <a:gd name="connsiteX22" fmla="*/ 16894763 w 17549262"/>
              <a:gd name="connsiteY22" fmla="*/ 1626566 h 2516954"/>
              <a:gd name="connsiteX23" fmla="*/ 16849608 w 17549262"/>
              <a:gd name="connsiteY23" fmla="*/ 1711597 h 2516954"/>
              <a:gd name="connsiteX24" fmla="*/ 17309908 w 17549262"/>
              <a:gd name="connsiteY24" fmla="*/ 1788548 h 2516954"/>
              <a:gd name="connsiteX25" fmla="*/ 16464002 w 17549262"/>
              <a:gd name="connsiteY25" fmla="*/ 1734491 h 2516954"/>
              <a:gd name="connsiteX26" fmla="*/ 16505566 w 17549262"/>
              <a:gd name="connsiteY26" fmla="*/ 1706782 h 2516954"/>
              <a:gd name="connsiteX27" fmla="*/ 16519421 w 17549262"/>
              <a:gd name="connsiteY27" fmla="*/ 1665219 h 2516954"/>
              <a:gd name="connsiteX28" fmla="*/ 16547130 w 17549262"/>
              <a:gd name="connsiteY28" fmla="*/ 1637509 h 2516954"/>
              <a:gd name="connsiteX29" fmla="*/ 16588693 w 17549262"/>
              <a:gd name="connsiteY29" fmla="*/ 1512819 h 2516954"/>
              <a:gd name="connsiteX30" fmla="*/ 16630257 w 17549262"/>
              <a:gd name="connsiteY30" fmla="*/ 1388128 h 2516954"/>
              <a:gd name="connsiteX31" fmla="*/ 16644111 w 17549262"/>
              <a:gd name="connsiteY31" fmla="*/ 1346564 h 2516954"/>
              <a:gd name="connsiteX32" fmla="*/ 16256808 w 17549262"/>
              <a:gd name="connsiteY32" fmla="*/ 1386821 h 2516954"/>
              <a:gd name="connsiteX33" fmla="*/ 16364233 w 17549262"/>
              <a:gd name="connsiteY33" fmla="*/ 1310708 h 2516954"/>
              <a:gd name="connsiteX34" fmla="*/ 16363090 w 17549262"/>
              <a:gd name="connsiteY34" fmla="*/ 1336663 h 2516954"/>
              <a:gd name="connsiteX35" fmla="*/ 16154214 w 17549262"/>
              <a:gd name="connsiteY35" fmla="*/ 1087899 h 2516954"/>
              <a:gd name="connsiteX36" fmla="*/ 16271926 w 17549262"/>
              <a:gd name="connsiteY36" fmla="*/ 942831 h 2516954"/>
              <a:gd name="connsiteX37" fmla="*/ 16184925 w 17549262"/>
              <a:gd name="connsiteY37" fmla="*/ 552510 h 2516954"/>
              <a:gd name="connsiteX38" fmla="*/ 15916359 w 17549262"/>
              <a:gd name="connsiteY38" fmla="*/ 465704 h 2516954"/>
              <a:gd name="connsiteX39" fmla="*/ 16311602 w 17549262"/>
              <a:gd name="connsiteY39" fmla="*/ 376746 h 2516954"/>
              <a:gd name="connsiteX40" fmla="*/ 16076075 w 17549262"/>
              <a:gd name="connsiteY40" fmla="*/ 362891 h 2516954"/>
              <a:gd name="connsiteX41" fmla="*/ 15258657 w 17549262"/>
              <a:gd name="connsiteY41" fmla="*/ 362891 h 2516954"/>
              <a:gd name="connsiteX42" fmla="*/ 15189384 w 17549262"/>
              <a:gd name="connsiteY42" fmla="*/ 376746 h 2516954"/>
              <a:gd name="connsiteX43" fmla="*/ 15023130 w 17549262"/>
              <a:gd name="connsiteY43" fmla="*/ 404455 h 2516954"/>
              <a:gd name="connsiteX44" fmla="*/ 14898439 w 17549262"/>
              <a:gd name="connsiteY44" fmla="*/ 446019 h 2516954"/>
              <a:gd name="connsiteX45" fmla="*/ 14856875 w 17549262"/>
              <a:gd name="connsiteY45" fmla="*/ 459873 h 2516954"/>
              <a:gd name="connsiteX46" fmla="*/ 14964892 w 17549262"/>
              <a:gd name="connsiteY46" fmla="*/ 307643 h 2516954"/>
              <a:gd name="connsiteX47" fmla="*/ 13905991 w 17549262"/>
              <a:gd name="connsiteY47" fmla="*/ 409000 h 2516954"/>
              <a:gd name="connsiteX48" fmla="*/ 14729488 w 17549262"/>
              <a:gd name="connsiteY48" fmla="*/ 332957 h 2516954"/>
              <a:gd name="connsiteX49" fmla="*/ 13876640 w 17549262"/>
              <a:gd name="connsiteY49" fmla="*/ 319986 h 2516954"/>
              <a:gd name="connsiteX50" fmla="*/ 13765305 w 17549262"/>
              <a:gd name="connsiteY50" fmla="*/ 359956 h 2516954"/>
              <a:gd name="connsiteX51" fmla="*/ 13418446 w 17549262"/>
              <a:gd name="connsiteY51" fmla="*/ 878601 h 2516954"/>
              <a:gd name="connsiteX52" fmla="*/ 13820048 w 17549262"/>
              <a:gd name="connsiteY52" fmla="*/ 974027 h 2516954"/>
              <a:gd name="connsiteX53" fmla="*/ 13965346 w 17549262"/>
              <a:gd name="connsiteY53" fmla="*/ 1066885 h 2516954"/>
              <a:gd name="connsiteX54" fmla="*/ 14468948 w 17549262"/>
              <a:gd name="connsiteY54" fmla="*/ 944782 h 2516954"/>
              <a:gd name="connsiteX55" fmla="*/ 14455093 w 17549262"/>
              <a:gd name="connsiteY55" fmla="*/ 986346 h 2516954"/>
              <a:gd name="connsiteX56" fmla="*/ 14441239 w 17549262"/>
              <a:gd name="connsiteY56" fmla="*/ 1055619 h 2516954"/>
              <a:gd name="connsiteX57" fmla="*/ 14427384 w 17549262"/>
              <a:gd name="connsiteY57" fmla="*/ 1138746 h 2516954"/>
              <a:gd name="connsiteX58" fmla="*/ 14399675 w 17549262"/>
              <a:gd name="connsiteY58" fmla="*/ 1263437 h 2516954"/>
              <a:gd name="connsiteX59" fmla="*/ 14385821 w 17549262"/>
              <a:gd name="connsiteY59" fmla="*/ 1374273 h 2516954"/>
              <a:gd name="connsiteX60" fmla="*/ 14344257 w 17549262"/>
              <a:gd name="connsiteY60" fmla="*/ 1388128 h 2516954"/>
              <a:gd name="connsiteX61" fmla="*/ 13319021 w 17549262"/>
              <a:gd name="connsiteY61" fmla="*/ 1401982 h 2516954"/>
              <a:gd name="connsiteX62" fmla="*/ 0 w 17549262"/>
              <a:gd name="connsiteY62" fmla="*/ 0 h 2516954"/>
              <a:gd name="connsiteX0" fmla="*/ 14399675 w 17549262"/>
              <a:gd name="connsiteY0" fmla="*/ 1360419 h 2516954"/>
              <a:gd name="connsiteX1" fmla="*/ 14441239 w 17549262"/>
              <a:gd name="connsiteY1" fmla="*/ 1429691 h 2516954"/>
              <a:gd name="connsiteX2" fmla="*/ 14427384 w 17549262"/>
              <a:gd name="connsiteY2" fmla="*/ 1692928 h 2516954"/>
              <a:gd name="connsiteX3" fmla="*/ 14385821 w 17549262"/>
              <a:gd name="connsiteY3" fmla="*/ 1831473 h 2516954"/>
              <a:gd name="connsiteX4" fmla="*/ 14358111 w 17549262"/>
              <a:gd name="connsiteY4" fmla="*/ 1928455 h 2516954"/>
              <a:gd name="connsiteX5" fmla="*/ 14371966 w 17549262"/>
              <a:gd name="connsiteY5" fmla="*/ 2177837 h 2516954"/>
              <a:gd name="connsiteX6" fmla="*/ 14427384 w 17549262"/>
              <a:gd name="connsiteY6" fmla="*/ 2247109 h 2516954"/>
              <a:gd name="connsiteX7" fmla="*/ 14455093 w 17549262"/>
              <a:gd name="connsiteY7" fmla="*/ 2274819 h 2516954"/>
              <a:gd name="connsiteX8" fmla="*/ 14815311 w 17549262"/>
              <a:gd name="connsiteY8" fmla="*/ 2344091 h 2516954"/>
              <a:gd name="connsiteX9" fmla="*/ 15341784 w 17549262"/>
              <a:gd name="connsiteY9" fmla="*/ 2344091 h 2516954"/>
              <a:gd name="connsiteX10" fmla="*/ 15383348 w 17549262"/>
              <a:gd name="connsiteY10" fmla="*/ 2330237 h 2516954"/>
              <a:gd name="connsiteX11" fmla="*/ 15605021 w 17549262"/>
              <a:gd name="connsiteY11" fmla="*/ 2316382 h 2516954"/>
              <a:gd name="connsiteX12" fmla="*/ 15729711 w 17549262"/>
              <a:gd name="connsiteY12" fmla="*/ 2302528 h 2516954"/>
              <a:gd name="connsiteX13" fmla="*/ 15785130 w 17549262"/>
              <a:gd name="connsiteY13" fmla="*/ 2288673 h 2516954"/>
              <a:gd name="connsiteX14" fmla="*/ 16861139 w 17549262"/>
              <a:gd name="connsiteY14" fmla="*/ 2516792 h 2516954"/>
              <a:gd name="connsiteX15" fmla="*/ 17292275 w 17549262"/>
              <a:gd name="connsiteY15" fmla="*/ 2467766 h 2516954"/>
              <a:gd name="connsiteX16" fmla="*/ 16213632 w 17549262"/>
              <a:gd name="connsiteY16" fmla="*/ 2418304 h 2516954"/>
              <a:gd name="connsiteX17" fmla="*/ 17346389 w 17549262"/>
              <a:gd name="connsiteY17" fmla="*/ 2403902 h 2516954"/>
              <a:gd name="connsiteX18" fmla="*/ 17199225 w 17549262"/>
              <a:gd name="connsiteY18" fmla="*/ 2238587 h 2516954"/>
              <a:gd name="connsiteX19" fmla="*/ 17373945 w 17549262"/>
              <a:gd name="connsiteY19" fmla="*/ 2120118 h 2516954"/>
              <a:gd name="connsiteX20" fmla="*/ 17204924 w 17549262"/>
              <a:gd name="connsiteY20" fmla="*/ 2384297 h 2516954"/>
              <a:gd name="connsiteX21" fmla="*/ 17544226 w 17549262"/>
              <a:gd name="connsiteY21" fmla="*/ 2032223 h 2516954"/>
              <a:gd name="connsiteX22" fmla="*/ 16894763 w 17549262"/>
              <a:gd name="connsiteY22" fmla="*/ 1626566 h 2516954"/>
              <a:gd name="connsiteX23" fmla="*/ 16849608 w 17549262"/>
              <a:gd name="connsiteY23" fmla="*/ 1711597 h 2516954"/>
              <a:gd name="connsiteX24" fmla="*/ 17309908 w 17549262"/>
              <a:gd name="connsiteY24" fmla="*/ 1788548 h 2516954"/>
              <a:gd name="connsiteX25" fmla="*/ 16464002 w 17549262"/>
              <a:gd name="connsiteY25" fmla="*/ 1734491 h 2516954"/>
              <a:gd name="connsiteX26" fmla="*/ 16505566 w 17549262"/>
              <a:gd name="connsiteY26" fmla="*/ 1706782 h 2516954"/>
              <a:gd name="connsiteX27" fmla="*/ 16519421 w 17549262"/>
              <a:gd name="connsiteY27" fmla="*/ 1665219 h 2516954"/>
              <a:gd name="connsiteX28" fmla="*/ 16547130 w 17549262"/>
              <a:gd name="connsiteY28" fmla="*/ 1637509 h 2516954"/>
              <a:gd name="connsiteX29" fmla="*/ 16588693 w 17549262"/>
              <a:gd name="connsiteY29" fmla="*/ 1512819 h 2516954"/>
              <a:gd name="connsiteX30" fmla="*/ 16630257 w 17549262"/>
              <a:gd name="connsiteY30" fmla="*/ 1388128 h 2516954"/>
              <a:gd name="connsiteX31" fmla="*/ 16644111 w 17549262"/>
              <a:gd name="connsiteY31" fmla="*/ 1346564 h 2516954"/>
              <a:gd name="connsiteX32" fmla="*/ 16256808 w 17549262"/>
              <a:gd name="connsiteY32" fmla="*/ 1386821 h 2516954"/>
              <a:gd name="connsiteX33" fmla="*/ 16364233 w 17549262"/>
              <a:gd name="connsiteY33" fmla="*/ 1310708 h 2516954"/>
              <a:gd name="connsiteX34" fmla="*/ 16363090 w 17549262"/>
              <a:gd name="connsiteY34" fmla="*/ 1336663 h 2516954"/>
              <a:gd name="connsiteX35" fmla="*/ 16154214 w 17549262"/>
              <a:gd name="connsiteY35" fmla="*/ 1087899 h 2516954"/>
              <a:gd name="connsiteX36" fmla="*/ 16271926 w 17549262"/>
              <a:gd name="connsiteY36" fmla="*/ 942831 h 2516954"/>
              <a:gd name="connsiteX37" fmla="*/ 16184925 w 17549262"/>
              <a:gd name="connsiteY37" fmla="*/ 552510 h 2516954"/>
              <a:gd name="connsiteX38" fmla="*/ 15916359 w 17549262"/>
              <a:gd name="connsiteY38" fmla="*/ 465704 h 2516954"/>
              <a:gd name="connsiteX39" fmla="*/ 16311602 w 17549262"/>
              <a:gd name="connsiteY39" fmla="*/ 376746 h 2516954"/>
              <a:gd name="connsiteX40" fmla="*/ 16076075 w 17549262"/>
              <a:gd name="connsiteY40" fmla="*/ 362891 h 2516954"/>
              <a:gd name="connsiteX41" fmla="*/ 15258657 w 17549262"/>
              <a:gd name="connsiteY41" fmla="*/ 362891 h 2516954"/>
              <a:gd name="connsiteX42" fmla="*/ 15189384 w 17549262"/>
              <a:gd name="connsiteY42" fmla="*/ 376746 h 2516954"/>
              <a:gd name="connsiteX43" fmla="*/ 15023130 w 17549262"/>
              <a:gd name="connsiteY43" fmla="*/ 404455 h 2516954"/>
              <a:gd name="connsiteX44" fmla="*/ 14898439 w 17549262"/>
              <a:gd name="connsiteY44" fmla="*/ 446019 h 2516954"/>
              <a:gd name="connsiteX45" fmla="*/ 14856875 w 17549262"/>
              <a:gd name="connsiteY45" fmla="*/ 459873 h 2516954"/>
              <a:gd name="connsiteX46" fmla="*/ 14964892 w 17549262"/>
              <a:gd name="connsiteY46" fmla="*/ 307643 h 2516954"/>
              <a:gd name="connsiteX47" fmla="*/ 13905991 w 17549262"/>
              <a:gd name="connsiteY47" fmla="*/ 409000 h 2516954"/>
              <a:gd name="connsiteX48" fmla="*/ 14729488 w 17549262"/>
              <a:gd name="connsiteY48" fmla="*/ 332957 h 2516954"/>
              <a:gd name="connsiteX49" fmla="*/ 13876640 w 17549262"/>
              <a:gd name="connsiteY49" fmla="*/ 319986 h 2516954"/>
              <a:gd name="connsiteX50" fmla="*/ 13765305 w 17549262"/>
              <a:gd name="connsiteY50" fmla="*/ 359956 h 2516954"/>
              <a:gd name="connsiteX51" fmla="*/ 13418446 w 17549262"/>
              <a:gd name="connsiteY51" fmla="*/ 878601 h 2516954"/>
              <a:gd name="connsiteX52" fmla="*/ 13820048 w 17549262"/>
              <a:gd name="connsiteY52" fmla="*/ 974027 h 2516954"/>
              <a:gd name="connsiteX53" fmla="*/ 13965346 w 17549262"/>
              <a:gd name="connsiteY53" fmla="*/ 1066885 h 2516954"/>
              <a:gd name="connsiteX54" fmla="*/ 14468948 w 17549262"/>
              <a:gd name="connsiteY54" fmla="*/ 944782 h 2516954"/>
              <a:gd name="connsiteX55" fmla="*/ 14455093 w 17549262"/>
              <a:gd name="connsiteY55" fmla="*/ 986346 h 2516954"/>
              <a:gd name="connsiteX56" fmla="*/ 14441239 w 17549262"/>
              <a:gd name="connsiteY56" fmla="*/ 1055619 h 2516954"/>
              <a:gd name="connsiteX57" fmla="*/ 14427384 w 17549262"/>
              <a:gd name="connsiteY57" fmla="*/ 1138746 h 2516954"/>
              <a:gd name="connsiteX58" fmla="*/ 14399675 w 17549262"/>
              <a:gd name="connsiteY58" fmla="*/ 1263437 h 2516954"/>
              <a:gd name="connsiteX59" fmla="*/ 14385821 w 17549262"/>
              <a:gd name="connsiteY59" fmla="*/ 1374273 h 2516954"/>
              <a:gd name="connsiteX60" fmla="*/ 14344257 w 17549262"/>
              <a:gd name="connsiteY60" fmla="*/ 1388128 h 2516954"/>
              <a:gd name="connsiteX61" fmla="*/ 13319021 w 17549262"/>
              <a:gd name="connsiteY61" fmla="*/ 1401982 h 2516954"/>
              <a:gd name="connsiteX62" fmla="*/ 0 w 17549262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427384 w 17560396"/>
              <a:gd name="connsiteY6" fmla="*/ 2247109 h 2516954"/>
              <a:gd name="connsiteX7" fmla="*/ 14455093 w 17560396"/>
              <a:gd name="connsiteY7" fmla="*/ 2274819 h 2516954"/>
              <a:gd name="connsiteX8" fmla="*/ 14815311 w 17560396"/>
              <a:gd name="connsiteY8" fmla="*/ 2344091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427384 w 17560396"/>
              <a:gd name="connsiteY6" fmla="*/ 2247109 h 2516954"/>
              <a:gd name="connsiteX7" fmla="*/ 14455093 w 17560396"/>
              <a:gd name="connsiteY7" fmla="*/ 2274819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427384 w 17560396"/>
              <a:gd name="connsiteY6" fmla="*/ 2247109 h 2516954"/>
              <a:gd name="connsiteX7" fmla="*/ 14666101 w 17560396"/>
              <a:gd name="connsiteY7" fmla="*/ 213246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853407 w 17560396"/>
              <a:gd name="connsiteY6" fmla="*/ 2236316 h 2516954"/>
              <a:gd name="connsiteX7" fmla="*/ 14666101 w 17560396"/>
              <a:gd name="connsiteY7" fmla="*/ 213246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853407 w 17560396"/>
              <a:gd name="connsiteY6" fmla="*/ 2236316 h 2516954"/>
              <a:gd name="connsiteX7" fmla="*/ 15076407 w 17560396"/>
              <a:gd name="connsiteY7" fmla="*/ 2007650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371966 w 17560396"/>
              <a:gd name="connsiteY5" fmla="*/ 217783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358111 w 17560396"/>
              <a:gd name="connsiteY4" fmla="*/ 1928455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385821 w 17560396"/>
              <a:gd name="connsiteY3" fmla="*/ 1831473 h 2516954"/>
              <a:gd name="connsiteX4" fmla="*/ 14664554 w 17560396"/>
              <a:gd name="connsiteY4" fmla="*/ 1907140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762841 w 17560396"/>
              <a:gd name="connsiteY3" fmla="*/ 1832460 h 2516954"/>
              <a:gd name="connsiteX4" fmla="*/ 14664554 w 17560396"/>
              <a:gd name="connsiteY4" fmla="*/ 1907140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427384 w 17560396"/>
              <a:gd name="connsiteY2" fmla="*/ 1692928 h 2516954"/>
              <a:gd name="connsiteX3" fmla="*/ 14918993 w 17560396"/>
              <a:gd name="connsiteY3" fmla="*/ 1781831 h 2516954"/>
              <a:gd name="connsiteX4" fmla="*/ 14664554 w 17560396"/>
              <a:gd name="connsiteY4" fmla="*/ 1907140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825976 w 17560396"/>
              <a:gd name="connsiteY2" fmla="*/ 1727996 h 2516954"/>
              <a:gd name="connsiteX3" fmla="*/ 14918993 w 17560396"/>
              <a:gd name="connsiteY3" fmla="*/ 1781831 h 2516954"/>
              <a:gd name="connsiteX4" fmla="*/ 14664554 w 17560396"/>
              <a:gd name="connsiteY4" fmla="*/ 1907140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344257 w 17560396"/>
              <a:gd name="connsiteY60" fmla="*/ 1388128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560396"/>
              <a:gd name="connsiteY0" fmla="*/ 1360419 h 2516954"/>
              <a:gd name="connsiteX1" fmla="*/ 14441239 w 17560396"/>
              <a:gd name="connsiteY1" fmla="*/ 1429691 h 2516954"/>
              <a:gd name="connsiteX2" fmla="*/ 14825976 w 17560396"/>
              <a:gd name="connsiteY2" fmla="*/ 1727996 h 2516954"/>
              <a:gd name="connsiteX3" fmla="*/ 14918993 w 17560396"/>
              <a:gd name="connsiteY3" fmla="*/ 1781831 h 2516954"/>
              <a:gd name="connsiteX4" fmla="*/ 14664554 w 17560396"/>
              <a:gd name="connsiteY4" fmla="*/ 1907140 h 2516954"/>
              <a:gd name="connsiteX5" fmla="*/ 14604554 w 17560396"/>
              <a:gd name="connsiteY5" fmla="*/ 2069567 h 2516954"/>
              <a:gd name="connsiteX6" fmla="*/ 14853407 w 17560396"/>
              <a:gd name="connsiteY6" fmla="*/ 2236316 h 2516954"/>
              <a:gd name="connsiteX7" fmla="*/ 15024830 w 17560396"/>
              <a:gd name="connsiteY7" fmla="*/ 2164028 h 2516954"/>
              <a:gd name="connsiteX8" fmla="*/ 15069470 w 17560396"/>
              <a:gd name="connsiteY8" fmla="*/ 2269902 h 2516954"/>
              <a:gd name="connsiteX9" fmla="*/ 15341784 w 17560396"/>
              <a:gd name="connsiteY9" fmla="*/ 2344091 h 2516954"/>
              <a:gd name="connsiteX10" fmla="*/ 15383348 w 17560396"/>
              <a:gd name="connsiteY10" fmla="*/ 2330237 h 2516954"/>
              <a:gd name="connsiteX11" fmla="*/ 15605021 w 17560396"/>
              <a:gd name="connsiteY11" fmla="*/ 2316382 h 2516954"/>
              <a:gd name="connsiteX12" fmla="*/ 15729711 w 17560396"/>
              <a:gd name="connsiteY12" fmla="*/ 2302528 h 2516954"/>
              <a:gd name="connsiteX13" fmla="*/ 15785130 w 17560396"/>
              <a:gd name="connsiteY13" fmla="*/ 2288673 h 2516954"/>
              <a:gd name="connsiteX14" fmla="*/ 16861139 w 17560396"/>
              <a:gd name="connsiteY14" fmla="*/ 2516792 h 2516954"/>
              <a:gd name="connsiteX15" fmla="*/ 17292275 w 17560396"/>
              <a:gd name="connsiteY15" fmla="*/ 2467766 h 2516954"/>
              <a:gd name="connsiteX16" fmla="*/ 16213632 w 17560396"/>
              <a:gd name="connsiteY16" fmla="*/ 2418304 h 2516954"/>
              <a:gd name="connsiteX17" fmla="*/ 17346389 w 17560396"/>
              <a:gd name="connsiteY17" fmla="*/ 2403902 h 2516954"/>
              <a:gd name="connsiteX18" fmla="*/ 17199225 w 17560396"/>
              <a:gd name="connsiteY18" fmla="*/ 2238587 h 2516954"/>
              <a:gd name="connsiteX19" fmla="*/ 17373945 w 17560396"/>
              <a:gd name="connsiteY19" fmla="*/ 2120118 h 2516954"/>
              <a:gd name="connsiteX20" fmla="*/ 17364364 w 17560396"/>
              <a:gd name="connsiteY20" fmla="*/ 2398323 h 2516954"/>
              <a:gd name="connsiteX21" fmla="*/ 17544226 w 17560396"/>
              <a:gd name="connsiteY21" fmla="*/ 2032223 h 2516954"/>
              <a:gd name="connsiteX22" fmla="*/ 16894763 w 17560396"/>
              <a:gd name="connsiteY22" fmla="*/ 1626566 h 2516954"/>
              <a:gd name="connsiteX23" fmla="*/ 16849608 w 17560396"/>
              <a:gd name="connsiteY23" fmla="*/ 1711597 h 2516954"/>
              <a:gd name="connsiteX24" fmla="*/ 17309908 w 17560396"/>
              <a:gd name="connsiteY24" fmla="*/ 1788548 h 2516954"/>
              <a:gd name="connsiteX25" fmla="*/ 16464002 w 17560396"/>
              <a:gd name="connsiteY25" fmla="*/ 1734491 h 2516954"/>
              <a:gd name="connsiteX26" fmla="*/ 16505566 w 17560396"/>
              <a:gd name="connsiteY26" fmla="*/ 1706782 h 2516954"/>
              <a:gd name="connsiteX27" fmla="*/ 16519421 w 17560396"/>
              <a:gd name="connsiteY27" fmla="*/ 1665219 h 2516954"/>
              <a:gd name="connsiteX28" fmla="*/ 16547130 w 17560396"/>
              <a:gd name="connsiteY28" fmla="*/ 1637509 h 2516954"/>
              <a:gd name="connsiteX29" fmla="*/ 16588693 w 17560396"/>
              <a:gd name="connsiteY29" fmla="*/ 1512819 h 2516954"/>
              <a:gd name="connsiteX30" fmla="*/ 16630257 w 17560396"/>
              <a:gd name="connsiteY30" fmla="*/ 1388128 h 2516954"/>
              <a:gd name="connsiteX31" fmla="*/ 16644111 w 17560396"/>
              <a:gd name="connsiteY31" fmla="*/ 1346564 h 2516954"/>
              <a:gd name="connsiteX32" fmla="*/ 16256808 w 17560396"/>
              <a:gd name="connsiteY32" fmla="*/ 1386821 h 2516954"/>
              <a:gd name="connsiteX33" fmla="*/ 16364233 w 17560396"/>
              <a:gd name="connsiteY33" fmla="*/ 1310708 h 2516954"/>
              <a:gd name="connsiteX34" fmla="*/ 16363090 w 17560396"/>
              <a:gd name="connsiteY34" fmla="*/ 1336663 h 2516954"/>
              <a:gd name="connsiteX35" fmla="*/ 16154214 w 17560396"/>
              <a:gd name="connsiteY35" fmla="*/ 1087899 h 2516954"/>
              <a:gd name="connsiteX36" fmla="*/ 16271926 w 17560396"/>
              <a:gd name="connsiteY36" fmla="*/ 942831 h 2516954"/>
              <a:gd name="connsiteX37" fmla="*/ 16184925 w 17560396"/>
              <a:gd name="connsiteY37" fmla="*/ 552510 h 2516954"/>
              <a:gd name="connsiteX38" fmla="*/ 15916359 w 17560396"/>
              <a:gd name="connsiteY38" fmla="*/ 465704 h 2516954"/>
              <a:gd name="connsiteX39" fmla="*/ 16311602 w 17560396"/>
              <a:gd name="connsiteY39" fmla="*/ 376746 h 2516954"/>
              <a:gd name="connsiteX40" fmla="*/ 16076075 w 17560396"/>
              <a:gd name="connsiteY40" fmla="*/ 362891 h 2516954"/>
              <a:gd name="connsiteX41" fmla="*/ 15258657 w 17560396"/>
              <a:gd name="connsiteY41" fmla="*/ 362891 h 2516954"/>
              <a:gd name="connsiteX42" fmla="*/ 15189384 w 17560396"/>
              <a:gd name="connsiteY42" fmla="*/ 376746 h 2516954"/>
              <a:gd name="connsiteX43" fmla="*/ 15023130 w 17560396"/>
              <a:gd name="connsiteY43" fmla="*/ 404455 h 2516954"/>
              <a:gd name="connsiteX44" fmla="*/ 14898439 w 17560396"/>
              <a:gd name="connsiteY44" fmla="*/ 446019 h 2516954"/>
              <a:gd name="connsiteX45" fmla="*/ 14856875 w 17560396"/>
              <a:gd name="connsiteY45" fmla="*/ 459873 h 2516954"/>
              <a:gd name="connsiteX46" fmla="*/ 14964892 w 17560396"/>
              <a:gd name="connsiteY46" fmla="*/ 307643 h 2516954"/>
              <a:gd name="connsiteX47" fmla="*/ 13905991 w 17560396"/>
              <a:gd name="connsiteY47" fmla="*/ 409000 h 2516954"/>
              <a:gd name="connsiteX48" fmla="*/ 14729488 w 17560396"/>
              <a:gd name="connsiteY48" fmla="*/ 332957 h 2516954"/>
              <a:gd name="connsiteX49" fmla="*/ 13876640 w 17560396"/>
              <a:gd name="connsiteY49" fmla="*/ 319986 h 2516954"/>
              <a:gd name="connsiteX50" fmla="*/ 13765305 w 17560396"/>
              <a:gd name="connsiteY50" fmla="*/ 359956 h 2516954"/>
              <a:gd name="connsiteX51" fmla="*/ 13418446 w 17560396"/>
              <a:gd name="connsiteY51" fmla="*/ 878601 h 2516954"/>
              <a:gd name="connsiteX52" fmla="*/ 13820048 w 17560396"/>
              <a:gd name="connsiteY52" fmla="*/ 974027 h 2516954"/>
              <a:gd name="connsiteX53" fmla="*/ 13965346 w 17560396"/>
              <a:gd name="connsiteY53" fmla="*/ 1066885 h 2516954"/>
              <a:gd name="connsiteX54" fmla="*/ 14468948 w 17560396"/>
              <a:gd name="connsiteY54" fmla="*/ 944782 h 2516954"/>
              <a:gd name="connsiteX55" fmla="*/ 14455093 w 17560396"/>
              <a:gd name="connsiteY55" fmla="*/ 986346 h 2516954"/>
              <a:gd name="connsiteX56" fmla="*/ 14441239 w 17560396"/>
              <a:gd name="connsiteY56" fmla="*/ 1055619 h 2516954"/>
              <a:gd name="connsiteX57" fmla="*/ 14427384 w 17560396"/>
              <a:gd name="connsiteY57" fmla="*/ 1138746 h 2516954"/>
              <a:gd name="connsiteX58" fmla="*/ 14399675 w 17560396"/>
              <a:gd name="connsiteY58" fmla="*/ 1263437 h 2516954"/>
              <a:gd name="connsiteX59" fmla="*/ 14385821 w 17560396"/>
              <a:gd name="connsiteY59" fmla="*/ 1374273 h 2516954"/>
              <a:gd name="connsiteX60" fmla="*/ 14623270 w 17560396"/>
              <a:gd name="connsiteY60" fmla="*/ 1412674 h 2516954"/>
              <a:gd name="connsiteX61" fmla="*/ 13319021 w 17560396"/>
              <a:gd name="connsiteY61" fmla="*/ 1401982 h 2516954"/>
              <a:gd name="connsiteX62" fmla="*/ 0 w 17560396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05991 w 17613677"/>
              <a:gd name="connsiteY47" fmla="*/ 409000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65305 w 17613677"/>
              <a:gd name="connsiteY50" fmla="*/ 359956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468948 w 17613677"/>
              <a:gd name="connsiteY54" fmla="*/ 944782 h 2516954"/>
              <a:gd name="connsiteX55" fmla="*/ 14455093 w 17613677"/>
              <a:gd name="connsiteY55" fmla="*/ 986346 h 2516954"/>
              <a:gd name="connsiteX56" fmla="*/ 14441239 w 17613677"/>
              <a:gd name="connsiteY56" fmla="*/ 1055619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05991 w 17613677"/>
              <a:gd name="connsiteY47" fmla="*/ 409000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65305 w 17613677"/>
              <a:gd name="connsiteY50" fmla="*/ 359956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468948 w 17613677"/>
              <a:gd name="connsiteY54" fmla="*/ 944782 h 2516954"/>
              <a:gd name="connsiteX55" fmla="*/ 14023215 w 17613677"/>
              <a:gd name="connsiteY55" fmla="*/ 1077081 h 2516954"/>
              <a:gd name="connsiteX56" fmla="*/ 14441239 w 17613677"/>
              <a:gd name="connsiteY56" fmla="*/ 1055619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05991 w 17613677"/>
              <a:gd name="connsiteY47" fmla="*/ 409000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65305 w 17613677"/>
              <a:gd name="connsiteY50" fmla="*/ 359956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468948 w 17613677"/>
              <a:gd name="connsiteY54" fmla="*/ 94478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05991 w 17613677"/>
              <a:gd name="connsiteY47" fmla="*/ 409000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65305 w 17613677"/>
              <a:gd name="connsiteY50" fmla="*/ 359956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05991 w 17613677"/>
              <a:gd name="connsiteY47" fmla="*/ 409000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856875 w 17613677"/>
              <a:gd name="connsiteY45" fmla="*/ 459873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4898439 w 17613677"/>
              <a:gd name="connsiteY44" fmla="*/ 446019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547130 w 17613677"/>
              <a:gd name="connsiteY28" fmla="*/ 1637509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505566 w 17613677"/>
              <a:gd name="connsiteY26" fmla="*/ 1706782 h 2516954"/>
              <a:gd name="connsiteX27" fmla="*/ 16519421 w 17613677"/>
              <a:gd name="connsiteY27" fmla="*/ 1665219 h 2516954"/>
              <a:gd name="connsiteX28" fmla="*/ 16712424 w 17613677"/>
              <a:gd name="connsiteY28" fmla="*/ 1571595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839437 w 17613677"/>
              <a:gd name="connsiteY26" fmla="*/ 1639607 h 2516954"/>
              <a:gd name="connsiteX27" fmla="*/ 16519421 w 17613677"/>
              <a:gd name="connsiteY27" fmla="*/ 1665219 h 2516954"/>
              <a:gd name="connsiteX28" fmla="*/ 16712424 w 17613677"/>
              <a:gd name="connsiteY28" fmla="*/ 1571595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918993 w 17613677"/>
              <a:gd name="connsiteY3" fmla="*/ 1781831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839437 w 17613677"/>
              <a:gd name="connsiteY26" fmla="*/ 1639607 h 2516954"/>
              <a:gd name="connsiteX27" fmla="*/ 17003591 w 17613677"/>
              <a:gd name="connsiteY27" fmla="*/ 1627357 h 2516954"/>
              <a:gd name="connsiteX28" fmla="*/ 16712424 w 17613677"/>
              <a:gd name="connsiteY28" fmla="*/ 1571595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817703 w 17613677"/>
              <a:gd name="connsiteY3" fmla="*/ 1740737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199225 w 17613677"/>
              <a:gd name="connsiteY18" fmla="*/ 2238587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839437 w 17613677"/>
              <a:gd name="connsiteY26" fmla="*/ 1639607 h 2516954"/>
              <a:gd name="connsiteX27" fmla="*/ 17003591 w 17613677"/>
              <a:gd name="connsiteY27" fmla="*/ 1627357 h 2516954"/>
              <a:gd name="connsiteX28" fmla="*/ 16712424 w 17613677"/>
              <a:gd name="connsiteY28" fmla="*/ 1571595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613677"/>
              <a:gd name="connsiteY0" fmla="*/ 1360419 h 2516954"/>
              <a:gd name="connsiteX1" fmla="*/ 14441239 w 17613677"/>
              <a:gd name="connsiteY1" fmla="*/ 1429691 h 2516954"/>
              <a:gd name="connsiteX2" fmla="*/ 14825976 w 17613677"/>
              <a:gd name="connsiteY2" fmla="*/ 1727996 h 2516954"/>
              <a:gd name="connsiteX3" fmla="*/ 14817703 w 17613677"/>
              <a:gd name="connsiteY3" fmla="*/ 1740737 h 2516954"/>
              <a:gd name="connsiteX4" fmla="*/ 14664554 w 17613677"/>
              <a:gd name="connsiteY4" fmla="*/ 1907140 h 2516954"/>
              <a:gd name="connsiteX5" fmla="*/ 14604554 w 17613677"/>
              <a:gd name="connsiteY5" fmla="*/ 2069567 h 2516954"/>
              <a:gd name="connsiteX6" fmla="*/ 14853407 w 17613677"/>
              <a:gd name="connsiteY6" fmla="*/ 2236316 h 2516954"/>
              <a:gd name="connsiteX7" fmla="*/ 15024830 w 17613677"/>
              <a:gd name="connsiteY7" fmla="*/ 2164028 h 2516954"/>
              <a:gd name="connsiteX8" fmla="*/ 15069470 w 17613677"/>
              <a:gd name="connsiteY8" fmla="*/ 2269902 h 2516954"/>
              <a:gd name="connsiteX9" fmla="*/ 15341784 w 17613677"/>
              <a:gd name="connsiteY9" fmla="*/ 2344091 h 2516954"/>
              <a:gd name="connsiteX10" fmla="*/ 15383348 w 17613677"/>
              <a:gd name="connsiteY10" fmla="*/ 2330237 h 2516954"/>
              <a:gd name="connsiteX11" fmla="*/ 15605021 w 17613677"/>
              <a:gd name="connsiteY11" fmla="*/ 2316382 h 2516954"/>
              <a:gd name="connsiteX12" fmla="*/ 15729711 w 17613677"/>
              <a:gd name="connsiteY12" fmla="*/ 2302528 h 2516954"/>
              <a:gd name="connsiteX13" fmla="*/ 15785130 w 17613677"/>
              <a:gd name="connsiteY13" fmla="*/ 2288673 h 2516954"/>
              <a:gd name="connsiteX14" fmla="*/ 16861139 w 17613677"/>
              <a:gd name="connsiteY14" fmla="*/ 2516792 h 2516954"/>
              <a:gd name="connsiteX15" fmla="*/ 17292275 w 17613677"/>
              <a:gd name="connsiteY15" fmla="*/ 2467766 h 2516954"/>
              <a:gd name="connsiteX16" fmla="*/ 16213632 w 17613677"/>
              <a:gd name="connsiteY16" fmla="*/ 2418304 h 2516954"/>
              <a:gd name="connsiteX17" fmla="*/ 17346389 w 17613677"/>
              <a:gd name="connsiteY17" fmla="*/ 2403902 h 2516954"/>
              <a:gd name="connsiteX18" fmla="*/ 17536384 w 17613677"/>
              <a:gd name="connsiteY18" fmla="*/ 2236066 h 2516954"/>
              <a:gd name="connsiteX19" fmla="*/ 17373945 w 17613677"/>
              <a:gd name="connsiteY19" fmla="*/ 2120118 h 2516954"/>
              <a:gd name="connsiteX20" fmla="*/ 17576088 w 17613677"/>
              <a:gd name="connsiteY20" fmla="*/ 2465225 h 2516954"/>
              <a:gd name="connsiteX21" fmla="*/ 17544226 w 17613677"/>
              <a:gd name="connsiteY21" fmla="*/ 2032223 h 2516954"/>
              <a:gd name="connsiteX22" fmla="*/ 16894763 w 17613677"/>
              <a:gd name="connsiteY22" fmla="*/ 1626566 h 2516954"/>
              <a:gd name="connsiteX23" fmla="*/ 16849608 w 17613677"/>
              <a:gd name="connsiteY23" fmla="*/ 1711597 h 2516954"/>
              <a:gd name="connsiteX24" fmla="*/ 17309908 w 17613677"/>
              <a:gd name="connsiteY24" fmla="*/ 1788548 h 2516954"/>
              <a:gd name="connsiteX25" fmla="*/ 16464002 w 17613677"/>
              <a:gd name="connsiteY25" fmla="*/ 1734491 h 2516954"/>
              <a:gd name="connsiteX26" fmla="*/ 16839437 w 17613677"/>
              <a:gd name="connsiteY26" fmla="*/ 1639607 h 2516954"/>
              <a:gd name="connsiteX27" fmla="*/ 17003591 w 17613677"/>
              <a:gd name="connsiteY27" fmla="*/ 1627357 h 2516954"/>
              <a:gd name="connsiteX28" fmla="*/ 16712424 w 17613677"/>
              <a:gd name="connsiteY28" fmla="*/ 1571595 h 2516954"/>
              <a:gd name="connsiteX29" fmla="*/ 16588693 w 17613677"/>
              <a:gd name="connsiteY29" fmla="*/ 1512819 h 2516954"/>
              <a:gd name="connsiteX30" fmla="*/ 16630257 w 17613677"/>
              <a:gd name="connsiteY30" fmla="*/ 1388128 h 2516954"/>
              <a:gd name="connsiteX31" fmla="*/ 16644111 w 17613677"/>
              <a:gd name="connsiteY31" fmla="*/ 1346564 h 2516954"/>
              <a:gd name="connsiteX32" fmla="*/ 16256808 w 17613677"/>
              <a:gd name="connsiteY32" fmla="*/ 1386821 h 2516954"/>
              <a:gd name="connsiteX33" fmla="*/ 16364233 w 17613677"/>
              <a:gd name="connsiteY33" fmla="*/ 1310708 h 2516954"/>
              <a:gd name="connsiteX34" fmla="*/ 16363090 w 17613677"/>
              <a:gd name="connsiteY34" fmla="*/ 1336663 h 2516954"/>
              <a:gd name="connsiteX35" fmla="*/ 16154214 w 17613677"/>
              <a:gd name="connsiteY35" fmla="*/ 1087899 h 2516954"/>
              <a:gd name="connsiteX36" fmla="*/ 16271926 w 17613677"/>
              <a:gd name="connsiteY36" fmla="*/ 942831 h 2516954"/>
              <a:gd name="connsiteX37" fmla="*/ 16184925 w 17613677"/>
              <a:gd name="connsiteY37" fmla="*/ 552510 h 2516954"/>
              <a:gd name="connsiteX38" fmla="*/ 15916359 w 17613677"/>
              <a:gd name="connsiteY38" fmla="*/ 465704 h 2516954"/>
              <a:gd name="connsiteX39" fmla="*/ 16311602 w 17613677"/>
              <a:gd name="connsiteY39" fmla="*/ 376746 h 2516954"/>
              <a:gd name="connsiteX40" fmla="*/ 16076075 w 17613677"/>
              <a:gd name="connsiteY40" fmla="*/ 362891 h 2516954"/>
              <a:gd name="connsiteX41" fmla="*/ 15258657 w 17613677"/>
              <a:gd name="connsiteY41" fmla="*/ 362891 h 2516954"/>
              <a:gd name="connsiteX42" fmla="*/ 15189384 w 17613677"/>
              <a:gd name="connsiteY42" fmla="*/ 376746 h 2516954"/>
              <a:gd name="connsiteX43" fmla="*/ 15023130 w 17613677"/>
              <a:gd name="connsiteY43" fmla="*/ 404455 h 2516954"/>
              <a:gd name="connsiteX44" fmla="*/ 15014732 w 17613677"/>
              <a:gd name="connsiteY44" fmla="*/ 391885 h 2516954"/>
              <a:gd name="connsiteX45" fmla="*/ 14911736 w 17613677"/>
              <a:gd name="connsiteY45" fmla="*/ 368151 h 2516954"/>
              <a:gd name="connsiteX46" fmla="*/ 14964892 w 17613677"/>
              <a:gd name="connsiteY46" fmla="*/ 307643 h 2516954"/>
              <a:gd name="connsiteX47" fmla="*/ 13969997 w 17613677"/>
              <a:gd name="connsiteY47" fmla="*/ 301991 h 2516954"/>
              <a:gd name="connsiteX48" fmla="*/ 14729488 w 17613677"/>
              <a:gd name="connsiteY48" fmla="*/ 332957 h 2516954"/>
              <a:gd name="connsiteX49" fmla="*/ 13876640 w 17613677"/>
              <a:gd name="connsiteY49" fmla="*/ 319986 h 2516954"/>
              <a:gd name="connsiteX50" fmla="*/ 13703874 w 17613677"/>
              <a:gd name="connsiteY50" fmla="*/ 322367 h 2516954"/>
              <a:gd name="connsiteX51" fmla="*/ 13418446 w 17613677"/>
              <a:gd name="connsiteY51" fmla="*/ 878601 h 2516954"/>
              <a:gd name="connsiteX52" fmla="*/ 13820048 w 17613677"/>
              <a:gd name="connsiteY52" fmla="*/ 974027 h 2516954"/>
              <a:gd name="connsiteX53" fmla="*/ 13965346 w 17613677"/>
              <a:gd name="connsiteY53" fmla="*/ 1066885 h 2516954"/>
              <a:gd name="connsiteX54" fmla="*/ 14025357 w 17613677"/>
              <a:gd name="connsiteY54" fmla="*/ 1195402 h 2516954"/>
              <a:gd name="connsiteX55" fmla="*/ 14023215 w 17613677"/>
              <a:gd name="connsiteY55" fmla="*/ 1077081 h 2516954"/>
              <a:gd name="connsiteX56" fmla="*/ 14036794 w 17613677"/>
              <a:gd name="connsiteY56" fmla="*/ 1100494 h 2516954"/>
              <a:gd name="connsiteX57" fmla="*/ 14427384 w 17613677"/>
              <a:gd name="connsiteY57" fmla="*/ 1138746 h 2516954"/>
              <a:gd name="connsiteX58" fmla="*/ 14399675 w 17613677"/>
              <a:gd name="connsiteY58" fmla="*/ 1263437 h 2516954"/>
              <a:gd name="connsiteX59" fmla="*/ 14385821 w 17613677"/>
              <a:gd name="connsiteY59" fmla="*/ 1374273 h 2516954"/>
              <a:gd name="connsiteX60" fmla="*/ 14623270 w 17613677"/>
              <a:gd name="connsiteY60" fmla="*/ 1412674 h 2516954"/>
              <a:gd name="connsiteX61" fmla="*/ 13319021 w 17613677"/>
              <a:gd name="connsiteY61" fmla="*/ 1401982 h 2516954"/>
              <a:gd name="connsiteX62" fmla="*/ 0 w 17613677"/>
              <a:gd name="connsiteY62" fmla="*/ 0 h 2516954"/>
              <a:gd name="connsiteX0" fmla="*/ 14399675 w 17812320"/>
              <a:gd name="connsiteY0" fmla="*/ 1360419 h 2516954"/>
              <a:gd name="connsiteX1" fmla="*/ 14441239 w 17812320"/>
              <a:gd name="connsiteY1" fmla="*/ 1429691 h 2516954"/>
              <a:gd name="connsiteX2" fmla="*/ 14825976 w 17812320"/>
              <a:gd name="connsiteY2" fmla="*/ 1727996 h 2516954"/>
              <a:gd name="connsiteX3" fmla="*/ 14817703 w 17812320"/>
              <a:gd name="connsiteY3" fmla="*/ 1740737 h 2516954"/>
              <a:gd name="connsiteX4" fmla="*/ 14664554 w 17812320"/>
              <a:gd name="connsiteY4" fmla="*/ 1907140 h 2516954"/>
              <a:gd name="connsiteX5" fmla="*/ 14604554 w 17812320"/>
              <a:gd name="connsiteY5" fmla="*/ 2069567 h 2516954"/>
              <a:gd name="connsiteX6" fmla="*/ 14853407 w 17812320"/>
              <a:gd name="connsiteY6" fmla="*/ 2236316 h 2516954"/>
              <a:gd name="connsiteX7" fmla="*/ 15024830 w 17812320"/>
              <a:gd name="connsiteY7" fmla="*/ 2164028 h 2516954"/>
              <a:gd name="connsiteX8" fmla="*/ 15069470 w 17812320"/>
              <a:gd name="connsiteY8" fmla="*/ 2269902 h 2516954"/>
              <a:gd name="connsiteX9" fmla="*/ 15341784 w 17812320"/>
              <a:gd name="connsiteY9" fmla="*/ 2344091 h 2516954"/>
              <a:gd name="connsiteX10" fmla="*/ 15383348 w 17812320"/>
              <a:gd name="connsiteY10" fmla="*/ 2330237 h 2516954"/>
              <a:gd name="connsiteX11" fmla="*/ 15605021 w 17812320"/>
              <a:gd name="connsiteY11" fmla="*/ 2316382 h 2516954"/>
              <a:gd name="connsiteX12" fmla="*/ 15729711 w 17812320"/>
              <a:gd name="connsiteY12" fmla="*/ 2302528 h 2516954"/>
              <a:gd name="connsiteX13" fmla="*/ 15785130 w 17812320"/>
              <a:gd name="connsiteY13" fmla="*/ 2288673 h 2516954"/>
              <a:gd name="connsiteX14" fmla="*/ 16861139 w 17812320"/>
              <a:gd name="connsiteY14" fmla="*/ 2516792 h 2516954"/>
              <a:gd name="connsiteX15" fmla="*/ 17292275 w 17812320"/>
              <a:gd name="connsiteY15" fmla="*/ 2467766 h 2516954"/>
              <a:gd name="connsiteX16" fmla="*/ 16213632 w 17812320"/>
              <a:gd name="connsiteY16" fmla="*/ 2418304 h 2516954"/>
              <a:gd name="connsiteX17" fmla="*/ 17346389 w 17812320"/>
              <a:gd name="connsiteY17" fmla="*/ 2403902 h 2516954"/>
              <a:gd name="connsiteX18" fmla="*/ 17536384 w 17812320"/>
              <a:gd name="connsiteY18" fmla="*/ 2236066 h 2516954"/>
              <a:gd name="connsiteX19" fmla="*/ 17373945 w 17812320"/>
              <a:gd name="connsiteY19" fmla="*/ 2120118 h 2516954"/>
              <a:gd name="connsiteX20" fmla="*/ 17576088 w 17812320"/>
              <a:gd name="connsiteY20" fmla="*/ 2465225 h 2516954"/>
              <a:gd name="connsiteX21" fmla="*/ 17783381 w 17812320"/>
              <a:gd name="connsiteY21" fmla="*/ 2053265 h 2516954"/>
              <a:gd name="connsiteX22" fmla="*/ 16894763 w 17812320"/>
              <a:gd name="connsiteY22" fmla="*/ 1626566 h 2516954"/>
              <a:gd name="connsiteX23" fmla="*/ 16849608 w 17812320"/>
              <a:gd name="connsiteY23" fmla="*/ 1711597 h 2516954"/>
              <a:gd name="connsiteX24" fmla="*/ 17309908 w 17812320"/>
              <a:gd name="connsiteY24" fmla="*/ 1788548 h 2516954"/>
              <a:gd name="connsiteX25" fmla="*/ 16464002 w 17812320"/>
              <a:gd name="connsiteY25" fmla="*/ 1734491 h 2516954"/>
              <a:gd name="connsiteX26" fmla="*/ 16839437 w 17812320"/>
              <a:gd name="connsiteY26" fmla="*/ 1639607 h 2516954"/>
              <a:gd name="connsiteX27" fmla="*/ 17003591 w 17812320"/>
              <a:gd name="connsiteY27" fmla="*/ 1627357 h 2516954"/>
              <a:gd name="connsiteX28" fmla="*/ 16712424 w 17812320"/>
              <a:gd name="connsiteY28" fmla="*/ 1571595 h 2516954"/>
              <a:gd name="connsiteX29" fmla="*/ 16588693 w 17812320"/>
              <a:gd name="connsiteY29" fmla="*/ 1512819 h 2516954"/>
              <a:gd name="connsiteX30" fmla="*/ 16630257 w 17812320"/>
              <a:gd name="connsiteY30" fmla="*/ 1388128 h 2516954"/>
              <a:gd name="connsiteX31" fmla="*/ 16644111 w 17812320"/>
              <a:gd name="connsiteY31" fmla="*/ 1346564 h 2516954"/>
              <a:gd name="connsiteX32" fmla="*/ 16256808 w 17812320"/>
              <a:gd name="connsiteY32" fmla="*/ 1386821 h 2516954"/>
              <a:gd name="connsiteX33" fmla="*/ 16364233 w 17812320"/>
              <a:gd name="connsiteY33" fmla="*/ 1310708 h 2516954"/>
              <a:gd name="connsiteX34" fmla="*/ 16363090 w 17812320"/>
              <a:gd name="connsiteY34" fmla="*/ 1336663 h 2516954"/>
              <a:gd name="connsiteX35" fmla="*/ 16154214 w 17812320"/>
              <a:gd name="connsiteY35" fmla="*/ 1087899 h 2516954"/>
              <a:gd name="connsiteX36" fmla="*/ 16271926 w 17812320"/>
              <a:gd name="connsiteY36" fmla="*/ 942831 h 2516954"/>
              <a:gd name="connsiteX37" fmla="*/ 16184925 w 17812320"/>
              <a:gd name="connsiteY37" fmla="*/ 552510 h 2516954"/>
              <a:gd name="connsiteX38" fmla="*/ 15916359 w 17812320"/>
              <a:gd name="connsiteY38" fmla="*/ 465704 h 2516954"/>
              <a:gd name="connsiteX39" fmla="*/ 16311602 w 17812320"/>
              <a:gd name="connsiteY39" fmla="*/ 376746 h 2516954"/>
              <a:gd name="connsiteX40" fmla="*/ 16076075 w 17812320"/>
              <a:gd name="connsiteY40" fmla="*/ 362891 h 2516954"/>
              <a:gd name="connsiteX41" fmla="*/ 15258657 w 17812320"/>
              <a:gd name="connsiteY41" fmla="*/ 362891 h 2516954"/>
              <a:gd name="connsiteX42" fmla="*/ 15189384 w 17812320"/>
              <a:gd name="connsiteY42" fmla="*/ 376746 h 2516954"/>
              <a:gd name="connsiteX43" fmla="*/ 15023130 w 17812320"/>
              <a:gd name="connsiteY43" fmla="*/ 404455 h 2516954"/>
              <a:gd name="connsiteX44" fmla="*/ 15014732 w 17812320"/>
              <a:gd name="connsiteY44" fmla="*/ 391885 h 2516954"/>
              <a:gd name="connsiteX45" fmla="*/ 14911736 w 17812320"/>
              <a:gd name="connsiteY45" fmla="*/ 368151 h 2516954"/>
              <a:gd name="connsiteX46" fmla="*/ 14964892 w 17812320"/>
              <a:gd name="connsiteY46" fmla="*/ 307643 h 2516954"/>
              <a:gd name="connsiteX47" fmla="*/ 13969997 w 17812320"/>
              <a:gd name="connsiteY47" fmla="*/ 301991 h 2516954"/>
              <a:gd name="connsiteX48" fmla="*/ 14729488 w 17812320"/>
              <a:gd name="connsiteY48" fmla="*/ 332957 h 2516954"/>
              <a:gd name="connsiteX49" fmla="*/ 13876640 w 17812320"/>
              <a:gd name="connsiteY49" fmla="*/ 319986 h 2516954"/>
              <a:gd name="connsiteX50" fmla="*/ 13703874 w 17812320"/>
              <a:gd name="connsiteY50" fmla="*/ 322367 h 2516954"/>
              <a:gd name="connsiteX51" fmla="*/ 13418446 w 17812320"/>
              <a:gd name="connsiteY51" fmla="*/ 878601 h 2516954"/>
              <a:gd name="connsiteX52" fmla="*/ 13820048 w 17812320"/>
              <a:gd name="connsiteY52" fmla="*/ 974027 h 2516954"/>
              <a:gd name="connsiteX53" fmla="*/ 13965346 w 17812320"/>
              <a:gd name="connsiteY53" fmla="*/ 1066885 h 2516954"/>
              <a:gd name="connsiteX54" fmla="*/ 14025357 w 17812320"/>
              <a:gd name="connsiteY54" fmla="*/ 1195402 h 2516954"/>
              <a:gd name="connsiteX55" fmla="*/ 14023215 w 17812320"/>
              <a:gd name="connsiteY55" fmla="*/ 1077081 h 2516954"/>
              <a:gd name="connsiteX56" fmla="*/ 14036794 w 17812320"/>
              <a:gd name="connsiteY56" fmla="*/ 1100494 h 2516954"/>
              <a:gd name="connsiteX57" fmla="*/ 14427384 w 17812320"/>
              <a:gd name="connsiteY57" fmla="*/ 1138746 h 2516954"/>
              <a:gd name="connsiteX58" fmla="*/ 14399675 w 17812320"/>
              <a:gd name="connsiteY58" fmla="*/ 1263437 h 2516954"/>
              <a:gd name="connsiteX59" fmla="*/ 14385821 w 17812320"/>
              <a:gd name="connsiteY59" fmla="*/ 1374273 h 2516954"/>
              <a:gd name="connsiteX60" fmla="*/ 14623270 w 17812320"/>
              <a:gd name="connsiteY60" fmla="*/ 1412674 h 2516954"/>
              <a:gd name="connsiteX61" fmla="*/ 13319021 w 17812320"/>
              <a:gd name="connsiteY61" fmla="*/ 1401982 h 2516954"/>
              <a:gd name="connsiteX62" fmla="*/ 0 w 17812320"/>
              <a:gd name="connsiteY62" fmla="*/ 0 h 2516954"/>
              <a:gd name="connsiteX0" fmla="*/ 14399675 w 17808701"/>
              <a:gd name="connsiteY0" fmla="*/ 1360419 h 2516954"/>
              <a:gd name="connsiteX1" fmla="*/ 14441239 w 17808701"/>
              <a:gd name="connsiteY1" fmla="*/ 1429691 h 2516954"/>
              <a:gd name="connsiteX2" fmla="*/ 14825976 w 17808701"/>
              <a:gd name="connsiteY2" fmla="*/ 1727996 h 2516954"/>
              <a:gd name="connsiteX3" fmla="*/ 14817703 w 17808701"/>
              <a:gd name="connsiteY3" fmla="*/ 1740737 h 2516954"/>
              <a:gd name="connsiteX4" fmla="*/ 14664554 w 17808701"/>
              <a:gd name="connsiteY4" fmla="*/ 1907140 h 2516954"/>
              <a:gd name="connsiteX5" fmla="*/ 14604554 w 17808701"/>
              <a:gd name="connsiteY5" fmla="*/ 2069567 h 2516954"/>
              <a:gd name="connsiteX6" fmla="*/ 14853407 w 17808701"/>
              <a:gd name="connsiteY6" fmla="*/ 2236316 h 2516954"/>
              <a:gd name="connsiteX7" fmla="*/ 15024830 w 17808701"/>
              <a:gd name="connsiteY7" fmla="*/ 2164028 h 2516954"/>
              <a:gd name="connsiteX8" fmla="*/ 15069470 w 17808701"/>
              <a:gd name="connsiteY8" fmla="*/ 2269902 h 2516954"/>
              <a:gd name="connsiteX9" fmla="*/ 15341784 w 17808701"/>
              <a:gd name="connsiteY9" fmla="*/ 2344091 h 2516954"/>
              <a:gd name="connsiteX10" fmla="*/ 15383348 w 17808701"/>
              <a:gd name="connsiteY10" fmla="*/ 2330237 h 2516954"/>
              <a:gd name="connsiteX11" fmla="*/ 15605021 w 17808701"/>
              <a:gd name="connsiteY11" fmla="*/ 2316382 h 2516954"/>
              <a:gd name="connsiteX12" fmla="*/ 15729711 w 17808701"/>
              <a:gd name="connsiteY12" fmla="*/ 2302528 h 2516954"/>
              <a:gd name="connsiteX13" fmla="*/ 15785130 w 17808701"/>
              <a:gd name="connsiteY13" fmla="*/ 2288673 h 2516954"/>
              <a:gd name="connsiteX14" fmla="*/ 16861139 w 17808701"/>
              <a:gd name="connsiteY14" fmla="*/ 2516792 h 2516954"/>
              <a:gd name="connsiteX15" fmla="*/ 17292275 w 17808701"/>
              <a:gd name="connsiteY15" fmla="*/ 2467766 h 2516954"/>
              <a:gd name="connsiteX16" fmla="*/ 16213632 w 17808701"/>
              <a:gd name="connsiteY16" fmla="*/ 2418304 h 2516954"/>
              <a:gd name="connsiteX17" fmla="*/ 17346389 w 17808701"/>
              <a:gd name="connsiteY17" fmla="*/ 2403902 h 2516954"/>
              <a:gd name="connsiteX18" fmla="*/ 17536384 w 17808701"/>
              <a:gd name="connsiteY18" fmla="*/ 2236066 h 2516954"/>
              <a:gd name="connsiteX19" fmla="*/ 17683671 w 17808701"/>
              <a:gd name="connsiteY19" fmla="*/ 2163460 h 2516954"/>
              <a:gd name="connsiteX20" fmla="*/ 17576088 w 17808701"/>
              <a:gd name="connsiteY20" fmla="*/ 2465225 h 2516954"/>
              <a:gd name="connsiteX21" fmla="*/ 17783381 w 17808701"/>
              <a:gd name="connsiteY21" fmla="*/ 2053265 h 2516954"/>
              <a:gd name="connsiteX22" fmla="*/ 16894763 w 17808701"/>
              <a:gd name="connsiteY22" fmla="*/ 1626566 h 2516954"/>
              <a:gd name="connsiteX23" fmla="*/ 16849608 w 17808701"/>
              <a:gd name="connsiteY23" fmla="*/ 1711597 h 2516954"/>
              <a:gd name="connsiteX24" fmla="*/ 17309908 w 17808701"/>
              <a:gd name="connsiteY24" fmla="*/ 1788548 h 2516954"/>
              <a:gd name="connsiteX25" fmla="*/ 16464002 w 17808701"/>
              <a:gd name="connsiteY25" fmla="*/ 1734491 h 2516954"/>
              <a:gd name="connsiteX26" fmla="*/ 16839437 w 17808701"/>
              <a:gd name="connsiteY26" fmla="*/ 1639607 h 2516954"/>
              <a:gd name="connsiteX27" fmla="*/ 17003591 w 17808701"/>
              <a:gd name="connsiteY27" fmla="*/ 1627357 h 2516954"/>
              <a:gd name="connsiteX28" fmla="*/ 16712424 w 17808701"/>
              <a:gd name="connsiteY28" fmla="*/ 1571595 h 2516954"/>
              <a:gd name="connsiteX29" fmla="*/ 16588693 w 17808701"/>
              <a:gd name="connsiteY29" fmla="*/ 1512819 h 2516954"/>
              <a:gd name="connsiteX30" fmla="*/ 16630257 w 17808701"/>
              <a:gd name="connsiteY30" fmla="*/ 1388128 h 2516954"/>
              <a:gd name="connsiteX31" fmla="*/ 16644111 w 17808701"/>
              <a:gd name="connsiteY31" fmla="*/ 1346564 h 2516954"/>
              <a:gd name="connsiteX32" fmla="*/ 16256808 w 17808701"/>
              <a:gd name="connsiteY32" fmla="*/ 1386821 h 2516954"/>
              <a:gd name="connsiteX33" fmla="*/ 16364233 w 17808701"/>
              <a:gd name="connsiteY33" fmla="*/ 1310708 h 2516954"/>
              <a:gd name="connsiteX34" fmla="*/ 16363090 w 17808701"/>
              <a:gd name="connsiteY34" fmla="*/ 1336663 h 2516954"/>
              <a:gd name="connsiteX35" fmla="*/ 16154214 w 17808701"/>
              <a:gd name="connsiteY35" fmla="*/ 1087899 h 2516954"/>
              <a:gd name="connsiteX36" fmla="*/ 16271926 w 17808701"/>
              <a:gd name="connsiteY36" fmla="*/ 942831 h 2516954"/>
              <a:gd name="connsiteX37" fmla="*/ 16184925 w 17808701"/>
              <a:gd name="connsiteY37" fmla="*/ 552510 h 2516954"/>
              <a:gd name="connsiteX38" fmla="*/ 15916359 w 17808701"/>
              <a:gd name="connsiteY38" fmla="*/ 465704 h 2516954"/>
              <a:gd name="connsiteX39" fmla="*/ 16311602 w 17808701"/>
              <a:gd name="connsiteY39" fmla="*/ 376746 h 2516954"/>
              <a:gd name="connsiteX40" fmla="*/ 16076075 w 17808701"/>
              <a:gd name="connsiteY40" fmla="*/ 362891 h 2516954"/>
              <a:gd name="connsiteX41" fmla="*/ 15258657 w 17808701"/>
              <a:gd name="connsiteY41" fmla="*/ 362891 h 2516954"/>
              <a:gd name="connsiteX42" fmla="*/ 15189384 w 17808701"/>
              <a:gd name="connsiteY42" fmla="*/ 376746 h 2516954"/>
              <a:gd name="connsiteX43" fmla="*/ 15023130 w 17808701"/>
              <a:gd name="connsiteY43" fmla="*/ 404455 h 2516954"/>
              <a:gd name="connsiteX44" fmla="*/ 15014732 w 17808701"/>
              <a:gd name="connsiteY44" fmla="*/ 391885 h 2516954"/>
              <a:gd name="connsiteX45" fmla="*/ 14911736 w 17808701"/>
              <a:gd name="connsiteY45" fmla="*/ 368151 h 2516954"/>
              <a:gd name="connsiteX46" fmla="*/ 14964892 w 17808701"/>
              <a:gd name="connsiteY46" fmla="*/ 307643 h 2516954"/>
              <a:gd name="connsiteX47" fmla="*/ 13969997 w 17808701"/>
              <a:gd name="connsiteY47" fmla="*/ 301991 h 2516954"/>
              <a:gd name="connsiteX48" fmla="*/ 14729488 w 17808701"/>
              <a:gd name="connsiteY48" fmla="*/ 332957 h 2516954"/>
              <a:gd name="connsiteX49" fmla="*/ 13876640 w 17808701"/>
              <a:gd name="connsiteY49" fmla="*/ 319986 h 2516954"/>
              <a:gd name="connsiteX50" fmla="*/ 13703874 w 17808701"/>
              <a:gd name="connsiteY50" fmla="*/ 322367 h 2516954"/>
              <a:gd name="connsiteX51" fmla="*/ 13418446 w 17808701"/>
              <a:gd name="connsiteY51" fmla="*/ 878601 h 2516954"/>
              <a:gd name="connsiteX52" fmla="*/ 13820048 w 17808701"/>
              <a:gd name="connsiteY52" fmla="*/ 974027 h 2516954"/>
              <a:gd name="connsiteX53" fmla="*/ 13965346 w 17808701"/>
              <a:gd name="connsiteY53" fmla="*/ 1066885 h 2516954"/>
              <a:gd name="connsiteX54" fmla="*/ 14025357 w 17808701"/>
              <a:gd name="connsiteY54" fmla="*/ 1195402 h 2516954"/>
              <a:gd name="connsiteX55" fmla="*/ 14023215 w 17808701"/>
              <a:gd name="connsiteY55" fmla="*/ 1077081 h 2516954"/>
              <a:gd name="connsiteX56" fmla="*/ 14036794 w 17808701"/>
              <a:gd name="connsiteY56" fmla="*/ 1100494 h 2516954"/>
              <a:gd name="connsiteX57" fmla="*/ 14427384 w 17808701"/>
              <a:gd name="connsiteY57" fmla="*/ 1138746 h 2516954"/>
              <a:gd name="connsiteX58" fmla="*/ 14399675 w 17808701"/>
              <a:gd name="connsiteY58" fmla="*/ 1263437 h 2516954"/>
              <a:gd name="connsiteX59" fmla="*/ 14385821 w 17808701"/>
              <a:gd name="connsiteY59" fmla="*/ 1374273 h 2516954"/>
              <a:gd name="connsiteX60" fmla="*/ 14623270 w 17808701"/>
              <a:gd name="connsiteY60" fmla="*/ 1412674 h 2516954"/>
              <a:gd name="connsiteX61" fmla="*/ 13319021 w 17808701"/>
              <a:gd name="connsiteY61" fmla="*/ 1401982 h 2516954"/>
              <a:gd name="connsiteX62" fmla="*/ 0 w 17808701"/>
              <a:gd name="connsiteY62" fmla="*/ 0 h 2516954"/>
              <a:gd name="connsiteX0" fmla="*/ 14399675 w 17808701"/>
              <a:gd name="connsiteY0" fmla="*/ 1360419 h 2517086"/>
              <a:gd name="connsiteX1" fmla="*/ 14441239 w 17808701"/>
              <a:gd name="connsiteY1" fmla="*/ 1429691 h 2517086"/>
              <a:gd name="connsiteX2" fmla="*/ 14825976 w 17808701"/>
              <a:gd name="connsiteY2" fmla="*/ 1727996 h 2517086"/>
              <a:gd name="connsiteX3" fmla="*/ 14817703 w 17808701"/>
              <a:gd name="connsiteY3" fmla="*/ 1740737 h 2517086"/>
              <a:gd name="connsiteX4" fmla="*/ 14664554 w 17808701"/>
              <a:gd name="connsiteY4" fmla="*/ 1907140 h 2517086"/>
              <a:gd name="connsiteX5" fmla="*/ 14604554 w 17808701"/>
              <a:gd name="connsiteY5" fmla="*/ 2069567 h 2517086"/>
              <a:gd name="connsiteX6" fmla="*/ 14853407 w 17808701"/>
              <a:gd name="connsiteY6" fmla="*/ 2236316 h 2517086"/>
              <a:gd name="connsiteX7" fmla="*/ 15024830 w 17808701"/>
              <a:gd name="connsiteY7" fmla="*/ 2164028 h 2517086"/>
              <a:gd name="connsiteX8" fmla="*/ 15069470 w 17808701"/>
              <a:gd name="connsiteY8" fmla="*/ 2269902 h 2517086"/>
              <a:gd name="connsiteX9" fmla="*/ 15341784 w 17808701"/>
              <a:gd name="connsiteY9" fmla="*/ 2344091 h 2517086"/>
              <a:gd name="connsiteX10" fmla="*/ 15383348 w 17808701"/>
              <a:gd name="connsiteY10" fmla="*/ 2330237 h 2517086"/>
              <a:gd name="connsiteX11" fmla="*/ 15605021 w 17808701"/>
              <a:gd name="connsiteY11" fmla="*/ 2316382 h 2517086"/>
              <a:gd name="connsiteX12" fmla="*/ 15729711 w 17808701"/>
              <a:gd name="connsiteY12" fmla="*/ 2302528 h 2517086"/>
              <a:gd name="connsiteX13" fmla="*/ 15730269 w 17808701"/>
              <a:gd name="connsiteY13" fmla="*/ 2380397 h 2517086"/>
              <a:gd name="connsiteX14" fmla="*/ 16861139 w 17808701"/>
              <a:gd name="connsiteY14" fmla="*/ 2516792 h 2517086"/>
              <a:gd name="connsiteX15" fmla="*/ 17292275 w 17808701"/>
              <a:gd name="connsiteY15" fmla="*/ 2467766 h 2517086"/>
              <a:gd name="connsiteX16" fmla="*/ 16213632 w 17808701"/>
              <a:gd name="connsiteY16" fmla="*/ 2418304 h 2517086"/>
              <a:gd name="connsiteX17" fmla="*/ 17346389 w 17808701"/>
              <a:gd name="connsiteY17" fmla="*/ 2403902 h 2517086"/>
              <a:gd name="connsiteX18" fmla="*/ 17536384 w 17808701"/>
              <a:gd name="connsiteY18" fmla="*/ 2236066 h 2517086"/>
              <a:gd name="connsiteX19" fmla="*/ 17683671 w 17808701"/>
              <a:gd name="connsiteY19" fmla="*/ 2163460 h 2517086"/>
              <a:gd name="connsiteX20" fmla="*/ 17576088 w 17808701"/>
              <a:gd name="connsiteY20" fmla="*/ 2465225 h 2517086"/>
              <a:gd name="connsiteX21" fmla="*/ 17783381 w 17808701"/>
              <a:gd name="connsiteY21" fmla="*/ 2053265 h 2517086"/>
              <a:gd name="connsiteX22" fmla="*/ 16894763 w 17808701"/>
              <a:gd name="connsiteY22" fmla="*/ 1626566 h 2517086"/>
              <a:gd name="connsiteX23" fmla="*/ 16849608 w 17808701"/>
              <a:gd name="connsiteY23" fmla="*/ 1711597 h 2517086"/>
              <a:gd name="connsiteX24" fmla="*/ 17309908 w 17808701"/>
              <a:gd name="connsiteY24" fmla="*/ 1788548 h 2517086"/>
              <a:gd name="connsiteX25" fmla="*/ 16464002 w 17808701"/>
              <a:gd name="connsiteY25" fmla="*/ 1734491 h 2517086"/>
              <a:gd name="connsiteX26" fmla="*/ 16839437 w 17808701"/>
              <a:gd name="connsiteY26" fmla="*/ 1639607 h 2517086"/>
              <a:gd name="connsiteX27" fmla="*/ 17003591 w 17808701"/>
              <a:gd name="connsiteY27" fmla="*/ 1627357 h 2517086"/>
              <a:gd name="connsiteX28" fmla="*/ 16712424 w 17808701"/>
              <a:gd name="connsiteY28" fmla="*/ 1571595 h 2517086"/>
              <a:gd name="connsiteX29" fmla="*/ 16588693 w 17808701"/>
              <a:gd name="connsiteY29" fmla="*/ 1512819 h 2517086"/>
              <a:gd name="connsiteX30" fmla="*/ 16630257 w 17808701"/>
              <a:gd name="connsiteY30" fmla="*/ 1388128 h 2517086"/>
              <a:gd name="connsiteX31" fmla="*/ 16644111 w 17808701"/>
              <a:gd name="connsiteY31" fmla="*/ 1346564 h 2517086"/>
              <a:gd name="connsiteX32" fmla="*/ 16256808 w 17808701"/>
              <a:gd name="connsiteY32" fmla="*/ 1386821 h 2517086"/>
              <a:gd name="connsiteX33" fmla="*/ 16364233 w 17808701"/>
              <a:gd name="connsiteY33" fmla="*/ 1310708 h 2517086"/>
              <a:gd name="connsiteX34" fmla="*/ 16363090 w 17808701"/>
              <a:gd name="connsiteY34" fmla="*/ 1336663 h 2517086"/>
              <a:gd name="connsiteX35" fmla="*/ 16154214 w 17808701"/>
              <a:gd name="connsiteY35" fmla="*/ 1087899 h 2517086"/>
              <a:gd name="connsiteX36" fmla="*/ 16271926 w 17808701"/>
              <a:gd name="connsiteY36" fmla="*/ 942831 h 2517086"/>
              <a:gd name="connsiteX37" fmla="*/ 16184925 w 17808701"/>
              <a:gd name="connsiteY37" fmla="*/ 552510 h 2517086"/>
              <a:gd name="connsiteX38" fmla="*/ 15916359 w 17808701"/>
              <a:gd name="connsiteY38" fmla="*/ 465704 h 2517086"/>
              <a:gd name="connsiteX39" fmla="*/ 16311602 w 17808701"/>
              <a:gd name="connsiteY39" fmla="*/ 376746 h 2517086"/>
              <a:gd name="connsiteX40" fmla="*/ 16076075 w 17808701"/>
              <a:gd name="connsiteY40" fmla="*/ 362891 h 2517086"/>
              <a:gd name="connsiteX41" fmla="*/ 15258657 w 17808701"/>
              <a:gd name="connsiteY41" fmla="*/ 362891 h 2517086"/>
              <a:gd name="connsiteX42" fmla="*/ 15189384 w 17808701"/>
              <a:gd name="connsiteY42" fmla="*/ 376746 h 2517086"/>
              <a:gd name="connsiteX43" fmla="*/ 15023130 w 17808701"/>
              <a:gd name="connsiteY43" fmla="*/ 404455 h 2517086"/>
              <a:gd name="connsiteX44" fmla="*/ 15014732 w 17808701"/>
              <a:gd name="connsiteY44" fmla="*/ 391885 h 2517086"/>
              <a:gd name="connsiteX45" fmla="*/ 14911736 w 17808701"/>
              <a:gd name="connsiteY45" fmla="*/ 368151 h 2517086"/>
              <a:gd name="connsiteX46" fmla="*/ 14964892 w 17808701"/>
              <a:gd name="connsiteY46" fmla="*/ 307643 h 2517086"/>
              <a:gd name="connsiteX47" fmla="*/ 13969997 w 17808701"/>
              <a:gd name="connsiteY47" fmla="*/ 301991 h 2517086"/>
              <a:gd name="connsiteX48" fmla="*/ 14729488 w 17808701"/>
              <a:gd name="connsiteY48" fmla="*/ 332957 h 2517086"/>
              <a:gd name="connsiteX49" fmla="*/ 13876640 w 17808701"/>
              <a:gd name="connsiteY49" fmla="*/ 319986 h 2517086"/>
              <a:gd name="connsiteX50" fmla="*/ 13703874 w 17808701"/>
              <a:gd name="connsiteY50" fmla="*/ 322367 h 2517086"/>
              <a:gd name="connsiteX51" fmla="*/ 13418446 w 17808701"/>
              <a:gd name="connsiteY51" fmla="*/ 878601 h 2517086"/>
              <a:gd name="connsiteX52" fmla="*/ 13820048 w 17808701"/>
              <a:gd name="connsiteY52" fmla="*/ 974027 h 2517086"/>
              <a:gd name="connsiteX53" fmla="*/ 13965346 w 17808701"/>
              <a:gd name="connsiteY53" fmla="*/ 1066885 h 2517086"/>
              <a:gd name="connsiteX54" fmla="*/ 14025357 w 17808701"/>
              <a:gd name="connsiteY54" fmla="*/ 1195402 h 2517086"/>
              <a:gd name="connsiteX55" fmla="*/ 14023215 w 17808701"/>
              <a:gd name="connsiteY55" fmla="*/ 1077081 h 2517086"/>
              <a:gd name="connsiteX56" fmla="*/ 14036794 w 17808701"/>
              <a:gd name="connsiteY56" fmla="*/ 1100494 h 2517086"/>
              <a:gd name="connsiteX57" fmla="*/ 14427384 w 17808701"/>
              <a:gd name="connsiteY57" fmla="*/ 1138746 h 2517086"/>
              <a:gd name="connsiteX58" fmla="*/ 14399675 w 17808701"/>
              <a:gd name="connsiteY58" fmla="*/ 1263437 h 2517086"/>
              <a:gd name="connsiteX59" fmla="*/ 14385821 w 17808701"/>
              <a:gd name="connsiteY59" fmla="*/ 1374273 h 2517086"/>
              <a:gd name="connsiteX60" fmla="*/ 14623270 w 17808701"/>
              <a:gd name="connsiteY60" fmla="*/ 1412674 h 2517086"/>
              <a:gd name="connsiteX61" fmla="*/ 13319021 w 17808701"/>
              <a:gd name="connsiteY61" fmla="*/ 1401982 h 2517086"/>
              <a:gd name="connsiteX62" fmla="*/ 0 w 17808701"/>
              <a:gd name="connsiteY62" fmla="*/ 0 h 2517086"/>
              <a:gd name="connsiteX0" fmla="*/ 14399675 w 17808701"/>
              <a:gd name="connsiteY0" fmla="*/ 1360419 h 2517396"/>
              <a:gd name="connsiteX1" fmla="*/ 14441239 w 17808701"/>
              <a:gd name="connsiteY1" fmla="*/ 1429691 h 2517396"/>
              <a:gd name="connsiteX2" fmla="*/ 14825976 w 17808701"/>
              <a:gd name="connsiteY2" fmla="*/ 1727996 h 2517396"/>
              <a:gd name="connsiteX3" fmla="*/ 14817703 w 17808701"/>
              <a:gd name="connsiteY3" fmla="*/ 1740737 h 2517396"/>
              <a:gd name="connsiteX4" fmla="*/ 14664554 w 17808701"/>
              <a:gd name="connsiteY4" fmla="*/ 1907140 h 2517396"/>
              <a:gd name="connsiteX5" fmla="*/ 14604554 w 17808701"/>
              <a:gd name="connsiteY5" fmla="*/ 2069567 h 2517396"/>
              <a:gd name="connsiteX6" fmla="*/ 14853407 w 17808701"/>
              <a:gd name="connsiteY6" fmla="*/ 2236316 h 2517396"/>
              <a:gd name="connsiteX7" fmla="*/ 15024830 w 17808701"/>
              <a:gd name="connsiteY7" fmla="*/ 2164028 h 2517396"/>
              <a:gd name="connsiteX8" fmla="*/ 15069470 w 17808701"/>
              <a:gd name="connsiteY8" fmla="*/ 2269902 h 2517396"/>
              <a:gd name="connsiteX9" fmla="*/ 15341784 w 17808701"/>
              <a:gd name="connsiteY9" fmla="*/ 2344091 h 2517396"/>
              <a:gd name="connsiteX10" fmla="*/ 15383348 w 17808701"/>
              <a:gd name="connsiteY10" fmla="*/ 2330237 h 2517396"/>
              <a:gd name="connsiteX11" fmla="*/ 15605021 w 17808701"/>
              <a:gd name="connsiteY11" fmla="*/ 2316382 h 2517396"/>
              <a:gd name="connsiteX12" fmla="*/ 15729711 w 17808701"/>
              <a:gd name="connsiteY12" fmla="*/ 2302528 h 2517396"/>
              <a:gd name="connsiteX13" fmla="*/ 15653837 w 17808701"/>
              <a:gd name="connsiteY13" fmla="*/ 2438040 h 2517396"/>
              <a:gd name="connsiteX14" fmla="*/ 16861139 w 17808701"/>
              <a:gd name="connsiteY14" fmla="*/ 2516792 h 2517396"/>
              <a:gd name="connsiteX15" fmla="*/ 17292275 w 17808701"/>
              <a:gd name="connsiteY15" fmla="*/ 2467766 h 2517396"/>
              <a:gd name="connsiteX16" fmla="*/ 16213632 w 17808701"/>
              <a:gd name="connsiteY16" fmla="*/ 2418304 h 2517396"/>
              <a:gd name="connsiteX17" fmla="*/ 17346389 w 17808701"/>
              <a:gd name="connsiteY17" fmla="*/ 2403902 h 2517396"/>
              <a:gd name="connsiteX18" fmla="*/ 17536384 w 17808701"/>
              <a:gd name="connsiteY18" fmla="*/ 2236066 h 2517396"/>
              <a:gd name="connsiteX19" fmla="*/ 17683671 w 17808701"/>
              <a:gd name="connsiteY19" fmla="*/ 2163460 h 2517396"/>
              <a:gd name="connsiteX20" fmla="*/ 17576088 w 17808701"/>
              <a:gd name="connsiteY20" fmla="*/ 2465225 h 2517396"/>
              <a:gd name="connsiteX21" fmla="*/ 17783381 w 17808701"/>
              <a:gd name="connsiteY21" fmla="*/ 2053265 h 2517396"/>
              <a:gd name="connsiteX22" fmla="*/ 16894763 w 17808701"/>
              <a:gd name="connsiteY22" fmla="*/ 1626566 h 2517396"/>
              <a:gd name="connsiteX23" fmla="*/ 16849608 w 17808701"/>
              <a:gd name="connsiteY23" fmla="*/ 1711597 h 2517396"/>
              <a:gd name="connsiteX24" fmla="*/ 17309908 w 17808701"/>
              <a:gd name="connsiteY24" fmla="*/ 1788548 h 2517396"/>
              <a:gd name="connsiteX25" fmla="*/ 16464002 w 17808701"/>
              <a:gd name="connsiteY25" fmla="*/ 1734491 h 2517396"/>
              <a:gd name="connsiteX26" fmla="*/ 16839437 w 17808701"/>
              <a:gd name="connsiteY26" fmla="*/ 1639607 h 2517396"/>
              <a:gd name="connsiteX27" fmla="*/ 17003591 w 17808701"/>
              <a:gd name="connsiteY27" fmla="*/ 1627357 h 2517396"/>
              <a:gd name="connsiteX28" fmla="*/ 16712424 w 17808701"/>
              <a:gd name="connsiteY28" fmla="*/ 1571595 h 2517396"/>
              <a:gd name="connsiteX29" fmla="*/ 16588693 w 17808701"/>
              <a:gd name="connsiteY29" fmla="*/ 1512819 h 2517396"/>
              <a:gd name="connsiteX30" fmla="*/ 16630257 w 17808701"/>
              <a:gd name="connsiteY30" fmla="*/ 1388128 h 2517396"/>
              <a:gd name="connsiteX31" fmla="*/ 16644111 w 17808701"/>
              <a:gd name="connsiteY31" fmla="*/ 1346564 h 2517396"/>
              <a:gd name="connsiteX32" fmla="*/ 16256808 w 17808701"/>
              <a:gd name="connsiteY32" fmla="*/ 1386821 h 2517396"/>
              <a:gd name="connsiteX33" fmla="*/ 16364233 w 17808701"/>
              <a:gd name="connsiteY33" fmla="*/ 1310708 h 2517396"/>
              <a:gd name="connsiteX34" fmla="*/ 16363090 w 17808701"/>
              <a:gd name="connsiteY34" fmla="*/ 1336663 h 2517396"/>
              <a:gd name="connsiteX35" fmla="*/ 16154214 w 17808701"/>
              <a:gd name="connsiteY35" fmla="*/ 1087899 h 2517396"/>
              <a:gd name="connsiteX36" fmla="*/ 16271926 w 17808701"/>
              <a:gd name="connsiteY36" fmla="*/ 942831 h 2517396"/>
              <a:gd name="connsiteX37" fmla="*/ 16184925 w 17808701"/>
              <a:gd name="connsiteY37" fmla="*/ 552510 h 2517396"/>
              <a:gd name="connsiteX38" fmla="*/ 15916359 w 17808701"/>
              <a:gd name="connsiteY38" fmla="*/ 465704 h 2517396"/>
              <a:gd name="connsiteX39" fmla="*/ 16311602 w 17808701"/>
              <a:gd name="connsiteY39" fmla="*/ 376746 h 2517396"/>
              <a:gd name="connsiteX40" fmla="*/ 16076075 w 17808701"/>
              <a:gd name="connsiteY40" fmla="*/ 362891 h 2517396"/>
              <a:gd name="connsiteX41" fmla="*/ 15258657 w 17808701"/>
              <a:gd name="connsiteY41" fmla="*/ 362891 h 2517396"/>
              <a:gd name="connsiteX42" fmla="*/ 15189384 w 17808701"/>
              <a:gd name="connsiteY42" fmla="*/ 376746 h 2517396"/>
              <a:gd name="connsiteX43" fmla="*/ 15023130 w 17808701"/>
              <a:gd name="connsiteY43" fmla="*/ 404455 h 2517396"/>
              <a:gd name="connsiteX44" fmla="*/ 15014732 w 17808701"/>
              <a:gd name="connsiteY44" fmla="*/ 391885 h 2517396"/>
              <a:gd name="connsiteX45" fmla="*/ 14911736 w 17808701"/>
              <a:gd name="connsiteY45" fmla="*/ 368151 h 2517396"/>
              <a:gd name="connsiteX46" fmla="*/ 14964892 w 17808701"/>
              <a:gd name="connsiteY46" fmla="*/ 307643 h 2517396"/>
              <a:gd name="connsiteX47" fmla="*/ 13969997 w 17808701"/>
              <a:gd name="connsiteY47" fmla="*/ 301991 h 2517396"/>
              <a:gd name="connsiteX48" fmla="*/ 14729488 w 17808701"/>
              <a:gd name="connsiteY48" fmla="*/ 332957 h 2517396"/>
              <a:gd name="connsiteX49" fmla="*/ 13876640 w 17808701"/>
              <a:gd name="connsiteY49" fmla="*/ 319986 h 2517396"/>
              <a:gd name="connsiteX50" fmla="*/ 13703874 w 17808701"/>
              <a:gd name="connsiteY50" fmla="*/ 322367 h 2517396"/>
              <a:gd name="connsiteX51" fmla="*/ 13418446 w 17808701"/>
              <a:gd name="connsiteY51" fmla="*/ 878601 h 2517396"/>
              <a:gd name="connsiteX52" fmla="*/ 13820048 w 17808701"/>
              <a:gd name="connsiteY52" fmla="*/ 974027 h 2517396"/>
              <a:gd name="connsiteX53" fmla="*/ 13965346 w 17808701"/>
              <a:gd name="connsiteY53" fmla="*/ 1066885 h 2517396"/>
              <a:gd name="connsiteX54" fmla="*/ 14025357 w 17808701"/>
              <a:gd name="connsiteY54" fmla="*/ 1195402 h 2517396"/>
              <a:gd name="connsiteX55" fmla="*/ 14023215 w 17808701"/>
              <a:gd name="connsiteY55" fmla="*/ 1077081 h 2517396"/>
              <a:gd name="connsiteX56" fmla="*/ 14036794 w 17808701"/>
              <a:gd name="connsiteY56" fmla="*/ 1100494 h 2517396"/>
              <a:gd name="connsiteX57" fmla="*/ 14427384 w 17808701"/>
              <a:gd name="connsiteY57" fmla="*/ 1138746 h 2517396"/>
              <a:gd name="connsiteX58" fmla="*/ 14399675 w 17808701"/>
              <a:gd name="connsiteY58" fmla="*/ 1263437 h 2517396"/>
              <a:gd name="connsiteX59" fmla="*/ 14385821 w 17808701"/>
              <a:gd name="connsiteY59" fmla="*/ 1374273 h 2517396"/>
              <a:gd name="connsiteX60" fmla="*/ 14623270 w 17808701"/>
              <a:gd name="connsiteY60" fmla="*/ 1412674 h 2517396"/>
              <a:gd name="connsiteX61" fmla="*/ 13319021 w 17808701"/>
              <a:gd name="connsiteY61" fmla="*/ 1401982 h 2517396"/>
              <a:gd name="connsiteX62" fmla="*/ 0 w 17808701"/>
              <a:gd name="connsiteY62" fmla="*/ 0 h 25173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</a:cxnLst>
            <a:rect l="l" t="t" r="r" b="b"/>
            <a:pathLst>
              <a:path w="17808701" h="2517396">
                <a:moveTo>
                  <a:pt x="14399675" y="1360419"/>
                </a:moveTo>
                <a:cubicBezTo>
                  <a:pt x="14413530" y="1383510"/>
                  <a:pt x="14370189" y="1368428"/>
                  <a:pt x="14441239" y="1429691"/>
                </a:cubicBezTo>
                <a:cubicBezTo>
                  <a:pt x="14512289" y="1490954"/>
                  <a:pt x="14763232" y="1676155"/>
                  <a:pt x="14825976" y="1727996"/>
                </a:cubicBezTo>
                <a:cubicBezTo>
                  <a:pt x="14888720" y="1779837"/>
                  <a:pt x="14844607" y="1710880"/>
                  <a:pt x="14817703" y="1740737"/>
                </a:cubicBezTo>
                <a:cubicBezTo>
                  <a:pt x="14790799" y="1770594"/>
                  <a:pt x="14684430" y="1847512"/>
                  <a:pt x="14664554" y="1907140"/>
                </a:cubicBezTo>
                <a:cubicBezTo>
                  <a:pt x="14669172" y="1990267"/>
                  <a:pt x="14573078" y="2014704"/>
                  <a:pt x="14604554" y="2069567"/>
                </a:cubicBezTo>
                <a:cubicBezTo>
                  <a:pt x="14636030" y="2124430"/>
                  <a:pt x="14783361" y="2220573"/>
                  <a:pt x="14853407" y="2236316"/>
                </a:cubicBezTo>
                <a:cubicBezTo>
                  <a:pt x="14923453" y="2252059"/>
                  <a:pt x="14988820" y="2158430"/>
                  <a:pt x="15024830" y="2164028"/>
                </a:cubicBezTo>
                <a:cubicBezTo>
                  <a:pt x="15060841" y="2169626"/>
                  <a:pt x="14812044" y="2257031"/>
                  <a:pt x="15069470" y="2269902"/>
                </a:cubicBezTo>
                <a:cubicBezTo>
                  <a:pt x="15288078" y="2306338"/>
                  <a:pt x="15289471" y="2334035"/>
                  <a:pt x="15341784" y="2344091"/>
                </a:cubicBezTo>
                <a:cubicBezTo>
                  <a:pt x="15394097" y="2354147"/>
                  <a:pt x="15368824" y="2331766"/>
                  <a:pt x="15383348" y="2330237"/>
                </a:cubicBezTo>
                <a:cubicBezTo>
                  <a:pt x="15456976" y="2322487"/>
                  <a:pt x="15531222" y="2322286"/>
                  <a:pt x="15605021" y="2316382"/>
                </a:cubicBezTo>
                <a:cubicBezTo>
                  <a:pt x="15646707" y="2313047"/>
                  <a:pt x="15688148" y="2307146"/>
                  <a:pt x="15729711" y="2302528"/>
                </a:cubicBezTo>
                <a:cubicBezTo>
                  <a:pt x="15748184" y="2297910"/>
                  <a:pt x="15465266" y="2402329"/>
                  <a:pt x="15653837" y="2438040"/>
                </a:cubicBezTo>
                <a:cubicBezTo>
                  <a:pt x="15842408" y="2473751"/>
                  <a:pt x="16814580" y="2523444"/>
                  <a:pt x="16861139" y="2516792"/>
                </a:cubicBezTo>
                <a:cubicBezTo>
                  <a:pt x="16980046" y="2477155"/>
                  <a:pt x="17400193" y="2484181"/>
                  <a:pt x="17292275" y="2467766"/>
                </a:cubicBezTo>
                <a:cubicBezTo>
                  <a:pt x="17184357" y="2451351"/>
                  <a:pt x="16204613" y="2428948"/>
                  <a:pt x="16213632" y="2418304"/>
                </a:cubicBezTo>
                <a:cubicBezTo>
                  <a:pt x="16222651" y="2407660"/>
                  <a:pt x="17125930" y="2434275"/>
                  <a:pt x="17346389" y="2403902"/>
                </a:cubicBezTo>
                <a:cubicBezTo>
                  <a:pt x="17566848" y="2373529"/>
                  <a:pt x="17480170" y="2276140"/>
                  <a:pt x="17536384" y="2236066"/>
                </a:cubicBezTo>
                <a:cubicBezTo>
                  <a:pt x="17592598" y="2195992"/>
                  <a:pt x="17677054" y="2125267"/>
                  <a:pt x="17683671" y="2163460"/>
                </a:cubicBezTo>
                <a:cubicBezTo>
                  <a:pt x="17690288" y="2201653"/>
                  <a:pt x="17559470" y="2483591"/>
                  <a:pt x="17576088" y="2465225"/>
                </a:cubicBezTo>
                <a:cubicBezTo>
                  <a:pt x="17592706" y="2446859"/>
                  <a:pt x="17896935" y="2193041"/>
                  <a:pt x="17783381" y="2053265"/>
                </a:cubicBezTo>
                <a:cubicBezTo>
                  <a:pt x="17669827" y="1913489"/>
                  <a:pt x="17050392" y="1683511"/>
                  <a:pt x="16894763" y="1626566"/>
                </a:cubicBezTo>
                <a:cubicBezTo>
                  <a:pt x="16739134" y="1569621"/>
                  <a:pt x="16780417" y="1684600"/>
                  <a:pt x="16849608" y="1711597"/>
                </a:cubicBezTo>
                <a:cubicBezTo>
                  <a:pt x="16918799" y="1738594"/>
                  <a:pt x="17374176" y="1784732"/>
                  <a:pt x="17309908" y="1788548"/>
                </a:cubicBezTo>
                <a:cubicBezTo>
                  <a:pt x="17027939" y="1770529"/>
                  <a:pt x="16542414" y="1759315"/>
                  <a:pt x="16464002" y="1734491"/>
                </a:cubicBezTo>
                <a:cubicBezTo>
                  <a:pt x="16385590" y="1709667"/>
                  <a:pt x="16825582" y="1648843"/>
                  <a:pt x="16839437" y="1639607"/>
                </a:cubicBezTo>
                <a:cubicBezTo>
                  <a:pt x="16844055" y="1625753"/>
                  <a:pt x="17024760" y="1638692"/>
                  <a:pt x="17003591" y="1627357"/>
                </a:cubicBezTo>
                <a:cubicBezTo>
                  <a:pt x="16982422" y="1616022"/>
                  <a:pt x="16706582" y="1583278"/>
                  <a:pt x="16712424" y="1571595"/>
                </a:cubicBezTo>
                <a:cubicBezTo>
                  <a:pt x="16712427" y="1571588"/>
                  <a:pt x="16602387" y="1543397"/>
                  <a:pt x="16588693" y="1512819"/>
                </a:cubicBezTo>
                <a:cubicBezTo>
                  <a:pt x="16574999" y="1482241"/>
                  <a:pt x="16616402" y="1429692"/>
                  <a:pt x="16630257" y="1388128"/>
                </a:cubicBezTo>
                <a:cubicBezTo>
                  <a:pt x="16634875" y="1374273"/>
                  <a:pt x="16706352" y="1346782"/>
                  <a:pt x="16644111" y="1346564"/>
                </a:cubicBezTo>
                <a:cubicBezTo>
                  <a:pt x="16581870" y="1346346"/>
                  <a:pt x="16303454" y="1392797"/>
                  <a:pt x="16256808" y="1386821"/>
                </a:cubicBezTo>
                <a:cubicBezTo>
                  <a:pt x="16210162" y="1380845"/>
                  <a:pt x="16346519" y="1319068"/>
                  <a:pt x="16364233" y="1310708"/>
                </a:cubicBezTo>
                <a:cubicBezTo>
                  <a:pt x="16381947" y="1302348"/>
                  <a:pt x="16398093" y="1373798"/>
                  <a:pt x="16363090" y="1336663"/>
                </a:cubicBezTo>
                <a:cubicBezTo>
                  <a:pt x="16328087" y="1299528"/>
                  <a:pt x="16169408" y="1153538"/>
                  <a:pt x="16154214" y="1087899"/>
                </a:cubicBezTo>
                <a:cubicBezTo>
                  <a:pt x="16139020" y="1022260"/>
                  <a:pt x="16266808" y="1032062"/>
                  <a:pt x="16271926" y="942831"/>
                </a:cubicBezTo>
                <a:cubicBezTo>
                  <a:pt x="16277044" y="853600"/>
                  <a:pt x="16244186" y="632031"/>
                  <a:pt x="16184925" y="552510"/>
                </a:cubicBezTo>
                <a:cubicBezTo>
                  <a:pt x="16125664" y="472989"/>
                  <a:pt x="15895246" y="494998"/>
                  <a:pt x="15916359" y="465704"/>
                </a:cubicBezTo>
                <a:cubicBezTo>
                  <a:pt x="15937472" y="436410"/>
                  <a:pt x="16284983" y="393881"/>
                  <a:pt x="16311602" y="376746"/>
                </a:cubicBezTo>
                <a:cubicBezTo>
                  <a:pt x="16338221" y="359611"/>
                  <a:pt x="16154584" y="367509"/>
                  <a:pt x="16076075" y="362891"/>
                </a:cubicBezTo>
                <a:cubicBezTo>
                  <a:pt x="15790944" y="267852"/>
                  <a:pt x="16016877" y="338031"/>
                  <a:pt x="15258657" y="362891"/>
                </a:cubicBezTo>
                <a:cubicBezTo>
                  <a:pt x="15235121" y="363663"/>
                  <a:pt x="15212574" y="372654"/>
                  <a:pt x="15189384" y="376746"/>
                </a:cubicBezTo>
                <a:cubicBezTo>
                  <a:pt x="15134056" y="386510"/>
                  <a:pt x="15052239" y="401932"/>
                  <a:pt x="15023130" y="404455"/>
                </a:cubicBezTo>
                <a:cubicBezTo>
                  <a:pt x="14994021" y="406978"/>
                  <a:pt x="15033298" y="397936"/>
                  <a:pt x="15014732" y="391885"/>
                </a:cubicBezTo>
                <a:cubicBezTo>
                  <a:pt x="14996166" y="385834"/>
                  <a:pt x="14920043" y="382191"/>
                  <a:pt x="14911736" y="368151"/>
                </a:cubicBezTo>
                <a:cubicBezTo>
                  <a:pt x="14903429" y="354111"/>
                  <a:pt x="15121849" y="318670"/>
                  <a:pt x="14964892" y="307643"/>
                </a:cubicBezTo>
                <a:cubicBezTo>
                  <a:pt x="14807935" y="296616"/>
                  <a:pt x="14009231" y="297772"/>
                  <a:pt x="13969997" y="301991"/>
                </a:cubicBezTo>
                <a:cubicBezTo>
                  <a:pt x="13930763" y="306210"/>
                  <a:pt x="14745048" y="329958"/>
                  <a:pt x="14729488" y="332957"/>
                </a:cubicBezTo>
                <a:cubicBezTo>
                  <a:pt x="14713929" y="335956"/>
                  <a:pt x="14037218" y="280611"/>
                  <a:pt x="13876640" y="319986"/>
                </a:cubicBezTo>
                <a:cubicBezTo>
                  <a:pt x="13716062" y="359361"/>
                  <a:pt x="13769691" y="281975"/>
                  <a:pt x="13703874" y="322367"/>
                </a:cubicBezTo>
                <a:cubicBezTo>
                  <a:pt x="13679488" y="395524"/>
                  <a:pt x="13399084" y="769991"/>
                  <a:pt x="13418446" y="878601"/>
                </a:cubicBezTo>
                <a:cubicBezTo>
                  <a:pt x="13437808" y="987211"/>
                  <a:pt x="13728898" y="942646"/>
                  <a:pt x="13820048" y="974027"/>
                </a:cubicBezTo>
                <a:cubicBezTo>
                  <a:pt x="13911198" y="1005408"/>
                  <a:pt x="13931128" y="1029989"/>
                  <a:pt x="13965346" y="1066885"/>
                </a:cubicBezTo>
                <a:cubicBezTo>
                  <a:pt x="13999564" y="1103781"/>
                  <a:pt x="14015712" y="1193703"/>
                  <a:pt x="14025357" y="1195402"/>
                </a:cubicBezTo>
                <a:cubicBezTo>
                  <a:pt x="14035002" y="1197101"/>
                  <a:pt x="14021309" y="1092899"/>
                  <a:pt x="14023215" y="1077081"/>
                </a:cubicBezTo>
                <a:cubicBezTo>
                  <a:pt x="14025121" y="1061263"/>
                  <a:pt x="13969433" y="1090217"/>
                  <a:pt x="14036794" y="1100494"/>
                </a:cubicBezTo>
                <a:cubicBezTo>
                  <a:pt x="14104156" y="1110772"/>
                  <a:pt x="14366904" y="1111589"/>
                  <a:pt x="14427384" y="1138746"/>
                </a:cubicBezTo>
                <a:cubicBezTo>
                  <a:pt x="14487864" y="1165903"/>
                  <a:pt x="14435668" y="1011488"/>
                  <a:pt x="14399675" y="1263437"/>
                </a:cubicBezTo>
                <a:cubicBezTo>
                  <a:pt x="14394410" y="1300296"/>
                  <a:pt x="14348555" y="1349400"/>
                  <a:pt x="14385821" y="1374273"/>
                </a:cubicBezTo>
                <a:cubicBezTo>
                  <a:pt x="14423087" y="1399146"/>
                  <a:pt x="14637869" y="1412295"/>
                  <a:pt x="14623270" y="1412674"/>
                </a:cubicBezTo>
                <a:cubicBezTo>
                  <a:pt x="14281609" y="1421548"/>
                  <a:pt x="13660766" y="1397364"/>
                  <a:pt x="13319021" y="1401982"/>
                </a:cubicBezTo>
                <a:cubicBezTo>
                  <a:pt x="13203752" y="1418450"/>
                  <a:pt x="88074" y="0"/>
                  <a:pt x="0" y="0"/>
                </a:cubicBez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3" name="Freeform 2"/>
          <p:cNvSpPr/>
          <p:nvPr/>
        </p:nvSpPr>
        <p:spPr>
          <a:xfrm rot="20297700">
            <a:off x="3037812" y="3685341"/>
            <a:ext cx="4488567" cy="2424565"/>
          </a:xfrm>
          <a:custGeom>
            <a:avLst/>
            <a:gdLst>
              <a:gd name="connsiteX0" fmla="*/ 1260764 w 3935078"/>
              <a:gd name="connsiteY0" fmla="*/ 1122218 h 2200083"/>
              <a:gd name="connsiteX1" fmla="*/ 803564 w 3935078"/>
              <a:gd name="connsiteY1" fmla="*/ 1136073 h 2200083"/>
              <a:gd name="connsiteX2" fmla="*/ 720437 w 3935078"/>
              <a:gd name="connsiteY2" fmla="*/ 1149927 h 2200083"/>
              <a:gd name="connsiteX3" fmla="*/ 678873 w 3935078"/>
              <a:gd name="connsiteY3" fmla="*/ 1177636 h 2200083"/>
              <a:gd name="connsiteX4" fmla="*/ 609600 w 3935078"/>
              <a:gd name="connsiteY4" fmla="*/ 1260764 h 2200083"/>
              <a:gd name="connsiteX5" fmla="*/ 581891 w 3935078"/>
              <a:gd name="connsiteY5" fmla="*/ 1302327 h 2200083"/>
              <a:gd name="connsiteX6" fmla="*/ 540328 w 3935078"/>
              <a:gd name="connsiteY6" fmla="*/ 1330036 h 2200083"/>
              <a:gd name="connsiteX7" fmla="*/ 512618 w 3935078"/>
              <a:gd name="connsiteY7" fmla="*/ 1357745 h 2200083"/>
              <a:gd name="connsiteX8" fmla="*/ 512618 w 3935078"/>
              <a:gd name="connsiteY8" fmla="*/ 1717964 h 2200083"/>
              <a:gd name="connsiteX9" fmla="*/ 526473 w 3935078"/>
              <a:gd name="connsiteY9" fmla="*/ 1787236 h 2200083"/>
              <a:gd name="connsiteX10" fmla="*/ 651164 w 3935078"/>
              <a:gd name="connsiteY10" fmla="*/ 1898073 h 2200083"/>
              <a:gd name="connsiteX11" fmla="*/ 720437 w 3935078"/>
              <a:gd name="connsiteY11" fmla="*/ 1967345 h 2200083"/>
              <a:gd name="connsiteX12" fmla="*/ 734291 w 3935078"/>
              <a:gd name="connsiteY12" fmla="*/ 2008909 h 2200083"/>
              <a:gd name="connsiteX13" fmla="*/ 775855 w 3935078"/>
              <a:gd name="connsiteY13" fmla="*/ 2022764 h 2200083"/>
              <a:gd name="connsiteX14" fmla="*/ 817418 w 3935078"/>
              <a:gd name="connsiteY14" fmla="*/ 2050473 h 2200083"/>
              <a:gd name="connsiteX15" fmla="*/ 886691 w 3935078"/>
              <a:gd name="connsiteY15" fmla="*/ 2105891 h 2200083"/>
              <a:gd name="connsiteX16" fmla="*/ 928255 w 3935078"/>
              <a:gd name="connsiteY16" fmla="*/ 2119745 h 2200083"/>
              <a:gd name="connsiteX17" fmla="*/ 2092037 w 3935078"/>
              <a:gd name="connsiteY17" fmla="*/ 2133600 h 2200083"/>
              <a:gd name="connsiteX18" fmla="*/ 2438400 w 3935078"/>
              <a:gd name="connsiteY18" fmla="*/ 2147455 h 2200083"/>
              <a:gd name="connsiteX19" fmla="*/ 2673928 w 3935078"/>
              <a:gd name="connsiteY19" fmla="*/ 2161309 h 2200083"/>
              <a:gd name="connsiteX20" fmla="*/ 3020291 w 3935078"/>
              <a:gd name="connsiteY20" fmla="*/ 2175164 h 2200083"/>
              <a:gd name="connsiteX21" fmla="*/ 3726873 w 3935078"/>
              <a:gd name="connsiteY21" fmla="*/ 2175164 h 2200083"/>
              <a:gd name="connsiteX22" fmla="*/ 3810000 w 3935078"/>
              <a:gd name="connsiteY22" fmla="*/ 2133600 h 2200083"/>
              <a:gd name="connsiteX23" fmla="*/ 3851564 w 3935078"/>
              <a:gd name="connsiteY23" fmla="*/ 2119745 h 2200083"/>
              <a:gd name="connsiteX24" fmla="*/ 3906982 w 3935078"/>
              <a:gd name="connsiteY24" fmla="*/ 2036618 h 2200083"/>
              <a:gd name="connsiteX25" fmla="*/ 3934691 w 3935078"/>
              <a:gd name="connsiteY25" fmla="*/ 1995055 h 2200083"/>
              <a:gd name="connsiteX26" fmla="*/ 3906982 w 3935078"/>
              <a:gd name="connsiteY26" fmla="*/ 1551709 h 2200083"/>
              <a:gd name="connsiteX27" fmla="*/ 3851564 w 3935078"/>
              <a:gd name="connsiteY27" fmla="*/ 1427018 h 2200083"/>
              <a:gd name="connsiteX28" fmla="*/ 3837709 w 3935078"/>
              <a:gd name="connsiteY28" fmla="*/ 1385455 h 2200083"/>
              <a:gd name="connsiteX29" fmla="*/ 3782291 w 3935078"/>
              <a:gd name="connsiteY29" fmla="*/ 1302327 h 2200083"/>
              <a:gd name="connsiteX30" fmla="*/ 3726873 w 3935078"/>
              <a:gd name="connsiteY30" fmla="*/ 1246909 h 2200083"/>
              <a:gd name="connsiteX31" fmla="*/ 3685309 w 3935078"/>
              <a:gd name="connsiteY31" fmla="*/ 1205345 h 2200083"/>
              <a:gd name="connsiteX32" fmla="*/ 3602182 w 3935078"/>
              <a:gd name="connsiteY32" fmla="*/ 1149927 h 2200083"/>
              <a:gd name="connsiteX33" fmla="*/ 3574473 w 3935078"/>
              <a:gd name="connsiteY33" fmla="*/ 1108364 h 2200083"/>
              <a:gd name="connsiteX34" fmla="*/ 3532909 w 3935078"/>
              <a:gd name="connsiteY34" fmla="*/ 1080655 h 2200083"/>
              <a:gd name="connsiteX35" fmla="*/ 3505200 w 3935078"/>
              <a:gd name="connsiteY35" fmla="*/ 1052945 h 2200083"/>
              <a:gd name="connsiteX36" fmla="*/ 3477491 w 3935078"/>
              <a:gd name="connsiteY36" fmla="*/ 955964 h 2200083"/>
              <a:gd name="connsiteX37" fmla="*/ 3435928 w 3935078"/>
              <a:gd name="connsiteY37" fmla="*/ 928255 h 2200083"/>
              <a:gd name="connsiteX38" fmla="*/ 3422073 w 3935078"/>
              <a:gd name="connsiteY38" fmla="*/ 886691 h 2200083"/>
              <a:gd name="connsiteX39" fmla="*/ 3394364 w 3935078"/>
              <a:gd name="connsiteY39" fmla="*/ 845127 h 2200083"/>
              <a:gd name="connsiteX40" fmla="*/ 3380509 w 3935078"/>
              <a:gd name="connsiteY40" fmla="*/ 748145 h 2200083"/>
              <a:gd name="connsiteX41" fmla="*/ 3366655 w 3935078"/>
              <a:gd name="connsiteY41" fmla="*/ 706582 h 2200083"/>
              <a:gd name="connsiteX42" fmla="*/ 3352800 w 3935078"/>
              <a:gd name="connsiteY42" fmla="*/ 512618 h 2200083"/>
              <a:gd name="connsiteX43" fmla="*/ 3325091 w 3935078"/>
              <a:gd name="connsiteY43" fmla="*/ 429491 h 2200083"/>
              <a:gd name="connsiteX44" fmla="*/ 3311237 w 3935078"/>
              <a:gd name="connsiteY44" fmla="*/ 332509 h 2200083"/>
              <a:gd name="connsiteX45" fmla="*/ 3283528 w 3935078"/>
              <a:gd name="connsiteY45" fmla="*/ 290945 h 2200083"/>
              <a:gd name="connsiteX46" fmla="*/ 3172691 w 3935078"/>
              <a:gd name="connsiteY46" fmla="*/ 207818 h 2200083"/>
              <a:gd name="connsiteX47" fmla="*/ 3131128 w 3935078"/>
              <a:gd name="connsiteY47" fmla="*/ 180109 h 2200083"/>
              <a:gd name="connsiteX48" fmla="*/ 3048000 w 3935078"/>
              <a:gd name="connsiteY48" fmla="*/ 152400 h 2200083"/>
              <a:gd name="connsiteX49" fmla="*/ 2923309 w 3935078"/>
              <a:gd name="connsiteY49" fmla="*/ 96982 h 2200083"/>
              <a:gd name="connsiteX50" fmla="*/ 2840182 w 3935078"/>
              <a:gd name="connsiteY50" fmla="*/ 69273 h 2200083"/>
              <a:gd name="connsiteX51" fmla="*/ 2660073 w 3935078"/>
              <a:gd name="connsiteY51" fmla="*/ 41564 h 2200083"/>
              <a:gd name="connsiteX52" fmla="*/ 2590800 w 3935078"/>
              <a:gd name="connsiteY52" fmla="*/ 27709 h 2200083"/>
              <a:gd name="connsiteX53" fmla="*/ 2549237 w 3935078"/>
              <a:gd name="connsiteY53" fmla="*/ 13855 h 2200083"/>
              <a:gd name="connsiteX54" fmla="*/ 2022764 w 3935078"/>
              <a:gd name="connsiteY54" fmla="*/ 0 h 2200083"/>
              <a:gd name="connsiteX55" fmla="*/ 1842655 w 3935078"/>
              <a:gd name="connsiteY55" fmla="*/ 13855 h 2200083"/>
              <a:gd name="connsiteX56" fmla="*/ 1801091 w 3935078"/>
              <a:gd name="connsiteY56" fmla="*/ 41564 h 2200083"/>
              <a:gd name="connsiteX57" fmla="*/ 1745673 w 3935078"/>
              <a:gd name="connsiteY57" fmla="*/ 55418 h 2200083"/>
              <a:gd name="connsiteX58" fmla="*/ 1704109 w 3935078"/>
              <a:gd name="connsiteY58" fmla="*/ 69273 h 2200083"/>
              <a:gd name="connsiteX59" fmla="*/ 1593273 w 3935078"/>
              <a:gd name="connsiteY59" fmla="*/ 235527 h 2200083"/>
              <a:gd name="connsiteX60" fmla="*/ 1565564 w 3935078"/>
              <a:gd name="connsiteY60" fmla="*/ 277091 h 2200083"/>
              <a:gd name="connsiteX61" fmla="*/ 1524000 w 3935078"/>
              <a:gd name="connsiteY61" fmla="*/ 360218 h 2200083"/>
              <a:gd name="connsiteX62" fmla="*/ 1482437 w 3935078"/>
              <a:gd name="connsiteY62" fmla="*/ 443345 h 2200083"/>
              <a:gd name="connsiteX63" fmla="*/ 1468582 w 3935078"/>
              <a:gd name="connsiteY63" fmla="*/ 484909 h 2200083"/>
              <a:gd name="connsiteX64" fmla="*/ 1440873 w 3935078"/>
              <a:gd name="connsiteY64" fmla="*/ 526473 h 2200083"/>
              <a:gd name="connsiteX65" fmla="*/ 1413164 w 3935078"/>
              <a:gd name="connsiteY65" fmla="*/ 609600 h 2200083"/>
              <a:gd name="connsiteX66" fmla="*/ 1385455 w 3935078"/>
              <a:gd name="connsiteY66" fmla="*/ 692727 h 2200083"/>
              <a:gd name="connsiteX67" fmla="*/ 1357746 w 3935078"/>
              <a:gd name="connsiteY67" fmla="*/ 817418 h 2200083"/>
              <a:gd name="connsiteX68" fmla="*/ 1274618 w 3935078"/>
              <a:gd name="connsiteY68" fmla="*/ 928255 h 2200083"/>
              <a:gd name="connsiteX69" fmla="*/ 1191491 w 3935078"/>
              <a:gd name="connsiteY69" fmla="*/ 983673 h 2200083"/>
              <a:gd name="connsiteX70" fmla="*/ 1122218 w 3935078"/>
              <a:gd name="connsiteY70" fmla="*/ 1080655 h 2200083"/>
              <a:gd name="connsiteX71" fmla="*/ 1108364 w 3935078"/>
              <a:gd name="connsiteY71" fmla="*/ 1122218 h 2200083"/>
              <a:gd name="connsiteX72" fmla="*/ 1052946 w 3935078"/>
              <a:gd name="connsiteY72" fmla="*/ 1177636 h 2200083"/>
              <a:gd name="connsiteX73" fmla="*/ 484909 w 3935078"/>
              <a:gd name="connsiteY73" fmla="*/ 1163782 h 2200083"/>
              <a:gd name="connsiteX74" fmla="*/ 346364 w 3935078"/>
              <a:gd name="connsiteY74" fmla="*/ 1136073 h 2200083"/>
              <a:gd name="connsiteX75" fmla="*/ 235528 w 3935078"/>
              <a:gd name="connsiteY75" fmla="*/ 1122218 h 2200083"/>
              <a:gd name="connsiteX76" fmla="*/ 193964 w 3935078"/>
              <a:gd name="connsiteY76" fmla="*/ 1094509 h 2200083"/>
              <a:gd name="connsiteX77" fmla="*/ 0 w 3935078"/>
              <a:gd name="connsiteY77" fmla="*/ 1066800 h 2200083"/>
              <a:gd name="connsiteX0" fmla="*/ 13586781 w 16261095"/>
              <a:gd name="connsiteY0" fmla="*/ 2185497 h 3263362"/>
              <a:gd name="connsiteX1" fmla="*/ 13129581 w 16261095"/>
              <a:gd name="connsiteY1" fmla="*/ 2199352 h 3263362"/>
              <a:gd name="connsiteX2" fmla="*/ 13046454 w 16261095"/>
              <a:gd name="connsiteY2" fmla="*/ 2213206 h 3263362"/>
              <a:gd name="connsiteX3" fmla="*/ 13004890 w 16261095"/>
              <a:gd name="connsiteY3" fmla="*/ 2240915 h 3263362"/>
              <a:gd name="connsiteX4" fmla="*/ 12935617 w 16261095"/>
              <a:gd name="connsiteY4" fmla="*/ 2324043 h 3263362"/>
              <a:gd name="connsiteX5" fmla="*/ 12907908 w 16261095"/>
              <a:gd name="connsiteY5" fmla="*/ 2365606 h 3263362"/>
              <a:gd name="connsiteX6" fmla="*/ 12866345 w 16261095"/>
              <a:gd name="connsiteY6" fmla="*/ 2393315 h 3263362"/>
              <a:gd name="connsiteX7" fmla="*/ 12838635 w 16261095"/>
              <a:gd name="connsiteY7" fmla="*/ 2421024 h 3263362"/>
              <a:gd name="connsiteX8" fmla="*/ 12838635 w 16261095"/>
              <a:gd name="connsiteY8" fmla="*/ 2781243 h 3263362"/>
              <a:gd name="connsiteX9" fmla="*/ 12852490 w 16261095"/>
              <a:gd name="connsiteY9" fmla="*/ 2850515 h 3263362"/>
              <a:gd name="connsiteX10" fmla="*/ 12977181 w 16261095"/>
              <a:gd name="connsiteY10" fmla="*/ 2961352 h 3263362"/>
              <a:gd name="connsiteX11" fmla="*/ 13046454 w 16261095"/>
              <a:gd name="connsiteY11" fmla="*/ 3030624 h 3263362"/>
              <a:gd name="connsiteX12" fmla="*/ 13060308 w 16261095"/>
              <a:gd name="connsiteY12" fmla="*/ 3072188 h 3263362"/>
              <a:gd name="connsiteX13" fmla="*/ 13101872 w 16261095"/>
              <a:gd name="connsiteY13" fmla="*/ 3086043 h 3263362"/>
              <a:gd name="connsiteX14" fmla="*/ 13143435 w 16261095"/>
              <a:gd name="connsiteY14" fmla="*/ 3113752 h 3263362"/>
              <a:gd name="connsiteX15" fmla="*/ 13212708 w 16261095"/>
              <a:gd name="connsiteY15" fmla="*/ 3169170 h 3263362"/>
              <a:gd name="connsiteX16" fmla="*/ 13254272 w 16261095"/>
              <a:gd name="connsiteY16" fmla="*/ 3183024 h 3263362"/>
              <a:gd name="connsiteX17" fmla="*/ 14418054 w 16261095"/>
              <a:gd name="connsiteY17" fmla="*/ 3196879 h 3263362"/>
              <a:gd name="connsiteX18" fmla="*/ 14764417 w 16261095"/>
              <a:gd name="connsiteY18" fmla="*/ 3210734 h 3263362"/>
              <a:gd name="connsiteX19" fmla="*/ 14999945 w 16261095"/>
              <a:gd name="connsiteY19" fmla="*/ 3224588 h 3263362"/>
              <a:gd name="connsiteX20" fmla="*/ 15346308 w 16261095"/>
              <a:gd name="connsiteY20" fmla="*/ 3238443 h 3263362"/>
              <a:gd name="connsiteX21" fmla="*/ 16052890 w 16261095"/>
              <a:gd name="connsiteY21" fmla="*/ 3238443 h 3263362"/>
              <a:gd name="connsiteX22" fmla="*/ 16136017 w 16261095"/>
              <a:gd name="connsiteY22" fmla="*/ 3196879 h 3263362"/>
              <a:gd name="connsiteX23" fmla="*/ 16177581 w 16261095"/>
              <a:gd name="connsiteY23" fmla="*/ 3183024 h 3263362"/>
              <a:gd name="connsiteX24" fmla="*/ 16232999 w 16261095"/>
              <a:gd name="connsiteY24" fmla="*/ 3099897 h 3263362"/>
              <a:gd name="connsiteX25" fmla="*/ 16260708 w 16261095"/>
              <a:gd name="connsiteY25" fmla="*/ 3058334 h 3263362"/>
              <a:gd name="connsiteX26" fmla="*/ 16232999 w 16261095"/>
              <a:gd name="connsiteY26" fmla="*/ 2614988 h 3263362"/>
              <a:gd name="connsiteX27" fmla="*/ 16177581 w 16261095"/>
              <a:gd name="connsiteY27" fmla="*/ 2490297 h 3263362"/>
              <a:gd name="connsiteX28" fmla="*/ 16163726 w 16261095"/>
              <a:gd name="connsiteY28" fmla="*/ 2448734 h 3263362"/>
              <a:gd name="connsiteX29" fmla="*/ 16108308 w 16261095"/>
              <a:gd name="connsiteY29" fmla="*/ 2365606 h 3263362"/>
              <a:gd name="connsiteX30" fmla="*/ 16052890 w 16261095"/>
              <a:gd name="connsiteY30" fmla="*/ 2310188 h 3263362"/>
              <a:gd name="connsiteX31" fmla="*/ 16011326 w 16261095"/>
              <a:gd name="connsiteY31" fmla="*/ 2268624 h 3263362"/>
              <a:gd name="connsiteX32" fmla="*/ 15928199 w 16261095"/>
              <a:gd name="connsiteY32" fmla="*/ 2213206 h 3263362"/>
              <a:gd name="connsiteX33" fmla="*/ 15900490 w 16261095"/>
              <a:gd name="connsiteY33" fmla="*/ 2171643 h 3263362"/>
              <a:gd name="connsiteX34" fmla="*/ 15858926 w 16261095"/>
              <a:gd name="connsiteY34" fmla="*/ 2143934 h 3263362"/>
              <a:gd name="connsiteX35" fmla="*/ 15831217 w 16261095"/>
              <a:gd name="connsiteY35" fmla="*/ 2116224 h 3263362"/>
              <a:gd name="connsiteX36" fmla="*/ 15803508 w 16261095"/>
              <a:gd name="connsiteY36" fmla="*/ 2019243 h 3263362"/>
              <a:gd name="connsiteX37" fmla="*/ 15761945 w 16261095"/>
              <a:gd name="connsiteY37" fmla="*/ 1991534 h 3263362"/>
              <a:gd name="connsiteX38" fmla="*/ 15748090 w 16261095"/>
              <a:gd name="connsiteY38" fmla="*/ 1949970 h 3263362"/>
              <a:gd name="connsiteX39" fmla="*/ 15720381 w 16261095"/>
              <a:gd name="connsiteY39" fmla="*/ 1908406 h 3263362"/>
              <a:gd name="connsiteX40" fmla="*/ 15706526 w 16261095"/>
              <a:gd name="connsiteY40" fmla="*/ 1811424 h 3263362"/>
              <a:gd name="connsiteX41" fmla="*/ 15692672 w 16261095"/>
              <a:gd name="connsiteY41" fmla="*/ 1769861 h 3263362"/>
              <a:gd name="connsiteX42" fmla="*/ 15678817 w 16261095"/>
              <a:gd name="connsiteY42" fmla="*/ 1575897 h 3263362"/>
              <a:gd name="connsiteX43" fmla="*/ 15651108 w 16261095"/>
              <a:gd name="connsiteY43" fmla="*/ 1492770 h 3263362"/>
              <a:gd name="connsiteX44" fmla="*/ 15637254 w 16261095"/>
              <a:gd name="connsiteY44" fmla="*/ 1395788 h 3263362"/>
              <a:gd name="connsiteX45" fmla="*/ 15609545 w 16261095"/>
              <a:gd name="connsiteY45" fmla="*/ 1354224 h 3263362"/>
              <a:gd name="connsiteX46" fmla="*/ 15498708 w 16261095"/>
              <a:gd name="connsiteY46" fmla="*/ 1271097 h 3263362"/>
              <a:gd name="connsiteX47" fmla="*/ 15457145 w 16261095"/>
              <a:gd name="connsiteY47" fmla="*/ 1243388 h 3263362"/>
              <a:gd name="connsiteX48" fmla="*/ 15374017 w 16261095"/>
              <a:gd name="connsiteY48" fmla="*/ 1215679 h 3263362"/>
              <a:gd name="connsiteX49" fmla="*/ 15249326 w 16261095"/>
              <a:gd name="connsiteY49" fmla="*/ 1160261 h 3263362"/>
              <a:gd name="connsiteX50" fmla="*/ 15166199 w 16261095"/>
              <a:gd name="connsiteY50" fmla="*/ 1132552 h 3263362"/>
              <a:gd name="connsiteX51" fmla="*/ 14986090 w 16261095"/>
              <a:gd name="connsiteY51" fmla="*/ 1104843 h 3263362"/>
              <a:gd name="connsiteX52" fmla="*/ 14916817 w 16261095"/>
              <a:gd name="connsiteY52" fmla="*/ 1090988 h 3263362"/>
              <a:gd name="connsiteX53" fmla="*/ 14875254 w 16261095"/>
              <a:gd name="connsiteY53" fmla="*/ 1077134 h 3263362"/>
              <a:gd name="connsiteX54" fmla="*/ 14348781 w 16261095"/>
              <a:gd name="connsiteY54" fmla="*/ 1063279 h 3263362"/>
              <a:gd name="connsiteX55" fmla="*/ 14168672 w 16261095"/>
              <a:gd name="connsiteY55" fmla="*/ 1077134 h 3263362"/>
              <a:gd name="connsiteX56" fmla="*/ 14127108 w 16261095"/>
              <a:gd name="connsiteY56" fmla="*/ 1104843 h 3263362"/>
              <a:gd name="connsiteX57" fmla="*/ 14071690 w 16261095"/>
              <a:gd name="connsiteY57" fmla="*/ 1118697 h 3263362"/>
              <a:gd name="connsiteX58" fmla="*/ 14030126 w 16261095"/>
              <a:gd name="connsiteY58" fmla="*/ 1132552 h 3263362"/>
              <a:gd name="connsiteX59" fmla="*/ 13919290 w 16261095"/>
              <a:gd name="connsiteY59" fmla="*/ 1298806 h 3263362"/>
              <a:gd name="connsiteX60" fmla="*/ 13891581 w 16261095"/>
              <a:gd name="connsiteY60" fmla="*/ 1340370 h 3263362"/>
              <a:gd name="connsiteX61" fmla="*/ 13850017 w 16261095"/>
              <a:gd name="connsiteY61" fmla="*/ 1423497 h 3263362"/>
              <a:gd name="connsiteX62" fmla="*/ 13808454 w 16261095"/>
              <a:gd name="connsiteY62" fmla="*/ 1506624 h 3263362"/>
              <a:gd name="connsiteX63" fmla="*/ 13794599 w 16261095"/>
              <a:gd name="connsiteY63" fmla="*/ 1548188 h 3263362"/>
              <a:gd name="connsiteX64" fmla="*/ 13766890 w 16261095"/>
              <a:gd name="connsiteY64" fmla="*/ 1589752 h 3263362"/>
              <a:gd name="connsiteX65" fmla="*/ 13739181 w 16261095"/>
              <a:gd name="connsiteY65" fmla="*/ 1672879 h 3263362"/>
              <a:gd name="connsiteX66" fmla="*/ 13711472 w 16261095"/>
              <a:gd name="connsiteY66" fmla="*/ 1756006 h 3263362"/>
              <a:gd name="connsiteX67" fmla="*/ 13683763 w 16261095"/>
              <a:gd name="connsiteY67" fmla="*/ 1880697 h 3263362"/>
              <a:gd name="connsiteX68" fmla="*/ 13600635 w 16261095"/>
              <a:gd name="connsiteY68" fmla="*/ 1991534 h 3263362"/>
              <a:gd name="connsiteX69" fmla="*/ 13517508 w 16261095"/>
              <a:gd name="connsiteY69" fmla="*/ 2046952 h 3263362"/>
              <a:gd name="connsiteX70" fmla="*/ 13448235 w 16261095"/>
              <a:gd name="connsiteY70" fmla="*/ 2143934 h 3263362"/>
              <a:gd name="connsiteX71" fmla="*/ 13434381 w 16261095"/>
              <a:gd name="connsiteY71" fmla="*/ 2185497 h 3263362"/>
              <a:gd name="connsiteX72" fmla="*/ 13378963 w 16261095"/>
              <a:gd name="connsiteY72" fmla="*/ 2240915 h 3263362"/>
              <a:gd name="connsiteX73" fmla="*/ 12810926 w 16261095"/>
              <a:gd name="connsiteY73" fmla="*/ 2227061 h 3263362"/>
              <a:gd name="connsiteX74" fmla="*/ 12672381 w 16261095"/>
              <a:gd name="connsiteY74" fmla="*/ 2199352 h 3263362"/>
              <a:gd name="connsiteX75" fmla="*/ 12561545 w 16261095"/>
              <a:gd name="connsiteY75" fmla="*/ 2185497 h 3263362"/>
              <a:gd name="connsiteX76" fmla="*/ 12519981 w 16261095"/>
              <a:gd name="connsiteY76" fmla="*/ 2157788 h 3263362"/>
              <a:gd name="connsiteX77" fmla="*/ 0 w 16261095"/>
              <a:gd name="connsiteY77" fmla="*/ 1 h 3263362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919290 w 16261095"/>
              <a:gd name="connsiteY59" fmla="*/ 1298805 h 3263361"/>
              <a:gd name="connsiteX60" fmla="*/ 13891581 w 16261095"/>
              <a:gd name="connsiteY60" fmla="*/ 1340369 h 3263361"/>
              <a:gd name="connsiteX61" fmla="*/ 13850017 w 16261095"/>
              <a:gd name="connsiteY61" fmla="*/ 1423496 h 3263361"/>
              <a:gd name="connsiteX62" fmla="*/ 13808454 w 16261095"/>
              <a:gd name="connsiteY62" fmla="*/ 1506623 h 3263361"/>
              <a:gd name="connsiteX63" fmla="*/ 12457143 w 16261095"/>
              <a:gd name="connsiteY63" fmla="*/ 1304703 h 3263361"/>
              <a:gd name="connsiteX64" fmla="*/ 13766890 w 16261095"/>
              <a:gd name="connsiteY64" fmla="*/ 1589751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919290 w 16261095"/>
              <a:gd name="connsiteY59" fmla="*/ 1298805 h 3263361"/>
              <a:gd name="connsiteX60" fmla="*/ 13891581 w 16261095"/>
              <a:gd name="connsiteY60" fmla="*/ 1340369 h 3263361"/>
              <a:gd name="connsiteX61" fmla="*/ 13850017 w 16261095"/>
              <a:gd name="connsiteY61" fmla="*/ 1423496 h 3263361"/>
              <a:gd name="connsiteX62" fmla="*/ 13808454 w 16261095"/>
              <a:gd name="connsiteY62" fmla="*/ 1506623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919290 w 16261095"/>
              <a:gd name="connsiteY59" fmla="*/ 1298805 h 3263361"/>
              <a:gd name="connsiteX60" fmla="*/ 13891581 w 16261095"/>
              <a:gd name="connsiteY60" fmla="*/ 1340369 h 3263361"/>
              <a:gd name="connsiteX61" fmla="*/ 13850017 w 16261095"/>
              <a:gd name="connsiteY61" fmla="*/ 1423496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919290 w 16261095"/>
              <a:gd name="connsiteY59" fmla="*/ 1298805 h 3263361"/>
              <a:gd name="connsiteX60" fmla="*/ 13891581 w 16261095"/>
              <a:gd name="connsiteY60" fmla="*/ 1340369 h 3263361"/>
              <a:gd name="connsiteX61" fmla="*/ 12855746 w 16261095"/>
              <a:gd name="connsiteY61" fmla="*/ 1020949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919290 w 16261095"/>
              <a:gd name="connsiteY59" fmla="*/ 1298805 h 3263361"/>
              <a:gd name="connsiteX60" fmla="*/ 13444745 w 16261095"/>
              <a:gd name="connsiteY60" fmla="*/ 1022991 h 3263361"/>
              <a:gd name="connsiteX61" fmla="*/ 12855746 w 16261095"/>
              <a:gd name="connsiteY61" fmla="*/ 1020949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030126 w 16261095"/>
              <a:gd name="connsiteY58" fmla="*/ 1132551 h 3263361"/>
              <a:gd name="connsiteX59" fmla="*/ 13768948 w 16261095"/>
              <a:gd name="connsiteY59" fmla="*/ 868214 h 3263361"/>
              <a:gd name="connsiteX60" fmla="*/ 13444745 w 16261095"/>
              <a:gd name="connsiteY60" fmla="*/ 1022991 h 3263361"/>
              <a:gd name="connsiteX61" fmla="*/ 12855746 w 16261095"/>
              <a:gd name="connsiteY61" fmla="*/ 1020949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444745 w 16261095"/>
              <a:gd name="connsiteY60" fmla="*/ 1022991 h 3263361"/>
              <a:gd name="connsiteX61" fmla="*/ 12855746 w 16261095"/>
              <a:gd name="connsiteY61" fmla="*/ 1020949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55746 w 16261095"/>
              <a:gd name="connsiteY61" fmla="*/ 1020949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457143 w 16261095"/>
              <a:gd name="connsiteY63" fmla="*/ 1304703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3711472 w 16261095"/>
              <a:gd name="connsiteY66" fmla="*/ 1756005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3739181 w 16261095"/>
              <a:gd name="connsiteY65" fmla="*/ 1672878 h 3263361"/>
              <a:gd name="connsiteX66" fmla="*/ 12625336 w 16261095"/>
              <a:gd name="connsiteY66" fmla="*/ 1799483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2207354 w 16261095"/>
              <a:gd name="connsiteY65" fmla="*/ 1664723 h 3263361"/>
              <a:gd name="connsiteX66" fmla="*/ 12625336 w 16261095"/>
              <a:gd name="connsiteY66" fmla="*/ 1799483 h 3263361"/>
              <a:gd name="connsiteX67" fmla="*/ 13683763 w 16261095"/>
              <a:gd name="connsiteY67" fmla="*/ 1880696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2207354 w 16261095"/>
              <a:gd name="connsiteY65" fmla="*/ 1664723 h 3263361"/>
              <a:gd name="connsiteX66" fmla="*/ 12625336 w 16261095"/>
              <a:gd name="connsiteY66" fmla="*/ 1799483 h 3263361"/>
              <a:gd name="connsiteX67" fmla="*/ 13285916 w 16261095"/>
              <a:gd name="connsiteY67" fmla="*/ 2048959 h 3263361"/>
              <a:gd name="connsiteX68" fmla="*/ 13600635 w 16261095"/>
              <a:gd name="connsiteY68" fmla="*/ 1991533 h 3263361"/>
              <a:gd name="connsiteX69" fmla="*/ 13517508 w 16261095"/>
              <a:gd name="connsiteY69" fmla="*/ 2046951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254272 w 16261095"/>
              <a:gd name="connsiteY16" fmla="*/ 3183023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2207354 w 16261095"/>
              <a:gd name="connsiteY65" fmla="*/ 1664723 h 3263361"/>
              <a:gd name="connsiteX66" fmla="*/ 12625336 w 16261095"/>
              <a:gd name="connsiteY66" fmla="*/ 1799483 h 3263361"/>
              <a:gd name="connsiteX67" fmla="*/ 13285916 w 16261095"/>
              <a:gd name="connsiteY67" fmla="*/ 2048959 h 3263361"/>
              <a:gd name="connsiteX68" fmla="*/ 13600635 w 16261095"/>
              <a:gd name="connsiteY68" fmla="*/ 1991533 h 3263361"/>
              <a:gd name="connsiteX69" fmla="*/ 13275304 w 16261095"/>
              <a:gd name="connsiteY69" fmla="*/ 2062384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263361"/>
              <a:gd name="connsiteX1" fmla="*/ 13129581 w 16261095"/>
              <a:gd name="connsiteY1" fmla="*/ 2199351 h 3263361"/>
              <a:gd name="connsiteX2" fmla="*/ 13046454 w 16261095"/>
              <a:gd name="connsiteY2" fmla="*/ 2213205 h 3263361"/>
              <a:gd name="connsiteX3" fmla="*/ 13004890 w 16261095"/>
              <a:gd name="connsiteY3" fmla="*/ 2240914 h 3263361"/>
              <a:gd name="connsiteX4" fmla="*/ 12935617 w 16261095"/>
              <a:gd name="connsiteY4" fmla="*/ 2324042 h 3263361"/>
              <a:gd name="connsiteX5" fmla="*/ 12907908 w 16261095"/>
              <a:gd name="connsiteY5" fmla="*/ 2365605 h 3263361"/>
              <a:gd name="connsiteX6" fmla="*/ 12866345 w 16261095"/>
              <a:gd name="connsiteY6" fmla="*/ 2393314 h 3263361"/>
              <a:gd name="connsiteX7" fmla="*/ 12838635 w 16261095"/>
              <a:gd name="connsiteY7" fmla="*/ 2421023 h 3263361"/>
              <a:gd name="connsiteX8" fmla="*/ 12838635 w 16261095"/>
              <a:gd name="connsiteY8" fmla="*/ 2781242 h 3263361"/>
              <a:gd name="connsiteX9" fmla="*/ 12852490 w 16261095"/>
              <a:gd name="connsiteY9" fmla="*/ 2850514 h 3263361"/>
              <a:gd name="connsiteX10" fmla="*/ 12977181 w 16261095"/>
              <a:gd name="connsiteY10" fmla="*/ 2961351 h 3263361"/>
              <a:gd name="connsiteX11" fmla="*/ 13046454 w 16261095"/>
              <a:gd name="connsiteY11" fmla="*/ 3030623 h 3263361"/>
              <a:gd name="connsiteX12" fmla="*/ 13060308 w 16261095"/>
              <a:gd name="connsiteY12" fmla="*/ 3072187 h 3263361"/>
              <a:gd name="connsiteX13" fmla="*/ 13101872 w 16261095"/>
              <a:gd name="connsiteY13" fmla="*/ 3086042 h 3263361"/>
              <a:gd name="connsiteX14" fmla="*/ 13143435 w 16261095"/>
              <a:gd name="connsiteY14" fmla="*/ 3113751 h 3263361"/>
              <a:gd name="connsiteX15" fmla="*/ 13212708 w 16261095"/>
              <a:gd name="connsiteY15" fmla="*/ 3169169 h 3263361"/>
              <a:gd name="connsiteX16" fmla="*/ 13754248 w 16261095"/>
              <a:gd name="connsiteY16" fmla="*/ 3136877 h 3263361"/>
              <a:gd name="connsiteX17" fmla="*/ 14418054 w 16261095"/>
              <a:gd name="connsiteY17" fmla="*/ 3196878 h 3263361"/>
              <a:gd name="connsiteX18" fmla="*/ 14764417 w 16261095"/>
              <a:gd name="connsiteY18" fmla="*/ 3210733 h 3263361"/>
              <a:gd name="connsiteX19" fmla="*/ 14999945 w 16261095"/>
              <a:gd name="connsiteY19" fmla="*/ 3224587 h 3263361"/>
              <a:gd name="connsiteX20" fmla="*/ 15346308 w 16261095"/>
              <a:gd name="connsiteY20" fmla="*/ 3238442 h 3263361"/>
              <a:gd name="connsiteX21" fmla="*/ 16052890 w 16261095"/>
              <a:gd name="connsiteY21" fmla="*/ 3238442 h 3263361"/>
              <a:gd name="connsiteX22" fmla="*/ 16136017 w 16261095"/>
              <a:gd name="connsiteY22" fmla="*/ 3196878 h 3263361"/>
              <a:gd name="connsiteX23" fmla="*/ 16177581 w 16261095"/>
              <a:gd name="connsiteY23" fmla="*/ 3183023 h 3263361"/>
              <a:gd name="connsiteX24" fmla="*/ 16232999 w 16261095"/>
              <a:gd name="connsiteY24" fmla="*/ 3099896 h 3263361"/>
              <a:gd name="connsiteX25" fmla="*/ 16260708 w 16261095"/>
              <a:gd name="connsiteY25" fmla="*/ 3058333 h 3263361"/>
              <a:gd name="connsiteX26" fmla="*/ 16232999 w 16261095"/>
              <a:gd name="connsiteY26" fmla="*/ 2614987 h 3263361"/>
              <a:gd name="connsiteX27" fmla="*/ 16177581 w 16261095"/>
              <a:gd name="connsiteY27" fmla="*/ 2490296 h 3263361"/>
              <a:gd name="connsiteX28" fmla="*/ 16163726 w 16261095"/>
              <a:gd name="connsiteY28" fmla="*/ 2448733 h 3263361"/>
              <a:gd name="connsiteX29" fmla="*/ 16108308 w 16261095"/>
              <a:gd name="connsiteY29" fmla="*/ 2365605 h 3263361"/>
              <a:gd name="connsiteX30" fmla="*/ 16052890 w 16261095"/>
              <a:gd name="connsiteY30" fmla="*/ 2310187 h 3263361"/>
              <a:gd name="connsiteX31" fmla="*/ 16011326 w 16261095"/>
              <a:gd name="connsiteY31" fmla="*/ 2268623 h 3263361"/>
              <a:gd name="connsiteX32" fmla="*/ 15928199 w 16261095"/>
              <a:gd name="connsiteY32" fmla="*/ 2213205 h 3263361"/>
              <a:gd name="connsiteX33" fmla="*/ 15900490 w 16261095"/>
              <a:gd name="connsiteY33" fmla="*/ 2171642 h 3263361"/>
              <a:gd name="connsiteX34" fmla="*/ 15858926 w 16261095"/>
              <a:gd name="connsiteY34" fmla="*/ 2143933 h 3263361"/>
              <a:gd name="connsiteX35" fmla="*/ 15831217 w 16261095"/>
              <a:gd name="connsiteY35" fmla="*/ 2116223 h 3263361"/>
              <a:gd name="connsiteX36" fmla="*/ 15803508 w 16261095"/>
              <a:gd name="connsiteY36" fmla="*/ 2019242 h 3263361"/>
              <a:gd name="connsiteX37" fmla="*/ 15761945 w 16261095"/>
              <a:gd name="connsiteY37" fmla="*/ 1991533 h 3263361"/>
              <a:gd name="connsiteX38" fmla="*/ 15748090 w 16261095"/>
              <a:gd name="connsiteY38" fmla="*/ 1949969 h 3263361"/>
              <a:gd name="connsiteX39" fmla="*/ 15720381 w 16261095"/>
              <a:gd name="connsiteY39" fmla="*/ 1908405 h 3263361"/>
              <a:gd name="connsiteX40" fmla="*/ 15706526 w 16261095"/>
              <a:gd name="connsiteY40" fmla="*/ 1811423 h 3263361"/>
              <a:gd name="connsiteX41" fmla="*/ 15692672 w 16261095"/>
              <a:gd name="connsiteY41" fmla="*/ 1769860 h 3263361"/>
              <a:gd name="connsiteX42" fmla="*/ 15678817 w 16261095"/>
              <a:gd name="connsiteY42" fmla="*/ 1575896 h 3263361"/>
              <a:gd name="connsiteX43" fmla="*/ 15651108 w 16261095"/>
              <a:gd name="connsiteY43" fmla="*/ 1492769 h 3263361"/>
              <a:gd name="connsiteX44" fmla="*/ 15637254 w 16261095"/>
              <a:gd name="connsiteY44" fmla="*/ 1395787 h 3263361"/>
              <a:gd name="connsiteX45" fmla="*/ 15609545 w 16261095"/>
              <a:gd name="connsiteY45" fmla="*/ 1354223 h 3263361"/>
              <a:gd name="connsiteX46" fmla="*/ 15498708 w 16261095"/>
              <a:gd name="connsiteY46" fmla="*/ 1271096 h 3263361"/>
              <a:gd name="connsiteX47" fmla="*/ 15457145 w 16261095"/>
              <a:gd name="connsiteY47" fmla="*/ 1243387 h 3263361"/>
              <a:gd name="connsiteX48" fmla="*/ 15374017 w 16261095"/>
              <a:gd name="connsiteY48" fmla="*/ 1215678 h 3263361"/>
              <a:gd name="connsiteX49" fmla="*/ 15249326 w 16261095"/>
              <a:gd name="connsiteY49" fmla="*/ 1160260 h 3263361"/>
              <a:gd name="connsiteX50" fmla="*/ 15166199 w 16261095"/>
              <a:gd name="connsiteY50" fmla="*/ 1132551 h 3263361"/>
              <a:gd name="connsiteX51" fmla="*/ 14986090 w 16261095"/>
              <a:gd name="connsiteY51" fmla="*/ 1104842 h 3263361"/>
              <a:gd name="connsiteX52" fmla="*/ 14916817 w 16261095"/>
              <a:gd name="connsiteY52" fmla="*/ 1090987 h 3263361"/>
              <a:gd name="connsiteX53" fmla="*/ 14875254 w 16261095"/>
              <a:gd name="connsiteY53" fmla="*/ 1077133 h 3263361"/>
              <a:gd name="connsiteX54" fmla="*/ 14348781 w 16261095"/>
              <a:gd name="connsiteY54" fmla="*/ 1063278 h 3263361"/>
              <a:gd name="connsiteX55" fmla="*/ 14168672 w 16261095"/>
              <a:gd name="connsiteY55" fmla="*/ 1077133 h 3263361"/>
              <a:gd name="connsiteX56" fmla="*/ 14127108 w 16261095"/>
              <a:gd name="connsiteY56" fmla="*/ 1104842 h 3263361"/>
              <a:gd name="connsiteX57" fmla="*/ 14071690 w 16261095"/>
              <a:gd name="connsiteY57" fmla="*/ 1118696 h 3263361"/>
              <a:gd name="connsiteX58" fmla="*/ 14240824 w 16261095"/>
              <a:gd name="connsiteY58" fmla="*/ 1059103 h 3263361"/>
              <a:gd name="connsiteX59" fmla="*/ 13768948 w 16261095"/>
              <a:gd name="connsiteY59" fmla="*/ 868214 h 3263361"/>
              <a:gd name="connsiteX60" fmla="*/ 13538135 w 16261095"/>
              <a:gd name="connsiteY60" fmla="*/ 931291 h 3263361"/>
              <a:gd name="connsiteX61" fmla="*/ 12808668 w 16261095"/>
              <a:gd name="connsiteY61" fmla="*/ 978216 h 3263361"/>
              <a:gd name="connsiteX62" fmla="*/ 12548060 w 16261095"/>
              <a:gd name="connsiteY62" fmla="*/ 1009562 h 3263361"/>
              <a:gd name="connsiteX63" fmla="*/ 12285548 w 16261095"/>
              <a:gd name="connsiteY63" fmla="*/ 1384234 h 3263361"/>
              <a:gd name="connsiteX64" fmla="*/ 12225187 w 16261095"/>
              <a:gd name="connsiteY64" fmla="*/ 1102038 h 3263361"/>
              <a:gd name="connsiteX65" fmla="*/ 12207354 w 16261095"/>
              <a:gd name="connsiteY65" fmla="*/ 1664723 h 3263361"/>
              <a:gd name="connsiteX66" fmla="*/ 12625336 w 16261095"/>
              <a:gd name="connsiteY66" fmla="*/ 1799483 h 3263361"/>
              <a:gd name="connsiteX67" fmla="*/ 13285916 w 16261095"/>
              <a:gd name="connsiteY67" fmla="*/ 2048959 h 3263361"/>
              <a:gd name="connsiteX68" fmla="*/ 13600635 w 16261095"/>
              <a:gd name="connsiteY68" fmla="*/ 1991533 h 3263361"/>
              <a:gd name="connsiteX69" fmla="*/ 13275304 w 16261095"/>
              <a:gd name="connsiteY69" fmla="*/ 2062384 h 3263361"/>
              <a:gd name="connsiteX70" fmla="*/ 13448235 w 16261095"/>
              <a:gd name="connsiteY70" fmla="*/ 2143933 h 3263361"/>
              <a:gd name="connsiteX71" fmla="*/ 13434381 w 16261095"/>
              <a:gd name="connsiteY71" fmla="*/ 2185496 h 3263361"/>
              <a:gd name="connsiteX72" fmla="*/ 13378963 w 16261095"/>
              <a:gd name="connsiteY72" fmla="*/ 2240914 h 3263361"/>
              <a:gd name="connsiteX73" fmla="*/ 12810926 w 16261095"/>
              <a:gd name="connsiteY73" fmla="*/ 2227060 h 3263361"/>
              <a:gd name="connsiteX74" fmla="*/ 12672381 w 16261095"/>
              <a:gd name="connsiteY74" fmla="*/ 2199351 h 3263361"/>
              <a:gd name="connsiteX75" fmla="*/ 12561545 w 16261095"/>
              <a:gd name="connsiteY75" fmla="*/ 2185496 h 3263361"/>
              <a:gd name="connsiteX76" fmla="*/ 12519981 w 16261095"/>
              <a:gd name="connsiteY76" fmla="*/ 2157787 h 3263361"/>
              <a:gd name="connsiteX77" fmla="*/ 0 w 16261095"/>
              <a:gd name="connsiteY77" fmla="*/ 0 h 3263361"/>
              <a:gd name="connsiteX0" fmla="*/ 13586781 w 16261095"/>
              <a:gd name="connsiteY0" fmla="*/ 2185496 h 3454419"/>
              <a:gd name="connsiteX1" fmla="*/ 13129581 w 16261095"/>
              <a:gd name="connsiteY1" fmla="*/ 2199351 h 3454419"/>
              <a:gd name="connsiteX2" fmla="*/ 13046454 w 16261095"/>
              <a:gd name="connsiteY2" fmla="*/ 2213205 h 3454419"/>
              <a:gd name="connsiteX3" fmla="*/ 13004890 w 16261095"/>
              <a:gd name="connsiteY3" fmla="*/ 2240914 h 3454419"/>
              <a:gd name="connsiteX4" fmla="*/ 12935617 w 16261095"/>
              <a:gd name="connsiteY4" fmla="*/ 2324042 h 3454419"/>
              <a:gd name="connsiteX5" fmla="*/ 12907908 w 16261095"/>
              <a:gd name="connsiteY5" fmla="*/ 2365605 h 3454419"/>
              <a:gd name="connsiteX6" fmla="*/ 12866345 w 16261095"/>
              <a:gd name="connsiteY6" fmla="*/ 2393314 h 3454419"/>
              <a:gd name="connsiteX7" fmla="*/ 12838635 w 16261095"/>
              <a:gd name="connsiteY7" fmla="*/ 2421023 h 3454419"/>
              <a:gd name="connsiteX8" fmla="*/ 12838635 w 16261095"/>
              <a:gd name="connsiteY8" fmla="*/ 2781242 h 3454419"/>
              <a:gd name="connsiteX9" fmla="*/ 12852490 w 16261095"/>
              <a:gd name="connsiteY9" fmla="*/ 2850514 h 3454419"/>
              <a:gd name="connsiteX10" fmla="*/ 12977181 w 16261095"/>
              <a:gd name="connsiteY10" fmla="*/ 2961351 h 3454419"/>
              <a:gd name="connsiteX11" fmla="*/ 13046454 w 16261095"/>
              <a:gd name="connsiteY11" fmla="*/ 3030623 h 3454419"/>
              <a:gd name="connsiteX12" fmla="*/ 13060308 w 16261095"/>
              <a:gd name="connsiteY12" fmla="*/ 3072187 h 3454419"/>
              <a:gd name="connsiteX13" fmla="*/ 13101872 w 16261095"/>
              <a:gd name="connsiteY13" fmla="*/ 3086042 h 3454419"/>
              <a:gd name="connsiteX14" fmla="*/ 13143435 w 16261095"/>
              <a:gd name="connsiteY14" fmla="*/ 3113751 h 3454419"/>
              <a:gd name="connsiteX15" fmla="*/ 13212708 w 16261095"/>
              <a:gd name="connsiteY15" fmla="*/ 3169169 h 3454419"/>
              <a:gd name="connsiteX16" fmla="*/ 13754248 w 16261095"/>
              <a:gd name="connsiteY16" fmla="*/ 3136877 h 3454419"/>
              <a:gd name="connsiteX17" fmla="*/ 14418054 w 16261095"/>
              <a:gd name="connsiteY17" fmla="*/ 3196878 h 3454419"/>
              <a:gd name="connsiteX18" fmla="*/ 15875233 w 16261095"/>
              <a:gd name="connsiteY18" fmla="*/ 3454367 h 3454419"/>
              <a:gd name="connsiteX19" fmla="*/ 14999945 w 16261095"/>
              <a:gd name="connsiteY19" fmla="*/ 3224587 h 3454419"/>
              <a:gd name="connsiteX20" fmla="*/ 15346308 w 16261095"/>
              <a:gd name="connsiteY20" fmla="*/ 3238442 h 3454419"/>
              <a:gd name="connsiteX21" fmla="*/ 16052890 w 16261095"/>
              <a:gd name="connsiteY21" fmla="*/ 3238442 h 3454419"/>
              <a:gd name="connsiteX22" fmla="*/ 16136017 w 16261095"/>
              <a:gd name="connsiteY22" fmla="*/ 3196878 h 3454419"/>
              <a:gd name="connsiteX23" fmla="*/ 16177581 w 16261095"/>
              <a:gd name="connsiteY23" fmla="*/ 3183023 h 3454419"/>
              <a:gd name="connsiteX24" fmla="*/ 16232999 w 16261095"/>
              <a:gd name="connsiteY24" fmla="*/ 3099896 h 3454419"/>
              <a:gd name="connsiteX25" fmla="*/ 16260708 w 16261095"/>
              <a:gd name="connsiteY25" fmla="*/ 3058333 h 3454419"/>
              <a:gd name="connsiteX26" fmla="*/ 16232999 w 16261095"/>
              <a:gd name="connsiteY26" fmla="*/ 2614987 h 3454419"/>
              <a:gd name="connsiteX27" fmla="*/ 16177581 w 16261095"/>
              <a:gd name="connsiteY27" fmla="*/ 2490296 h 3454419"/>
              <a:gd name="connsiteX28" fmla="*/ 16163726 w 16261095"/>
              <a:gd name="connsiteY28" fmla="*/ 2448733 h 3454419"/>
              <a:gd name="connsiteX29" fmla="*/ 16108308 w 16261095"/>
              <a:gd name="connsiteY29" fmla="*/ 2365605 h 3454419"/>
              <a:gd name="connsiteX30" fmla="*/ 16052890 w 16261095"/>
              <a:gd name="connsiteY30" fmla="*/ 2310187 h 3454419"/>
              <a:gd name="connsiteX31" fmla="*/ 16011326 w 16261095"/>
              <a:gd name="connsiteY31" fmla="*/ 2268623 h 3454419"/>
              <a:gd name="connsiteX32" fmla="*/ 15928199 w 16261095"/>
              <a:gd name="connsiteY32" fmla="*/ 2213205 h 3454419"/>
              <a:gd name="connsiteX33" fmla="*/ 15900490 w 16261095"/>
              <a:gd name="connsiteY33" fmla="*/ 2171642 h 3454419"/>
              <a:gd name="connsiteX34" fmla="*/ 15858926 w 16261095"/>
              <a:gd name="connsiteY34" fmla="*/ 2143933 h 3454419"/>
              <a:gd name="connsiteX35" fmla="*/ 15831217 w 16261095"/>
              <a:gd name="connsiteY35" fmla="*/ 2116223 h 3454419"/>
              <a:gd name="connsiteX36" fmla="*/ 15803508 w 16261095"/>
              <a:gd name="connsiteY36" fmla="*/ 2019242 h 3454419"/>
              <a:gd name="connsiteX37" fmla="*/ 15761945 w 16261095"/>
              <a:gd name="connsiteY37" fmla="*/ 1991533 h 3454419"/>
              <a:gd name="connsiteX38" fmla="*/ 15748090 w 16261095"/>
              <a:gd name="connsiteY38" fmla="*/ 1949969 h 3454419"/>
              <a:gd name="connsiteX39" fmla="*/ 15720381 w 16261095"/>
              <a:gd name="connsiteY39" fmla="*/ 1908405 h 3454419"/>
              <a:gd name="connsiteX40" fmla="*/ 15706526 w 16261095"/>
              <a:gd name="connsiteY40" fmla="*/ 1811423 h 3454419"/>
              <a:gd name="connsiteX41" fmla="*/ 15692672 w 16261095"/>
              <a:gd name="connsiteY41" fmla="*/ 1769860 h 3454419"/>
              <a:gd name="connsiteX42" fmla="*/ 15678817 w 16261095"/>
              <a:gd name="connsiteY42" fmla="*/ 1575896 h 3454419"/>
              <a:gd name="connsiteX43" fmla="*/ 15651108 w 16261095"/>
              <a:gd name="connsiteY43" fmla="*/ 1492769 h 3454419"/>
              <a:gd name="connsiteX44" fmla="*/ 15637254 w 16261095"/>
              <a:gd name="connsiteY44" fmla="*/ 1395787 h 3454419"/>
              <a:gd name="connsiteX45" fmla="*/ 15609545 w 16261095"/>
              <a:gd name="connsiteY45" fmla="*/ 1354223 h 3454419"/>
              <a:gd name="connsiteX46" fmla="*/ 15498708 w 16261095"/>
              <a:gd name="connsiteY46" fmla="*/ 1271096 h 3454419"/>
              <a:gd name="connsiteX47" fmla="*/ 15457145 w 16261095"/>
              <a:gd name="connsiteY47" fmla="*/ 1243387 h 3454419"/>
              <a:gd name="connsiteX48" fmla="*/ 15374017 w 16261095"/>
              <a:gd name="connsiteY48" fmla="*/ 1215678 h 3454419"/>
              <a:gd name="connsiteX49" fmla="*/ 15249326 w 16261095"/>
              <a:gd name="connsiteY49" fmla="*/ 1160260 h 3454419"/>
              <a:gd name="connsiteX50" fmla="*/ 15166199 w 16261095"/>
              <a:gd name="connsiteY50" fmla="*/ 1132551 h 3454419"/>
              <a:gd name="connsiteX51" fmla="*/ 14986090 w 16261095"/>
              <a:gd name="connsiteY51" fmla="*/ 1104842 h 3454419"/>
              <a:gd name="connsiteX52" fmla="*/ 14916817 w 16261095"/>
              <a:gd name="connsiteY52" fmla="*/ 1090987 h 3454419"/>
              <a:gd name="connsiteX53" fmla="*/ 14875254 w 16261095"/>
              <a:gd name="connsiteY53" fmla="*/ 1077133 h 3454419"/>
              <a:gd name="connsiteX54" fmla="*/ 14348781 w 16261095"/>
              <a:gd name="connsiteY54" fmla="*/ 1063278 h 3454419"/>
              <a:gd name="connsiteX55" fmla="*/ 14168672 w 16261095"/>
              <a:gd name="connsiteY55" fmla="*/ 1077133 h 3454419"/>
              <a:gd name="connsiteX56" fmla="*/ 14127108 w 16261095"/>
              <a:gd name="connsiteY56" fmla="*/ 1104842 h 3454419"/>
              <a:gd name="connsiteX57" fmla="*/ 14071690 w 16261095"/>
              <a:gd name="connsiteY57" fmla="*/ 1118696 h 3454419"/>
              <a:gd name="connsiteX58" fmla="*/ 14240824 w 16261095"/>
              <a:gd name="connsiteY58" fmla="*/ 1059103 h 3454419"/>
              <a:gd name="connsiteX59" fmla="*/ 13768948 w 16261095"/>
              <a:gd name="connsiteY59" fmla="*/ 868214 h 3454419"/>
              <a:gd name="connsiteX60" fmla="*/ 13538135 w 16261095"/>
              <a:gd name="connsiteY60" fmla="*/ 931291 h 3454419"/>
              <a:gd name="connsiteX61" fmla="*/ 12808668 w 16261095"/>
              <a:gd name="connsiteY61" fmla="*/ 978216 h 3454419"/>
              <a:gd name="connsiteX62" fmla="*/ 12548060 w 16261095"/>
              <a:gd name="connsiteY62" fmla="*/ 1009562 h 3454419"/>
              <a:gd name="connsiteX63" fmla="*/ 12285548 w 16261095"/>
              <a:gd name="connsiteY63" fmla="*/ 1384234 h 3454419"/>
              <a:gd name="connsiteX64" fmla="*/ 12225187 w 16261095"/>
              <a:gd name="connsiteY64" fmla="*/ 1102038 h 3454419"/>
              <a:gd name="connsiteX65" fmla="*/ 12207354 w 16261095"/>
              <a:gd name="connsiteY65" fmla="*/ 1664723 h 3454419"/>
              <a:gd name="connsiteX66" fmla="*/ 12625336 w 16261095"/>
              <a:gd name="connsiteY66" fmla="*/ 1799483 h 3454419"/>
              <a:gd name="connsiteX67" fmla="*/ 13285916 w 16261095"/>
              <a:gd name="connsiteY67" fmla="*/ 2048959 h 3454419"/>
              <a:gd name="connsiteX68" fmla="*/ 13600635 w 16261095"/>
              <a:gd name="connsiteY68" fmla="*/ 1991533 h 3454419"/>
              <a:gd name="connsiteX69" fmla="*/ 13275304 w 16261095"/>
              <a:gd name="connsiteY69" fmla="*/ 2062384 h 3454419"/>
              <a:gd name="connsiteX70" fmla="*/ 13448235 w 16261095"/>
              <a:gd name="connsiteY70" fmla="*/ 2143933 h 3454419"/>
              <a:gd name="connsiteX71" fmla="*/ 13434381 w 16261095"/>
              <a:gd name="connsiteY71" fmla="*/ 2185496 h 3454419"/>
              <a:gd name="connsiteX72" fmla="*/ 13378963 w 16261095"/>
              <a:gd name="connsiteY72" fmla="*/ 2240914 h 3454419"/>
              <a:gd name="connsiteX73" fmla="*/ 12810926 w 16261095"/>
              <a:gd name="connsiteY73" fmla="*/ 2227060 h 3454419"/>
              <a:gd name="connsiteX74" fmla="*/ 12672381 w 16261095"/>
              <a:gd name="connsiteY74" fmla="*/ 2199351 h 3454419"/>
              <a:gd name="connsiteX75" fmla="*/ 12561545 w 16261095"/>
              <a:gd name="connsiteY75" fmla="*/ 2185496 h 3454419"/>
              <a:gd name="connsiteX76" fmla="*/ 12519981 w 16261095"/>
              <a:gd name="connsiteY76" fmla="*/ 2157787 h 3454419"/>
              <a:gd name="connsiteX77" fmla="*/ 0 w 16261095"/>
              <a:gd name="connsiteY77" fmla="*/ 0 h 3454419"/>
              <a:gd name="connsiteX0" fmla="*/ 13586781 w 16261095"/>
              <a:gd name="connsiteY0" fmla="*/ 2185496 h 3454419"/>
              <a:gd name="connsiteX1" fmla="*/ 13129581 w 16261095"/>
              <a:gd name="connsiteY1" fmla="*/ 2199351 h 3454419"/>
              <a:gd name="connsiteX2" fmla="*/ 13046454 w 16261095"/>
              <a:gd name="connsiteY2" fmla="*/ 2213205 h 3454419"/>
              <a:gd name="connsiteX3" fmla="*/ 13004890 w 16261095"/>
              <a:gd name="connsiteY3" fmla="*/ 2240914 h 3454419"/>
              <a:gd name="connsiteX4" fmla="*/ 12935617 w 16261095"/>
              <a:gd name="connsiteY4" fmla="*/ 2324042 h 3454419"/>
              <a:gd name="connsiteX5" fmla="*/ 12907908 w 16261095"/>
              <a:gd name="connsiteY5" fmla="*/ 2365605 h 3454419"/>
              <a:gd name="connsiteX6" fmla="*/ 12866345 w 16261095"/>
              <a:gd name="connsiteY6" fmla="*/ 2393314 h 3454419"/>
              <a:gd name="connsiteX7" fmla="*/ 12838635 w 16261095"/>
              <a:gd name="connsiteY7" fmla="*/ 2421023 h 3454419"/>
              <a:gd name="connsiteX8" fmla="*/ 12838635 w 16261095"/>
              <a:gd name="connsiteY8" fmla="*/ 2781242 h 3454419"/>
              <a:gd name="connsiteX9" fmla="*/ 12852490 w 16261095"/>
              <a:gd name="connsiteY9" fmla="*/ 2850514 h 3454419"/>
              <a:gd name="connsiteX10" fmla="*/ 12977181 w 16261095"/>
              <a:gd name="connsiteY10" fmla="*/ 2961351 h 3454419"/>
              <a:gd name="connsiteX11" fmla="*/ 13046454 w 16261095"/>
              <a:gd name="connsiteY11" fmla="*/ 3030623 h 3454419"/>
              <a:gd name="connsiteX12" fmla="*/ 13060308 w 16261095"/>
              <a:gd name="connsiteY12" fmla="*/ 3072187 h 3454419"/>
              <a:gd name="connsiteX13" fmla="*/ 13101872 w 16261095"/>
              <a:gd name="connsiteY13" fmla="*/ 3086042 h 3454419"/>
              <a:gd name="connsiteX14" fmla="*/ 13143435 w 16261095"/>
              <a:gd name="connsiteY14" fmla="*/ 3113751 h 3454419"/>
              <a:gd name="connsiteX15" fmla="*/ 13212708 w 16261095"/>
              <a:gd name="connsiteY15" fmla="*/ 3169169 h 3454419"/>
              <a:gd name="connsiteX16" fmla="*/ 13880292 w 16261095"/>
              <a:gd name="connsiteY16" fmla="*/ 3368939 h 3454419"/>
              <a:gd name="connsiteX17" fmla="*/ 14418054 w 16261095"/>
              <a:gd name="connsiteY17" fmla="*/ 3196878 h 3454419"/>
              <a:gd name="connsiteX18" fmla="*/ 15875233 w 16261095"/>
              <a:gd name="connsiteY18" fmla="*/ 3454367 h 3454419"/>
              <a:gd name="connsiteX19" fmla="*/ 14999945 w 16261095"/>
              <a:gd name="connsiteY19" fmla="*/ 3224587 h 3454419"/>
              <a:gd name="connsiteX20" fmla="*/ 15346308 w 16261095"/>
              <a:gd name="connsiteY20" fmla="*/ 3238442 h 3454419"/>
              <a:gd name="connsiteX21" fmla="*/ 16052890 w 16261095"/>
              <a:gd name="connsiteY21" fmla="*/ 3238442 h 3454419"/>
              <a:gd name="connsiteX22" fmla="*/ 16136017 w 16261095"/>
              <a:gd name="connsiteY22" fmla="*/ 3196878 h 3454419"/>
              <a:gd name="connsiteX23" fmla="*/ 16177581 w 16261095"/>
              <a:gd name="connsiteY23" fmla="*/ 3183023 h 3454419"/>
              <a:gd name="connsiteX24" fmla="*/ 16232999 w 16261095"/>
              <a:gd name="connsiteY24" fmla="*/ 3099896 h 3454419"/>
              <a:gd name="connsiteX25" fmla="*/ 16260708 w 16261095"/>
              <a:gd name="connsiteY25" fmla="*/ 3058333 h 3454419"/>
              <a:gd name="connsiteX26" fmla="*/ 16232999 w 16261095"/>
              <a:gd name="connsiteY26" fmla="*/ 2614987 h 3454419"/>
              <a:gd name="connsiteX27" fmla="*/ 16177581 w 16261095"/>
              <a:gd name="connsiteY27" fmla="*/ 2490296 h 3454419"/>
              <a:gd name="connsiteX28" fmla="*/ 16163726 w 16261095"/>
              <a:gd name="connsiteY28" fmla="*/ 2448733 h 3454419"/>
              <a:gd name="connsiteX29" fmla="*/ 16108308 w 16261095"/>
              <a:gd name="connsiteY29" fmla="*/ 2365605 h 3454419"/>
              <a:gd name="connsiteX30" fmla="*/ 16052890 w 16261095"/>
              <a:gd name="connsiteY30" fmla="*/ 2310187 h 3454419"/>
              <a:gd name="connsiteX31" fmla="*/ 16011326 w 16261095"/>
              <a:gd name="connsiteY31" fmla="*/ 2268623 h 3454419"/>
              <a:gd name="connsiteX32" fmla="*/ 15928199 w 16261095"/>
              <a:gd name="connsiteY32" fmla="*/ 2213205 h 3454419"/>
              <a:gd name="connsiteX33" fmla="*/ 15900490 w 16261095"/>
              <a:gd name="connsiteY33" fmla="*/ 2171642 h 3454419"/>
              <a:gd name="connsiteX34" fmla="*/ 15858926 w 16261095"/>
              <a:gd name="connsiteY34" fmla="*/ 2143933 h 3454419"/>
              <a:gd name="connsiteX35" fmla="*/ 15831217 w 16261095"/>
              <a:gd name="connsiteY35" fmla="*/ 2116223 h 3454419"/>
              <a:gd name="connsiteX36" fmla="*/ 15803508 w 16261095"/>
              <a:gd name="connsiteY36" fmla="*/ 2019242 h 3454419"/>
              <a:gd name="connsiteX37" fmla="*/ 15761945 w 16261095"/>
              <a:gd name="connsiteY37" fmla="*/ 1991533 h 3454419"/>
              <a:gd name="connsiteX38" fmla="*/ 15748090 w 16261095"/>
              <a:gd name="connsiteY38" fmla="*/ 1949969 h 3454419"/>
              <a:gd name="connsiteX39" fmla="*/ 15720381 w 16261095"/>
              <a:gd name="connsiteY39" fmla="*/ 1908405 h 3454419"/>
              <a:gd name="connsiteX40" fmla="*/ 15706526 w 16261095"/>
              <a:gd name="connsiteY40" fmla="*/ 1811423 h 3454419"/>
              <a:gd name="connsiteX41" fmla="*/ 15692672 w 16261095"/>
              <a:gd name="connsiteY41" fmla="*/ 1769860 h 3454419"/>
              <a:gd name="connsiteX42" fmla="*/ 15678817 w 16261095"/>
              <a:gd name="connsiteY42" fmla="*/ 1575896 h 3454419"/>
              <a:gd name="connsiteX43" fmla="*/ 15651108 w 16261095"/>
              <a:gd name="connsiteY43" fmla="*/ 1492769 h 3454419"/>
              <a:gd name="connsiteX44" fmla="*/ 15637254 w 16261095"/>
              <a:gd name="connsiteY44" fmla="*/ 1395787 h 3454419"/>
              <a:gd name="connsiteX45" fmla="*/ 15609545 w 16261095"/>
              <a:gd name="connsiteY45" fmla="*/ 1354223 h 3454419"/>
              <a:gd name="connsiteX46" fmla="*/ 15498708 w 16261095"/>
              <a:gd name="connsiteY46" fmla="*/ 1271096 h 3454419"/>
              <a:gd name="connsiteX47" fmla="*/ 15457145 w 16261095"/>
              <a:gd name="connsiteY47" fmla="*/ 1243387 h 3454419"/>
              <a:gd name="connsiteX48" fmla="*/ 15374017 w 16261095"/>
              <a:gd name="connsiteY48" fmla="*/ 1215678 h 3454419"/>
              <a:gd name="connsiteX49" fmla="*/ 15249326 w 16261095"/>
              <a:gd name="connsiteY49" fmla="*/ 1160260 h 3454419"/>
              <a:gd name="connsiteX50" fmla="*/ 15166199 w 16261095"/>
              <a:gd name="connsiteY50" fmla="*/ 1132551 h 3454419"/>
              <a:gd name="connsiteX51" fmla="*/ 14986090 w 16261095"/>
              <a:gd name="connsiteY51" fmla="*/ 1104842 h 3454419"/>
              <a:gd name="connsiteX52" fmla="*/ 14916817 w 16261095"/>
              <a:gd name="connsiteY52" fmla="*/ 1090987 h 3454419"/>
              <a:gd name="connsiteX53" fmla="*/ 14875254 w 16261095"/>
              <a:gd name="connsiteY53" fmla="*/ 1077133 h 3454419"/>
              <a:gd name="connsiteX54" fmla="*/ 14348781 w 16261095"/>
              <a:gd name="connsiteY54" fmla="*/ 1063278 h 3454419"/>
              <a:gd name="connsiteX55" fmla="*/ 14168672 w 16261095"/>
              <a:gd name="connsiteY55" fmla="*/ 1077133 h 3454419"/>
              <a:gd name="connsiteX56" fmla="*/ 14127108 w 16261095"/>
              <a:gd name="connsiteY56" fmla="*/ 1104842 h 3454419"/>
              <a:gd name="connsiteX57" fmla="*/ 14071690 w 16261095"/>
              <a:gd name="connsiteY57" fmla="*/ 1118696 h 3454419"/>
              <a:gd name="connsiteX58" fmla="*/ 14240824 w 16261095"/>
              <a:gd name="connsiteY58" fmla="*/ 1059103 h 3454419"/>
              <a:gd name="connsiteX59" fmla="*/ 13768948 w 16261095"/>
              <a:gd name="connsiteY59" fmla="*/ 868214 h 3454419"/>
              <a:gd name="connsiteX60" fmla="*/ 13538135 w 16261095"/>
              <a:gd name="connsiteY60" fmla="*/ 931291 h 3454419"/>
              <a:gd name="connsiteX61" fmla="*/ 12808668 w 16261095"/>
              <a:gd name="connsiteY61" fmla="*/ 978216 h 3454419"/>
              <a:gd name="connsiteX62" fmla="*/ 12548060 w 16261095"/>
              <a:gd name="connsiteY62" fmla="*/ 1009562 h 3454419"/>
              <a:gd name="connsiteX63" fmla="*/ 12285548 w 16261095"/>
              <a:gd name="connsiteY63" fmla="*/ 1384234 h 3454419"/>
              <a:gd name="connsiteX64" fmla="*/ 12225187 w 16261095"/>
              <a:gd name="connsiteY64" fmla="*/ 1102038 h 3454419"/>
              <a:gd name="connsiteX65" fmla="*/ 12207354 w 16261095"/>
              <a:gd name="connsiteY65" fmla="*/ 1664723 h 3454419"/>
              <a:gd name="connsiteX66" fmla="*/ 12625336 w 16261095"/>
              <a:gd name="connsiteY66" fmla="*/ 1799483 h 3454419"/>
              <a:gd name="connsiteX67" fmla="*/ 13285916 w 16261095"/>
              <a:gd name="connsiteY67" fmla="*/ 2048959 h 3454419"/>
              <a:gd name="connsiteX68" fmla="*/ 13600635 w 16261095"/>
              <a:gd name="connsiteY68" fmla="*/ 1991533 h 3454419"/>
              <a:gd name="connsiteX69" fmla="*/ 13275304 w 16261095"/>
              <a:gd name="connsiteY69" fmla="*/ 2062384 h 3454419"/>
              <a:gd name="connsiteX70" fmla="*/ 13448235 w 16261095"/>
              <a:gd name="connsiteY70" fmla="*/ 2143933 h 3454419"/>
              <a:gd name="connsiteX71" fmla="*/ 13434381 w 16261095"/>
              <a:gd name="connsiteY71" fmla="*/ 2185496 h 3454419"/>
              <a:gd name="connsiteX72" fmla="*/ 13378963 w 16261095"/>
              <a:gd name="connsiteY72" fmla="*/ 2240914 h 3454419"/>
              <a:gd name="connsiteX73" fmla="*/ 12810926 w 16261095"/>
              <a:gd name="connsiteY73" fmla="*/ 2227060 h 3454419"/>
              <a:gd name="connsiteX74" fmla="*/ 12672381 w 16261095"/>
              <a:gd name="connsiteY74" fmla="*/ 2199351 h 3454419"/>
              <a:gd name="connsiteX75" fmla="*/ 12561545 w 16261095"/>
              <a:gd name="connsiteY75" fmla="*/ 2185496 h 3454419"/>
              <a:gd name="connsiteX76" fmla="*/ 12519981 w 16261095"/>
              <a:gd name="connsiteY76" fmla="*/ 2157787 h 3454419"/>
              <a:gd name="connsiteX77" fmla="*/ 0 w 16261095"/>
              <a:gd name="connsiteY77" fmla="*/ 0 h 3454419"/>
              <a:gd name="connsiteX0" fmla="*/ 13586781 w 16261095"/>
              <a:gd name="connsiteY0" fmla="*/ 2185496 h 3481897"/>
              <a:gd name="connsiteX1" fmla="*/ 13129581 w 16261095"/>
              <a:gd name="connsiteY1" fmla="*/ 2199351 h 3481897"/>
              <a:gd name="connsiteX2" fmla="*/ 13046454 w 16261095"/>
              <a:gd name="connsiteY2" fmla="*/ 2213205 h 3481897"/>
              <a:gd name="connsiteX3" fmla="*/ 13004890 w 16261095"/>
              <a:gd name="connsiteY3" fmla="*/ 2240914 h 3481897"/>
              <a:gd name="connsiteX4" fmla="*/ 12935617 w 16261095"/>
              <a:gd name="connsiteY4" fmla="*/ 2324042 h 3481897"/>
              <a:gd name="connsiteX5" fmla="*/ 12907908 w 16261095"/>
              <a:gd name="connsiteY5" fmla="*/ 2365605 h 3481897"/>
              <a:gd name="connsiteX6" fmla="*/ 12866345 w 16261095"/>
              <a:gd name="connsiteY6" fmla="*/ 2393314 h 3481897"/>
              <a:gd name="connsiteX7" fmla="*/ 12838635 w 16261095"/>
              <a:gd name="connsiteY7" fmla="*/ 2421023 h 3481897"/>
              <a:gd name="connsiteX8" fmla="*/ 12838635 w 16261095"/>
              <a:gd name="connsiteY8" fmla="*/ 2781242 h 3481897"/>
              <a:gd name="connsiteX9" fmla="*/ 12852490 w 16261095"/>
              <a:gd name="connsiteY9" fmla="*/ 2850514 h 3481897"/>
              <a:gd name="connsiteX10" fmla="*/ 12977181 w 16261095"/>
              <a:gd name="connsiteY10" fmla="*/ 2961351 h 3481897"/>
              <a:gd name="connsiteX11" fmla="*/ 13046454 w 16261095"/>
              <a:gd name="connsiteY11" fmla="*/ 3030623 h 3481897"/>
              <a:gd name="connsiteX12" fmla="*/ 13060308 w 16261095"/>
              <a:gd name="connsiteY12" fmla="*/ 3072187 h 3481897"/>
              <a:gd name="connsiteX13" fmla="*/ 13101872 w 16261095"/>
              <a:gd name="connsiteY13" fmla="*/ 3086042 h 3481897"/>
              <a:gd name="connsiteX14" fmla="*/ 13143435 w 16261095"/>
              <a:gd name="connsiteY14" fmla="*/ 3113751 h 3481897"/>
              <a:gd name="connsiteX15" fmla="*/ 13212708 w 16261095"/>
              <a:gd name="connsiteY15" fmla="*/ 3169169 h 3481897"/>
              <a:gd name="connsiteX16" fmla="*/ 13880292 w 16261095"/>
              <a:gd name="connsiteY16" fmla="*/ 3368939 h 3481897"/>
              <a:gd name="connsiteX17" fmla="*/ 14418054 w 16261095"/>
              <a:gd name="connsiteY17" fmla="*/ 3196878 h 3481897"/>
              <a:gd name="connsiteX18" fmla="*/ 15875233 w 16261095"/>
              <a:gd name="connsiteY18" fmla="*/ 3454367 h 3481897"/>
              <a:gd name="connsiteX19" fmla="*/ 15540171 w 16261095"/>
              <a:gd name="connsiteY19" fmla="*/ 3450269 h 3481897"/>
              <a:gd name="connsiteX20" fmla="*/ 15346308 w 16261095"/>
              <a:gd name="connsiteY20" fmla="*/ 3238442 h 3481897"/>
              <a:gd name="connsiteX21" fmla="*/ 16052890 w 16261095"/>
              <a:gd name="connsiteY21" fmla="*/ 3238442 h 3481897"/>
              <a:gd name="connsiteX22" fmla="*/ 16136017 w 16261095"/>
              <a:gd name="connsiteY22" fmla="*/ 3196878 h 3481897"/>
              <a:gd name="connsiteX23" fmla="*/ 16177581 w 16261095"/>
              <a:gd name="connsiteY23" fmla="*/ 3183023 h 3481897"/>
              <a:gd name="connsiteX24" fmla="*/ 16232999 w 16261095"/>
              <a:gd name="connsiteY24" fmla="*/ 3099896 h 3481897"/>
              <a:gd name="connsiteX25" fmla="*/ 16260708 w 16261095"/>
              <a:gd name="connsiteY25" fmla="*/ 3058333 h 3481897"/>
              <a:gd name="connsiteX26" fmla="*/ 16232999 w 16261095"/>
              <a:gd name="connsiteY26" fmla="*/ 2614987 h 3481897"/>
              <a:gd name="connsiteX27" fmla="*/ 16177581 w 16261095"/>
              <a:gd name="connsiteY27" fmla="*/ 2490296 h 3481897"/>
              <a:gd name="connsiteX28" fmla="*/ 16163726 w 16261095"/>
              <a:gd name="connsiteY28" fmla="*/ 2448733 h 3481897"/>
              <a:gd name="connsiteX29" fmla="*/ 16108308 w 16261095"/>
              <a:gd name="connsiteY29" fmla="*/ 2365605 h 3481897"/>
              <a:gd name="connsiteX30" fmla="*/ 16052890 w 16261095"/>
              <a:gd name="connsiteY30" fmla="*/ 2310187 h 3481897"/>
              <a:gd name="connsiteX31" fmla="*/ 16011326 w 16261095"/>
              <a:gd name="connsiteY31" fmla="*/ 2268623 h 3481897"/>
              <a:gd name="connsiteX32" fmla="*/ 15928199 w 16261095"/>
              <a:gd name="connsiteY32" fmla="*/ 2213205 h 3481897"/>
              <a:gd name="connsiteX33" fmla="*/ 15900490 w 16261095"/>
              <a:gd name="connsiteY33" fmla="*/ 2171642 h 3481897"/>
              <a:gd name="connsiteX34" fmla="*/ 15858926 w 16261095"/>
              <a:gd name="connsiteY34" fmla="*/ 2143933 h 3481897"/>
              <a:gd name="connsiteX35" fmla="*/ 15831217 w 16261095"/>
              <a:gd name="connsiteY35" fmla="*/ 2116223 h 3481897"/>
              <a:gd name="connsiteX36" fmla="*/ 15803508 w 16261095"/>
              <a:gd name="connsiteY36" fmla="*/ 2019242 h 3481897"/>
              <a:gd name="connsiteX37" fmla="*/ 15761945 w 16261095"/>
              <a:gd name="connsiteY37" fmla="*/ 1991533 h 3481897"/>
              <a:gd name="connsiteX38" fmla="*/ 15748090 w 16261095"/>
              <a:gd name="connsiteY38" fmla="*/ 1949969 h 3481897"/>
              <a:gd name="connsiteX39" fmla="*/ 15720381 w 16261095"/>
              <a:gd name="connsiteY39" fmla="*/ 1908405 h 3481897"/>
              <a:gd name="connsiteX40" fmla="*/ 15706526 w 16261095"/>
              <a:gd name="connsiteY40" fmla="*/ 1811423 h 3481897"/>
              <a:gd name="connsiteX41" fmla="*/ 15692672 w 16261095"/>
              <a:gd name="connsiteY41" fmla="*/ 1769860 h 3481897"/>
              <a:gd name="connsiteX42" fmla="*/ 15678817 w 16261095"/>
              <a:gd name="connsiteY42" fmla="*/ 1575896 h 3481897"/>
              <a:gd name="connsiteX43" fmla="*/ 15651108 w 16261095"/>
              <a:gd name="connsiteY43" fmla="*/ 1492769 h 3481897"/>
              <a:gd name="connsiteX44" fmla="*/ 15637254 w 16261095"/>
              <a:gd name="connsiteY44" fmla="*/ 1395787 h 3481897"/>
              <a:gd name="connsiteX45" fmla="*/ 15609545 w 16261095"/>
              <a:gd name="connsiteY45" fmla="*/ 1354223 h 3481897"/>
              <a:gd name="connsiteX46" fmla="*/ 15498708 w 16261095"/>
              <a:gd name="connsiteY46" fmla="*/ 1271096 h 3481897"/>
              <a:gd name="connsiteX47" fmla="*/ 15457145 w 16261095"/>
              <a:gd name="connsiteY47" fmla="*/ 1243387 h 3481897"/>
              <a:gd name="connsiteX48" fmla="*/ 15374017 w 16261095"/>
              <a:gd name="connsiteY48" fmla="*/ 1215678 h 3481897"/>
              <a:gd name="connsiteX49" fmla="*/ 15249326 w 16261095"/>
              <a:gd name="connsiteY49" fmla="*/ 1160260 h 3481897"/>
              <a:gd name="connsiteX50" fmla="*/ 15166199 w 16261095"/>
              <a:gd name="connsiteY50" fmla="*/ 1132551 h 3481897"/>
              <a:gd name="connsiteX51" fmla="*/ 14986090 w 16261095"/>
              <a:gd name="connsiteY51" fmla="*/ 1104842 h 3481897"/>
              <a:gd name="connsiteX52" fmla="*/ 14916817 w 16261095"/>
              <a:gd name="connsiteY52" fmla="*/ 1090987 h 3481897"/>
              <a:gd name="connsiteX53" fmla="*/ 14875254 w 16261095"/>
              <a:gd name="connsiteY53" fmla="*/ 1077133 h 3481897"/>
              <a:gd name="connsiteX54" fmla="*/ 14348781 w 16261095"/>
              <a:gd name="connsiteY54" fmla="*/ 1063278 h 3481897"/>
              <a:gd name="connsiteX55" fmla="*/ 14168672 w 16261095"/>
              <a:gd name="connsiteY55" fmla="*/ 1077133 h 3481897"/>
              <a:gd name="connsiteX56" fmla="*/ 14127108 w 16261095"/>
              <a:gd name="connsiteY56" fmla="*/ 1104842 h 3481897"/>
              <a:gd name="connsiteX57" fmla="*/ 14071690 w 16261095"/>
              <a:gd name="connsiteY57" fmla="*/ 1118696 h 3481897"/>
              <a:gd name="connsiteX58" fmla="*/ 14240824 w 16261095"/>
              <a:gd name="connsiteY58" fmla="*/ 1059103 h 3481897"/>
              <a:gd name="connsiteX59" fmla="*/ 13768948 w 16261095"/>
              <a:gd name="connsiteY59" fmla="*/ 868214 h 3481897"/>
              <a:gd name="connsiteX60" fmla="*/ 13538135 w 16261095"/>
              <a:gd name="connsiteY60" fmla="*/ 931291 h 3481897"/>
              <a:gd name="connsiteX61" fmla="*/ 12808668 w 16261095"/>
              <a:gd name="connsiteY61" fmla="*/ 978216 h 3481897"/>
              <a:gd name="connsiteX62" fmla="*/ 12548060 w 16261095"/>
              <a:gd name="connsiteY62" fmla="*/ 1009562 h 3481897"/>
              <a:gd name="connsiteX63" fmla="*/ 12285548 w 16261095"/>
              <a:gd name="connsiteY63" fmla="*/ 1384234 h 3481897"/>
              <a:gd name="connsiteX64" fmla="*/ 12225187 w 16261095"/>
              <a:gd name="connsiteY64" fmla="*/ 1102038 h 3481897"/>
              <a:gd name="connsiteX65" fmla="*/ 12207354 w 16261095"/>
              <a:gd name="connsiteY65" fmla="*/ 1664723 h 3481897"/>
              <a:gd name="connsiteX66" fmla="*/ 12625336 w 16261095"/>
              <a:gd name="connsiteY66" fmla="*/ 1799483 h 3481897"/>
              <a:gd name="connsiteX67" fmla="*/ 13285916 w 16261095"/>
              <a:gd name="connsiteY67" fmla="*/ 2048959 h 3481897"/>
              <a:gd name="connsiteX68" fmla="*/ 13600635 w 16261095"/>
              <a:gd name="connsiteY68" fmla="*/ 1991533 h 3481897"/>
              <a:gd name="connsiteX69" fmla="*/ 13275304 w 16261095"/>
              <a:gd name="connsiteY69" fmla="*/ 2062384 h 3481897"/>
              <a:gd name="connsiteX70" fmla="*/ 13448235 w 16261095"/>
              <a:gd name="connsiteY70" fmla="*/ 2143933 h 3481897"/>
              <a:gd name="connsiteX71" fmla="*/ 13434381 w 16261095"/>
              <a:gd name="connsiteY71" fmla="*/ 2185496 h 3481897"/>
              <a:gd name="connsiteX72" fmla="*/ 13378963 w 16261095"/>
              <a:gd name="connsiteY72" fmla="*/ 2240914 h 3481897"/>
              <a:gd name="connsiteX73" fmla="*/ 12810926 w 16261095"/>
              <a:gd name="connsiteY73" fmla="*/ 2227060 h 3481897"/>
              <a:gd name="connsiteX74" fmla="*/ 12672381 w 16261095"/>
              <a:gd name="connsiteY74" fmla="*/ 2199351 h 3481897"/>
              <a:gd name="connsiteX75" fmla="*/ 12561545 w 16261095"/>
              <a:gd name="connsiteY75" fmla="*/ 2185496 h 3481897"/>
              <a:gd name="connsiteX76" fmla="*/ 12519981 w 16261095"/>
              <a:gd name="connsiteY76" fmla="*/ 2157787 h 3481897"/>
              <a:gd name="connsiteX77" fmla="*/ 0 w 16261095"/>
              <a:gd name="connsiteY77" fmla="*/ 0 h 3481897"/>
              <a:gd name="connsiteX0" fmla="*/ 13586781 w 16261095"/>
              <a:gd name="connsiteY0" fmla="*/ 2185496 h 3467529"/>
              <a:gd name="connsiteX1" fmla="*/ 13129581 w 16261095"/>
              <a:gd name="connsiteY1" fmla="*/ 2199351 h 3467529"/>
              <a:gd name="connsiteX2" fmla="*/ 13046454 w 16261095"/>
              <a:gd name="connsiteY2" fmla="*/ 2213205 h 3467529"/>
              <a:gd name="connsiteX3" fmla="*/ 13004890 w 16261095"/>
              <a:gd name="connsiteY3" fmla="*/ 2240914 h 3467529"/>
              <a:gd name="connsiteX4" fmla="*/ 12935617 w 16261095"/>
              <a:gd name="connsiteY4" fmla="*/ 2324042 h 3467529"/>
              <a:gd name="connsiteX5" fmla="*/ 12907908 w 16261095"/>
              <a:gd name="connsiteY5" fmla="*/ 2365605 h 3467529"/>
              <a:gd name="connsiteX6" fmla="*/ 12866345 w 16261095"/>
              <a:gd name="connsiteY6" fmla="*/ 2393314 h 3467529"/>
              <a:gd name="connsiteX7" fmla="*/ 12838635 w 16261095"/>
              <a:gd name="connsiteY7" fmla="*/ 2421023 h 3467529"/>
              <a:gd name="connsiteX8" fmla="*/ 12838635 w 16261095"/>
              <a:gd name="connsiteY8" fmla="*/ 2781242 h 3467529"/>
              <a:gd name="connsiteX9" fmla="*/ 12852490 w 16261095"/>
              <a:gd name="connsiteY9" fmla="*/ 2850514 h 3467529"/>
              <a:gd name="connsiteX10" fmla="*/ 12977181 w 16261095"/>
              <a:gd name="connsiteY10" fmla="*/ 2961351 h 3467529"/>
              <a:gd name="connsiteX11" fmla="*/ 13046454 w 16261095"/>
              <a:gd name="connsiteY11" fmla="*/ 3030623 h 3467529"/>
              <a:gd name="connsiteX12" fmla="*/ 13060308 w 16261095"/>
              <a:gd name="connsiteY12" fmla="*/ 3072187 h 3467529"/>
              <a:gd name="connsiteX13" fmla="*/ 13101872 w 16261095"/>
              <a:gd name="connsiteY13" fmla="*/ 3086042 h 3467529"/>
              <a:gd name="connsiteX14" fmla="*/ 13143435 w 16261095"/>
              <a:gd name="connsiteY14" fmla="*/ 3113751 h 3467529"/>
              <a:gd name="connsiteX15" fmla="*/ 13212708 w 16261095"/>
              <a:gd name="connsiteY15" fmla="*/ 3169169 h 3467529"/>
              <a:gd name="connsiteX16" fmla="*/ 13880292 w 16261095"/>
              <a:gd name="connsiteY16" fmla="*/ 3368939 h 3467529"/>
              <a:gd name="connsiteX17" fmla="*/ 14661403 w 16261095"/>
              <a:gd name="connsiteY17" fmla="*/ 3447192 h 3467529"/>
              <a:gd name="connsiteX18" fmla="*/ 15875233 w 16261095"/>
              <a:gd name="connsiteY18" fmla="*/ 3454367 h 3467529"/>
              <a:gd name="connsiteX19" fmla="*/ 15540171 w 16261095"/>
              <a:gd name="connsiteY19" fmla="*/ 3450269 h 3467529"/>
              <a:gd name="connsiteX20" fmla="*/ 15346308 w 16261095"/>
              <a:gd name="connsiteY20" fmla="*/ 3238442 h 3467529"/>
              <a:gd name="connsiteX21" fmla="*/ 16052890 w 16261095"/>
              <a:gd name="connsiteY21" fmla="*/ 3238442 h 3467529"/>
              <a:gd name="connsiteX22" fmla="*/ 16136017 w 16261095"/>
              <a:gd name="connsiteY22" fmla="*/ 3196878 h 3467529"/>
              <a:gd name="connsiteX23" fmla="*/ 16177581 w 16261095"/>
              <a:gd name="connsiteY23" fmla="*/ 3183023 h 3467529"/>
              <a:gd name="connsiteX24" fmla="*/ 16232999 w 16261095"/>
              <a:gd name="connsiteY24" fmla="*/ 3099896 h 3467529"/>
              <a:gd name="connsiteX25" fmla="*/ 16260708 w 16261095"/>
              <a:gd name="connsiteY25" fmla="*/ 3058333 h 3467529"/>
              <a:gd name="connsiteX26" fmla="*/ 16232999 w 16261095"/>
              <a:gd name="connsiteY26" fmla="*/ 2614987 h 3467529"/>
              <a:gd name="connsiteX27" fmla="*/ 16177581 w 16261095"/>
              <a:gd name="connsiteY27" fmla="*/ 2490296 h 3467529"/>
              <a:gd name="connsiteX28" fmla="*/ 16163726 w 16261095"/>
              <a:gd name="connsiteY28" fmla="*/ 2448733 h 3467529"/>
              <a:gd name="connsiteX29" fmla="*/ 16108308 w 16261095"/>
              <a:gd name="connsiteY29" fmla="*/ 2365605 h 3467529"/>
              <a:gd name="connsiteX30" fmla="*/ 16052890 w 16261095"/>
              <a:gd name="connsiteY30" fmla="*/ 2310187 h 3467529"/>
              <a:gd name="connsiteX31" fmla="*/ 16011326 w 16261095"/>
              <a:gd name="connsiteY31" fmla="*/ 2268623 h 3467529"/>
              <a:gd name="connsiteX32" fmla="*/ 15928199 w 16261095"/>
              <a:gd name="connsiteY32" fmla="*/ 2213205 h 3467529"/>
              <a:gd name="connsiteX33" fmla="*/ 15900490 w 16261095"/>
              <a:gd name="connsiteY33" fmla="*/ 2171642 h 3467529"/>
              <a:gd name="connsiteX34" fmla="*/ 15858926 w 16261095"/>
              <a:gd name="connsiteY34" fmla="*/ 2143933 h 3467529"/>
              <a:gd name="connsiteX35" fmla="*/ 15831217 w 16261095"/>
              <a:gd name="connsiteY35" fmla="*/ 2116223 h 3467529"/>
              <a:gd name="connsiteX36" fmla="*/ 15803508 w 16261095"/>
              <a:gd name="connsiteY36" fmla="*/ 2019242 h 3467529"/>
              <a:gd name="connsiteX37" fmla="*/ 15761945 w 16261095"/>
              <a:gd name="connsiteY37" fmla="*/ 1991533 h 3467529"/>
              <a:gd name="connsiteX38" fmla="*/ 15748090 w 16261095"/>
              <a:gd name="connsiteY38" fmla="*/ 1949969 h 3467529"/>
              <a:gd name="connsiteX39" fmla="*/ 15720381 w 16261095"/>
              <a:gd name="connsiteY39" fmla="*/ 1908405 h 3467529"/>
              <a:gd name="connsiteX40" fmla="*/ 15706526 w 16261095"/>
              <a:gd name="connsiteY40" fmla="*/ 1811423 h 3467529"/>
              <a:gd name="connsiteX41" fmla="*/ 15692672 w 16261095"/>
              <a:gd name="connsiteY41" fmla="*/ 1769860 h 3467529"/>
              <a:gd name="connsiteX42" fmla="*/ 15678817 w 16261095"/>
              <a:gd name="connsiteY42" fmla="*/ 1575896 h 3467529"/>
              <a:gd name="connsiteX43" fmla="*/ 15651108 w 16261095"/>
              <a:gd name="connsiteY43" fmla="*/ 1492769 h 3467529"/>
              <a:gd name="connsiteX44" fmla="*/ 15637254 w 16261095"/>
              <a:gd name="connsiteY44" fmla="*/ 1395787 h 3467529"/>
              <a:gd name="connsiteX45" fmla="*/ 15609545 w 16261095"/>
              <a:gd name="connsiteY45" fmla="*/ 1354223 h 3467529"/>
              <a:gd name="connsiteX46" fmla="*/ 15498708 w 16261095"/>
              <a:gd name="connsiteY46" fmla="*/ 1271096 h 3467529"/>
              <a:gd name="connsiteX47" fmla="*/ 15457145 w 16261095"/>
              <a:gd name="connsiteY47" fmla="*/ 1243387 h 3467529"/>
              <a:gd name="connsiteX48" fmla="*/ 15374017 w 16261095"/>
              <a:gd name="connsiteY48" fmla="*/ 1215678 h 3467529"/>
              <a:gd name="connsiteX49" fmla="*/ 15249326 w 16261095"/>
              <a:gd name="connsiteY49" fmla="*/ 1160260 h 3467529"/>
              <a:gd name="connsiteX50" fmla="*/ 15166199 w 16261095"/>
              <a:gd name="connsiteY50" fmla="*/ 1132551 h 3467529"/>
              <a:gd name="connsiteX51" fmla="*/ 14986090 w 16261095"/>
              <a:gd name="connsiteY51" fmla="*/ 1104842 h 3467529"/>
              <a:gd name="connsiteX52" fmla="*/ 14916817 w 16261095"/>
              <a:gd name="connsiteY52" fmla="*/ 1090987 h 3467529"/>
              <a:gd name="connsiteX53" fmla="*/ 14875254 w 16261095"/>
              <a:gd name="connsiteY53" fmla="*/ 1077133 h 3467529"/>
              <a:gd name="connsiteX54" fmla="*/ 14348781 w 16261095"/>
              <a:gd name="connsiteY54" fmla="*/ 1063278 h 3467529"/>
              <a:gd name="connsiteX55" fmla="*/ 14168672 w 16261095"/>
              <a:gd name="connsiteY55" fmla="*/ 1077133 h 3467529"/>
              <a:gd name="connsiteX56" fmla="*/ 14127108 w 16261095"/>
              <a:gd name="connsiteY56" fmla="*/ 1104842 h 3467529"/>
              <a:gd name="connsiteX57" fmla="*/ 14071690 w 16261095"/>
              <a:gd name="connsiteY57" fmla="*/ 1118696 h 3467529"/>
              <a:gd name="connsiteX58" fmla="*/ 14240824 w 16261095"/>
              <a:gd name="connsiteY58" fmla="*/ 1059103 h 3467529"/>
              <a:gd name="connsiteX59" fmla="*/ 13768948 w 16261095"/>
              <a:gd name="connsiteY59" fmla="*/ 868214 h 3467529"/>
              <a:gd name="connsiteX60" fmla="*/ 13538135 w 16261095"/>
              <a:gd name="connsiteY60" fmla="*/ 931291 h 3467529"/>
              <a:gd name="connsiteX61" fmla="*/ 12808668 w 16261095"/>
              <a:gd name="connsiteY61" fmla="*/ 978216 h 3467529"/>
              <a:gd name="connsiteX62" fmla="*/ 12548060 w 16261095"/>
              <a:gd name="connsiteY62" fmla="*/ 1009562 h 3467529"/>
              <a:gd name="connsiteX63" fmla="*/ 12285548 w 16261095"/>
              <a:gd name="connsiteY63" fmla="*/ 1384234 h 3467529"/>
              <a:gd name="connsiteX64" fmla="*/ 12225187 w 16261095"/>
              <a:gd name="connsiteY64" fmla="*/ 1102038 h 3467529"/>
              <a:gd name="connsiteX65" fmla="*/ 12207354 w 16261095"/>
              <a:gd name="connsiteY65" fmla="*/ 1664723 h 3467529"/>
              <a:gd name="connsiteX66" fmla="*/ 12625336 w 16261095"/>
              <a:gd name="connsiteY66" fmla="*/ 1799483 h 3467529"/>
              <a:gd name="connsiteX67" fmla="*/ 13285916 w 16261095"/>
              <a:gd name="connsiteY67" fmla="*/ 2048959 h 3467529"/>
              <a:gd name="connsiteX68" fmla="*/ 13600635 w 16261095"/>
              <a:gd name="connsiteY68" fmla="*/ 1991533 h 3467529"/>
              <a:gd name="connsiteX69" fmla="*/ 13275304 w 16261095"/>
              <a:gd name="connsiteY69" fmla="*/ 2062384 h 3467529"/>
              <a:gd name="connsiteX70" fmla="*/ 13448235 w 16261095"/>
              <a:gd name="connsiteY70" fmla="*/ 2143933 h 3467529"/>
              <a:gd name="connsiteX71" fmla="*/ 13434381 w 16261095"/>
              <a:gd name="connsiteY71" fmla="*/ 2185496 h 3467529"/>
              <a:gd name="connsiteX72" fmla="*/ 13378963 w 16261095"/>
              <a:gd name="connsiteY72" fmla="*/ 2240914 h 3467529"/>
              <a:gd name="connsiteX73" fmla="*/ 12810926 w 16261095"/>
              <a:gd name="connsiteY73" fmla="*/ 2227060 h 3467529"/>
              <a:gd name="connsiteX74" fmla="*/ 12672381 w 16261095"/>
              <a:gd name="connsiteY74" fmla="*/ 2199351 h 3467529"/>
              <a:gd name="connsiteX75" fmla="*/ 12561545 w 16261095"/>
              <a:gd name="connsiteY75" fmla="*/ 2185496 h 3467529"/>
              <a:gd name="connsiteX76" fmla="*/ 12519981 w 16261095"/>
              <a:gd name="connsiteY76" fmla="*/ 2157787 h 3467529"/>
              <a:gd name="connsiteX77" fmla="*/ 0 w 16261095"/>
              <a:gd name="connsiteY77" fmla="*/ 0 h 3467529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08308 w 16261095"/>
              <a:gd name="connsiteY29" fmla="*/ 2365605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1690 w 16261095"/>
              <a:gd name="connsiteY57" fmla="*/ 1118696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600635 w 16261095"/>
              <a:gd name="connsiteY68" fmla="*/ 1991533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434381 w 16261095"/>
              <a:gd name="connsiteY71" fmla="*/ 2185496 h 3454367"/>
              <a:gd name="connsiteX72" fmla="*/ 13378963 w 16261095"/>
              <a:gd name="connsiteY72" fmla="*/ 2240914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08308 w 16261095"/>
              <a:gd name="connsiteY29" fmla="*/ 2365605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1690 w 16261095"/>
              <a:gd name="connsiteY57" fmla="*/ 1118696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600635 w 16261095"/>
              <a:gd name="connsiteY68" fmla="*/ 1991533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434381 w 16261095"/>
              <a:gd name="connsiteY71" fmla="*/ 2185496 h 3454367"/>
              <a:gd name="connsiteX72" fmla="*/ 12760914 w 16261095"/>
              <a:gd name="connsiteY72" fmla="*/ 2091647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08308 w 16261095"/>
              <a:gd name="connsiteY29" fmla="*/ 2365605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1690 w 16261095"/>
              <a:gd name="connsiteY57" fmla="*/ 1118696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045994 w 16261095"/>
              <a:gd name="connsiteY68" fmla="*/ 2046880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434381 w 16261095"/>
              <a:gd name="connsiteY71" fmla="*/ 2185496 h 3454367"/>
              <a:gd name="connsiteX72" fmla="*/ 12760914 w 16261095"/>
              <a:gd name="connsiteY72" fmla="*/ 2091647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08308 w 16261095"/>
              <a:gd name="connsiteY29" fmla="*/ 2365605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1690 w 16261095"/>
              <a:gd name="connsiteY57" fmla="*/ 1118696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045994 w 16261095"/>
              <a:gd name="connsiteY68" fmla="*/ 2046880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129532 w 16261095"/>
              <a:gd name="connsiteY71" fmla="*/ 2173479 h 3454367"/>
              <a:gd name="connsiteX72" fmla="*/ 12760914 w 16261095"/>
              <a:gd name="connsiteY72" fmla="*/ 2091647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08308 w 16261095"/>
              <a:gd name="connsiteY29" fmla="*/ 2365605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8901 w 16261095"/>
              <a:gd name="connsiteY57" fmla="*/ 978183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045994 w 16261095"/>
              <a:gd name="connsiteY68" fmla="*/ 2046880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129532 w 16261095"/>
              <a:gd name="connsiteY71" fmla="*/ 2173479 h 3454367"/>
              <a:gd name="connsiteX72" fmla="*/ 12760914 w 16261095"/>
              <a:gd name="connsiteY72" fmla="*/ 2091647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261095"/>
              <a:gd name="connsiteY0" fmla="*/ 2185496 h 3454367"/>
              <a:gd name="connsiteX1" fmla="*/ 13129581 w 16261095"/>
              <a:gd name="connsiteY1" fmla="*/ 2199351 h 3454367"/>
              <a:gd name="connsiteX2" fmla="*/ 13046454 w 16261095"/>
              <a:gd name="connsiteY2" fmla="*/ 2213205 h 3454367"/>
              <a:gd name="connsiteX3" fmla="*/ 13004890 w 16261095"/>
              <a:gd name="connsiteY3" fmla="*/ 2240914 h 3454367"/>
              <a:gd name="connsiteX4" fmla="*/ 12935617 w 16261095"/>
              <a:gd name="connsiteY4" fmla="*/ 2324042 h 3454367"/>
              <a:gd name="connsiteX5" fmla="*/ 12907908 w 16261095"/>
              <a:gd name="connsiteY5" fmla="*/ 2365605 h 3454367"/>
              <a:gd name="connsiteX6" fmla="*/ 12866345 w 16261095"/>
              <a:gd name="connsiteY6" fmla="*/ 2393314 h 3454367"/>
              <a:gd name="connsiteX7" fmla="*/ 12838635 w 16261095"/>
              <a:gd name="connsiteY7" fmla="*/ 2421023 h 3454367"/>
              <a:gd name="connsiteX8" fmla="*/ 12838635 w 16261095"/>
              <a:gd name="connsiteY8" fmla="*/ 2781242 h 3454367"/>
              <a:gd name="connsiteX9" fmla="*/ 12852490 w 16261095"/>
              <a:gd name="connsiteY9" fmla="*/ 2850514 h 3454367"/>
              <a:gd name="connsiteX10" fmla="*/ 12977181 w 16261095"/>
              <a:gd name="connsiteY10" fmla="*/ 2961351 h 3454367"/>
              <a:gd name="connsiteX11" fmla="*/ 13046454 w 16261095"/>
              <a:gd name="connsiteY11" fmla="*/ 3030623 h 3454367"/>
              <a:gd name="connsiteX12" fmla="*/ 13060308 w 16261095"/>
              <a:gd name="connsiteY12" fmla="*/ 3072187 h 3454367"/>
              <a:gd name="connsiteX13" fmla="*/ 13101872 w 16261095"/>
              <a:gd name="connsiteY13" fmla="*/ 3086042 h 3454367"/>
              <a:gd name="connsiteX14" fmla="*/ 13143435 w 16261095"/>
              <a:gd name="connsiteY14" fmla="*/ 3113751 h 3454367"/>
              <a:gd name="connsiteX15" fmla="*/ 13212708 w 16261095"/>
              <a:gd name="connsiteY15" fmla="*/ 3169169 h 3454367"/>
              <a:gd name="connsiteX16" fmla="*/ 13880292 w 16261095"/>
              <a:gd name="connsiteY16" fmla="*/ 3368939 h 3454367"/>
              <a:gd name="connsiteX17" fmla="*/ 14661403 w 16261095"/>
              <a:gd name="connsiteY17" fmla="*/ 3447192 h 3454367"/>
              <a:gd name="connsiteX18" fmla="*/ 15875233 w 16261095"/>
              <a:gd name="connsiteY18" fmla="*/ 3454367 h 3454367"/>
              <a:gd name="connsiteX19" fmla="*/ 15540171 w 16261095"/>
              <a:gd name="connsiteY19" fmla="*/ 3450269 h 3454367"/>
              <a:gd name="connsiteX20" fmla="*/ 15815920 w 16261095"/>
              <a:gd name="connsiteY20" fmla="*/ 3400024 h 3454367"/>
              <a:gd name="connsiteX21" fmla="*/ 16052890 w 16261095"/>
              <a:gd name="connsiteY21" fmla="*/ 3238442 h 3454367"/>
              <a:gd name="connsiteX22" fmla="*/ 16136017 w 16261095"/>
              <a:gd name="connsiteY22" fmla="*/ 3196878 h 3454367"/>
              <a:gd name="connsiteX23" fmla="*/ 16177581 w 16261095"/>
              <a:gd name="connsiteY23" fmla="*/ 3183023 h 3454367"/>
              <a:gd name="connsiteX24" fmla="*/ 16232999 w 16261095"/>
              <a:gd name="connsiteY24" fmla="*/ 3099896 h 3454367"/>
              <a:gd name="connsiteX25" fmla="*/ 16260708 w 16261095"/>
              <a:gd name="connsiteY25" fmla="*/ 3058333 h 3454367"/>
              <a:gd name="connsiteX26" fmla="*/ 16232999 w 16261095"/>
              <a:gd name="connsiteY26" fmla="*/ 2614987 h 3454367"/>
              <a:gd name="connsiteX27" fmla="*/ 16177581 w 16261095"/>
              <a:gd name="connsiteY27" fmla="*/ 2490296 h 3454367"/>
              <a:gd name="connsiteX28" fmla="*/ 16163726 w 16261095"/>
              <a:gd name="connsiteY28" fmla="*/ 2448733 h 3454367"/>
              <a:gd name="connsiteX29" fmla="*/ 16172476 w 16261095"/>
              <a:gd name="connsiteY29" fmla="*/ 2747381 h 3454367"/>
              <a:gd name="connsiteX30" fmla="*/ 16052890 w 16261095"/>
              <a:gd name="connsiteY30" fmla="*/ 2310187 h 3454367"/>
              <a:gd name="connsiteX31" fmla="*/ 16011326 w 16261095"/>
              <a:gd name="connsiteY31" fmla="*/ 2268623 h 3454367"/>
              <a:gd name="connsiteX32" fmla="*/ 15928199 w 16261095"/>
              <a:gd name="connsiteY32" fmla="*/ 2213205 h 3454367"/>
              <a:gd name="connsiteX33" fmla="*/ 15900490 w 16261095"/>
              <a:gd name="connsiteY33" fmla="*/ 2171642 h 3454367"/>
              <a:gd name="connsiteX34" fmla="*/ 15858926 w 16261095"/>
              <a:gd name="connsiteY34" fmla="*/ 2143933 h 3454367"/>
              <a:gd name="connsiteX35" fmla="*/ 15831217 w 16261095"/>
              <a:gd name="connsiteY35" fmla="*/ 2116223 h 3454367"/>
              <a:gd name="connsiteX36" fmla="*/ 15803508 w 16261095"/>
              <a:gd name="connsiteY36" fmla="*/ 2019242 h 3454367"/>
              <a:gd name="connsiteX37" fmla="*/ 15761945 w 16261095"/>
              <a:gd name="connsiteY37" fmla="*/ 1991533 h 3454367"/>
              <a:gd name="connsiteX38" fmla="*/ 15748090 w 16261095"/>
              <a:gd name="connsiteY38" fmla="*/ 1949969 h 3454367"/>
              <a:gd name="connsiteX39" fmla="*/ 15720381 w 16261095"/>
              <a:gd name="connsiteY39" fmla="*/ 1908405 h 3454367"/>
              <a:gd name="connsiteX40" fmla="*/ 15706526 w 16261095"/>
              <a:gd name="connsiteY40" fmla="*/ 1811423 h 3454367"/>
              <a:gd name="connsiteX41" fmla="*/ 15692672 w 16261095"/>
              <a:gd name="connsiteY41" fmla="*/ 1769860 h 3454367"/>
              <a:gd name="connsiteX42" fmla="*/ 15678817 w 16261095"/>
              <a:gd name="connsiteY42" fmla="*/ 1575896 h 3454367"/>
              <a:gd name="connsiteX43" fmla="*/ 15651108 w 16261095"/>
              <a:gd name="connsiteY43" fmla="*/ 1492769 h 3454367"/>
              <a:gd name="connsiteX44" fmla="*/ 15637254 w 16261095"/>
              <a:gd name="connsiteY44" fmla="*/ 1395787 h 3454367"/>
              <a:gd name="connsiteX45" fmla="*/ 15609545 w 16261095"/>
              <a:gd name="connsiteY45" fmla="*/ 1354223 h 3454367"/>
              <a:gd name="connsiteX46" fmla="*/ 15498708 w 16261095"/>
              <a:gd name="connsiteY46" fmla="*/ 1271096 h 3454367"/>
              <a:gd name="connsiteX47" fmla="*/ 15457145 w 16261095"/>
              <a:gd name="connsiteY47" fmla="*/ 1243387 h 3454367"/>
              <a:gd name="connsiteX48" fmla="*/ 15374017 w 16261095"/>
              <a:gd name="connsiteY48" fmla="*/ 1215678 h 3454367"/>
              <a:gd name="connsiteX49" fmla="*/ 15249326 w 16261095"/>
              <a:gd name="connsiteY49" fmla="*/ 1160260 h 3454367"/>
              <a:gd name="connsiteX50" fmla="*/ 15166199 w 16261095"/>
              <a:gd name="connsiteY50" fmla="*/ 1132551 h 3454367"/>
              <a:gd name="connsiteX51" fmla="*/ 14986090 w 16261095"/>
              <a:gd name="connsiteY51" fmla="*/ 1104842 h 3454367"/>
              <a:gd name="connsiteX52" fmla="*/ 14916817 w 16261095"/>
              <a:gd name="connsiteY52" fmla="*/ 1090987 h 3454367"/>
              <a:gd name="connsiteX53" fmla="*/ 14875254 w 16261095"/>
              <a:gd name="connsiteY53" fmla="*/ 1077133 h 3454367"/>
              <a:gd name="connsiteX54" fmla="*/ 14348781 w 16261095"/>
              <a:gd name="connsiteY54" fmla="*/ 1063278 h 3454367"/>
              <a:gd name="connsiteX55" fmla="*/ 14168672 w 16261095"/>
              <a:gd name="connsiteY55" fmla="*/ 1077133 h 3454367"/>
              <a:gd name="connsiteX56" fmla="*/ 14127108 w 16261095"/>
              <a:gd name="connsiteY56" fmla="*/ 1104842 h 3454367"/>
              <a:gd name="connsiteX57" fmla="*/ 14078901 w 16261095"/>
              <a:gd name="connsiteY57" fmla="*/ 978183 h 3454367"/>
              <a:gd name="connsiteX58" fmla="*/ 14240824 w 16261095"/>
              <a:gd name="connsiteY58" fmla="*/ 1059103 h 3454367"/>
              <a:gd name="connsiteX59" fmla="*/ 13768948 w 16261095"/>
              <a:gd name="connsiteY59" fmla="*/ 868214 h 3454367"/>
              <a:gd name="connsiteX60" fmla="*/ 13538135 w 16261095"/>
              <a:gd name="connsiteY60" fmla="*/ 931291 h 3454367"/>
              <a:gd name="connsiteX61" fmla="*/ 12808668 w 16261095"/>
              <a:gd name="connsiteY61" fmla="*/ 978216 h 3454367"/>
              <a:gd name="connsiteX62" fmla="*/ 12548060 w 16261095"/>
              <a:gd name="connsiteY62" fmla="*/ 1009562 h 3454367"/>
              <a:gd name="connsiteX63" fmla="*/ 12285548 w 16261095"/>
              <a:gd name="connsiteY63" fmla="*/ 1384234 h 3454367"/>
              <a:gd name="connsiteX64" fmla="*/ 12225187 w 16261095"/>
              <a:gd name="connsiteY64" fmla="*/ 1102038 h 3454367"/>
              <a:gd name="connsiteX65" fmla="*/ 12207354 w 16261095"/>
              <a:gd name="connsiteY65" fmla="*/ 1664723 h 3454367"/>
              <a:gd name="connsiteX66" fmla="*/ 12625336 w 16261095"/>
              <a:gd name="connsiteY66" fmla="*/ 1799483 h 3454367"/>
              <a:gd name="connsiteX67" fmla="*/ 13285916 w 16261095"/>
              <a:gd name="connsiteY67" fmla="*/ 2048959 h 3454367"/>
              <a:gd name="connsiteX68" fmla="*/ 13045994 w 16261095"/>
              <a:gd name="connsiteY68" fmla="*/ 2046880 h 3454367"/>
              <a:gd name="connsiteX69" fmla="*/ 13275304 w 16261095"/>
              <a:gd name="connsiteY69" fmla="*/ 2062384 h 3454367"/>
              <a:gd name="connsiteX70" fmla="*/ 13448235 w 16261095"/>
              <a:gd name="connsiteY70" fmla="*/ 2143933 h 3454367"/>
              <a:gd name="connsiteX71" fmla="*/ 13129532 w 16261095"/>
              <a:gd name="connsiteY71" fmla="*/ 2173479 h 3454367"/>
              <a:gd name="connsiteX72" fmla="*/ 12760914 w 16261095"/>
              <a:gd name="connsiteY72" fmla="*/ 2091647 h 3454367"/>
              <a:gd name="connsiteX73" fmla="*/ 12810926 w 16261095"/>
              <a:gd name="connsiteY73" fmla="*/ 2227060 h 3454367"/>
              <a:gd name="connsiteX74" fmla="*/ 12672381 w 16261095"/>
              <a:gd name="connsiteY74" fmla="*/ 2199351 h 3454367"/>
              <a:gd name="connsiteX75" fmla="*/ 12561545 w 16261095"/>
              <a:gd name="connsiteY75" fmla="*/ 2185496 h 3454367"/>
              <a:gd name="connsiteX76" fmla="*/ 12519981 w 16261095"/>
              <a:gd name="connsiteY76" fmla="*/ 2157787 h 3454367"/>
              <a:gd name="connsiteX77" fmla="*/ 0 w 16261095"/>
              <a:gd name="connsiteY77" fmla="*/ 0 h 3454367"/>
              <a:gd name="connsiteX0" fmla="*/ 13586781 w 16362075"/>
              <a:gd name="connsiteY0" fmla="*/ 2185496 h 3454367"/>
              <a:gd name="connsiteX1" fmla="*/ 13129581 w 16362075"/>
              <a:gd name="connsiteY1" fmla="*/ 2199351 h 3454367"/>
              <a:gd name="connsiteX2" fmla="*/ 13046454 w 16362075"/>
              <a:gd name="connsiteY2" fmla="*/ 2213205 h 3454367"/>
              <a:gd name="connsiteX3" fmla="*/ 13004890 w 16362075"/>
              <a:gd name="connsiteY3" fmla="*/ 2240914 h 3454367"/>
              <a:gd name="connsiteX4" fmla="*/ 12935617 w 16362075"/>
              <a:gd name="connsiteY4" fmla="*/ 2324042 h 3454367"/>
              <a:gd name="connsiteX5" fmla="*/ 12907908 w 16362075"/>
              <a:gd name="connsiteY5" fmla="*/ 2365605 h 3454367"/>
              <a:gd name="connsiteX6" fmla="*/ 12866345 w 16362075"/>
              <a:gd name="connsiteY6" fmla="*/ 2393314 h 3454367"/>
              <a:gd name="connsiteX7" fmla="*/ 12838635 w 16362075"/>
              <a:gd name="connsiteY7" fmla="*/ 2421023 h 3454367"/>
              <a:gd name="connsiteX8" fmla="*/ 12838635 w 16362075"/>
              <a:gd name="connsiteY8" fmla="*/ 2781242 h 3454367"/>
              <a:gd name="connsiteX9" fmla="*/ 12852490 w 16362075"/>
              <a:gd name="connsiteY9" fmla="*/ 2850514 h 3454367"/>
              <a:gd name="connsiteX10" fmla="*/ 12977181 w 16362075"/>
              <a:gd name="connsiteY10" fmla="*/ 2961351 h 3454367"/>
              <a:gd name="connsiteX11" fmla="*/ 13046454 w 16362075"/>
              <a:gd name="connsiteY11" fmla="*/ 3030623 h 3454367"/>
              <a:gd name="connsiteX12" fmla="*/ 13060308 w 16362075"/>
              <a:gd name="connsiteY12" fmla="*/ 3072187 h 3454367"/>
              <a:gd name="connsiteX13" fmla="*/ 13101872 w 16362075"/>
              <a:gd name="connsiteY13" fmla="*/ 3086042 h 3454367"/>
              <a:gd name="connsiteX14" fmla="*/ 13143435 w 16362075"/>
              <a:gd name="connsiteY14" fmla="*/ 3113751 h 3454367"/>
              <a:gd name="connsiteX15" fmla="*/ 13212708 w 16362075"/>
              <a:gd name="connsiteY15" fmla="*/ 3169169 h 3454367"/>
              <a:gd name="connsiteX16" fmla="*/ 13880292 w 16362075"/>
              <a:gd name="connsiteY16" fmla="*/ 3368939 h 3454367"/>
              <a:gd name="connsiteX17" fmla="*/ 14661403 w 16362075"/>
              <a:gd name="connsiteY17" fmla="*/ 3447192 h 3454367"/>
              <a:gd name="connsiteX18" fmla="*/ 15875233 w 16362075"/>
              <a:gd name="connsiteY18" fmla="*/ 3454367 h 3454367"/>
              <a:gd name="connsiteX19" fmla="*/ 15540171 w 16362075"/>
              <a:gd name="connsiteY19" fmla="*/ 3450269 h 3454367"/>
              <a:gd name="connsiteX20" fmla="*/ 15815920 w 16362075"/>
              <a:gd name="connsiteY20" fmla="*/ 3400024 h 3454367"/>
              <a:gd name="connsiteX21" fmla="*/ 16052890 w 16362075"/>
              <a:gd name="connsiteY21" fmla="*/ 3238442 h 3454367"/>
              <a:gd name="connsiteX22" fmla="*/ 16136017 w 16362075"/>
              <a:gd name="connsiteY22" fmla="*/ 3196878 h 3454367"/>
              <a:gd name="connsiteX23" fmla="*/ 16177581 w 16362075"/>
              <a:gd name="connsiteY23" fmla="*/ 3183023 h 3454367"/>
              <a:gd name="connsiteX24" fmla="*/ 16232999 w 16362075"/>
              <a:gd name="connsiteY24" fmla="*/ 3099896 h 3454367"/>
              <a:gd name="connsiteX25" fmla="*/ 16362075 w 16362075"/>
              <a:gd name="connsiteY25" fmla="*/ 3003283 h 3454367"/>
              <a:gd name="connsiteX26" fmla="*/ 16232999 w 16362075"/>
              <a:gd name="connsiteY26" fmla="*/ 2614987 h 3454367"/>
              <a:gd name="connsiteX27" fmla="*/ 16177581 w 16362075"/>
              <a:gd name="connsiteY27" fmla="*/ 2490296 h 3454367"/>
              <a:gd name="connsiteX28" fmla="*/ 16163726 w 16362075"/>
              <a:gd name="connsiteY28" fmla="*/ 2448733 h 3454367"/>
              <a:gd name="connsiteX29" fmla="*/ 16172476 w 16362075"/>
              <a:gd name="connsiteY29" fmla="*/ 2747381 h 3454367"/>
              <a:gd name="connsiteX30" fmla="*/ 16052890 w 16362075"/>
              <a:gd name="connsiteY30" fmla="*/ 2310187 h 3454367"/>
              <a:gd name="connsiteX31" fmla="*/ 16011326 w 16362075"/>
              <a:gd name="connsiteY31" fmla="*/ 2268623 h 3454367"/>
              <a:gd name="connsiteX32" fmla="*/ 15928199 w 16362075"/>
              <a:gd name="connsiteY32" fmla="*/ 2213205 h 3454367"/>
              <a:gd name="connsiteX33" fmla="*/ 15900490 w 16362075"/>
              <a:gd name="connsiteY33" fmla="*/ 2171642 h 3454367"/>
              <a:gd name="connsiteX34" fmla="*/ 15858926 w 16362075"/>
              <a:gd name="connsiteY34" fmla="*/ 2143933 h 3454367"/>
              <a:gd name="connsiteX35" fmla="*/ 15831217 w 16362075"/>
              <a:gd name="connsiteY35" fmla="*/ 2116223 h 3454367"/>
              <a:gd name="connsiteX36" fmla="*/ 15803508 w 16362075"/>
              <a:gd name="connsiteY36" fmla="*/ 2019242 h 3454367"/>
              <a:gd name="connsiteX37" fmla="*/ 15761945 w 16362075"/>
              <a:gd name="connsiteY37" fmla="*/ 1991533 h 3454367"/>
              <a:gd name="connsiteX38" fmla="*/ 15748090 w 16362075"/>
              <a:gd name="connsiteY38" fmla="*/ 1949969 h 3454367"/>
              <a:gd name="connsiteX39" fmla="*/ 15720381 w 16362075"/>
              <a:gd name="connsiteY39" fmla="*/ 1908405 h 3454367"/>
              <a:gd name="connsiteX40" fmla="*/ 15706526 w 16362075"/>
              <a:gd name="connsiteY40" fmla="*/ 1811423 h 3454367"/>
              <a:gd name="connsiteX41" fmla="*/ 15692672 w 16362075"/>
              <a:gd name="connsiteY41" fmla="*/ 1769860 h 3454367"/>
              <a:gd name="connsiteX42" fmla="*/ 15678817 w 16362075"/>
              <a:gd name="connsiteY42" fmla="*/ 1575896 h 3454367"/>
              <a:gd name="connsiteX43" fmla="*/ 15651108 w 16362075"/>
              <a:gd name="connsiteY43" fmla="*/ 1492769 h 3454367"/>
              <a:gd name="connsiteX44" fmla="*/ 15637254 w 16362075"/>
              <a:gd name="connsiteY44" fmla="*/ 1395787 h 3454367"/>
              <a:gd name="connsiteX45" fmla="*/ 15609545 w 16362075"/>
              <a:gd name="connsiteY45" fmla="*/ 1354223 h 3454367"/>
              <a:gd name="connsiteX46" fmla="*/ 15498708 w 16362075"/>
              <a:gd name="connsiteY46" fmla="*/ 1271096 h 3454367"/>
              <a:gd name="connsiteX47" fmla="*/ 15457145 w 16362075"/>
              <a:gd name="connsiteY47" fmla="*/ 1243387 h 3454367"/>
              <a:gd name="connsiteX48" fmla="*/ 15374017 w 16362075"/>
              <a:gd name="connsiteY48" fmla="*/ 1215678 h 3454367"/>
              <a:gd name="connsiteX49" fmla="*/ 15249326 w 16362075"/>
              <a:gd name="connsiteY49" fmla="*/ 1160260 h 3454367"/>
              <a:gd name="connsiteX50" fmla="*/ 15166199 w 16362075"/>
              <a:gd name="connsiteY50" fmla="*/ 1132551 h 3454367"/>
              <a:gd name="connsiteX51" fmla="*/ 14986090 w 16362075"/>
              <a:gd name="connsiteY51" fmla="*/ 1104842 h 3454367"/>
              <a:gd name="connsiteX52" fmla="*/ 14916817 w 16362075"/>
              <a:gd name="connsiteY52" fmla="*/ 1090987 h 3454367"/>
              <a:gd name="connsiteX53" fmla="*/ 14875254 w 16362075"/>
              <a:gd name="connsiteY53" fmla="*/ 1077133 h 3454367"/>
              <a:gd name="connsiteX54" fmla="*/ 14348781 w 16362075"/>
              <a:gd name="connsiteY54" fmla="*/ 1063278 h 3454367"/>
              <a:gd name="connsiteX55" fmla="*/ 14168672 w 16362075"/>
              <a:gd name="connsiteY55" fmla="*/ 1077133 h 3454367"/>
              <a:gd name="connsiteX56" fmla="*/ 14127108 w 16362075"/>
              <a:gd name="connsiteY56" fmla="*/ 1104842 h 3454367"/>
              <a:gd name="connsiteX57" fmla="*/ 14078901 w 16362075"/>
              <a:gd name="connsiteY57" fmla="*/ 978183 h 3454367"/>
              <a:gd name="connsiteX58" fmla="*/ 14240824 w 16362075"/>
              <a:gd name="connsiteY58" fmla="*/ 1059103 h 3454367"/>
              <a:gd name="connsiteX59" fmla="*/ 13768948 w 16362075"/>
              <a:gd name="connsiteY59" fmla="*/ 868214 h 3454367"/>
              <a:gd name="connsiteX60" fmla="*/ 13538135 w 16362075"/>
              <a:gd name="connsiteY60" fmla="*/ 931291 h 3454367"/>
              <a:gd name="connsiteX61" fmla="*/ 12808668 w 16362075"/>
              <a:gd name="connsiteY61" fmla="*/ 978216 h 3454367"/>
              <a:gd name="connsiteX62" fmla="*/ 12548060 w 16362075"/>
              <a:gd name="connsiteY62" fmla="*/ 1009562 h 3454367"/>
              <a:gd name="connsiteX63" fmla="*/ 12285548 w 16362075"/>
              <a:gd name="connsiteY63" fmla="*/ 1384234 h 3454367"/>
              <a:gd name="connsiteX64" fmla="*/ 12225187 w 16362075"/>
              <a:gd name="connsiteY64" fmla="*/ 1102038 h 3454367"/>
              <a:gd name="connsiteX65" fmla="*/ 12207354 w 16362075"/>
              <a:gd name="connsiteY65" fmla="*/ 1664723 h 3454367"/>
              <a:gd name="connsiteX66" fmla="*/ 12625336 w 16362075"/>
              <a:gd name="connsiteY66" fmla="*/ 1799483 h 3454367"/>
              <a:gd name="connsiteX67" fmla="*/ 13285916 w 16362075"/>
              <a:gd name="connsiteY67" fmla="*/ 2048959 h 3454367"/>
              <a:gd name="connsiteX68" fmla="*/ 13045994 w 16362075"/>
              <a:gd name="connsiteY68" fmla="*/ 2046880 h 3454367"/>
              <a:gd name="connsiteX69" fmla="*/ 13275304 w 16362075"/>
              <a:gd name="connsiteY69" fmla="*/ 2062384 h 3454367"/>
              <a:gd name="connsiteX70" fmla="*/ 13448235 w 16362075"/>
              <a:gd name="connsiteY70" fmla="*/ 2143933 h 3454367"/>
              <a:gd name="connsiteX71" fmla="*/ 13129532 w 16362075"/>
              <a:gd name="connsiteY71" fmla="*/ 2173479 h 3454367"/>
              <a:gd name="connsiteX72" fmla="*/ 12760914 w 16362075"/>
              <a:gd name="connsiteY72" fmla="*/ 2091647 h 3454367"/>
              <a:gd name="connsiteX73" fmla="*/ 12810926 w 16362075"/>
              <a:gd name="connsiteY73" fmla="*/ 2227060 h 3454367"/>
              <a:gd name="connsiteX74" fmla="*/ 12672381 w 16362075"/>
              <a:gd name="connsiteY74" fmla="*/ 2199351 h 3454367"/>
              <a:gd name="connsiteX75" fmla="*/ 12561545 w 16362075"/>
              <a:gd name="connsiteY75" fmla="*/ 2185496 h 3454367"/>
              <a:gd name="connsiteX76" fmla="*/ 12519981 w 16362075"/>
              <a:gd name="connsiteY76" fmla="*/ 2157787 h 3454367"/>
              <a:gd name="connsiteX77" fmla="*/ 0 w 16362075"/>
              <a:gd name="connsiteY77" fmla="*/ 0 h 3454367"/>
              <a:gd name="connsiteX0" fmla="*/ 13586781 w 16362075"/>
              <a:gd name="connsiteY0" fmla="*/ 2185496 h 3454367"/>
              <a:gd name="connsiteX1" fmla="*/ 13129581 w 16362075"/>
              <a:gd name="connsiteY1" fmla="*/ 2199351 h 3454367"/>
              <a:gd name="connsiteX2" fmla="*/ 13046454 w 16362075"/>
              <a:gd name="connsiteY2" fmla="*/ 2213205 h 3454367"/>
              <a:gd name="connsiteX3" fmla="*/ 13004890 w 16362075"/>
              <a:gd name="connsiteY3" fmla="*/ 2240914 h 3454367"/>
              <a:gd name="connsiteX4" fmla="*/ 12935617 w 16362075"/>
              <a:gd name="connsiteY4" fmla="*/ 2324042 h 3454367"/>
              <a:gd name="connsiteX5" fmla="*/ 12907908 w 16362075"/>
              <a:gd name="connsiteY5" fmla="*/ 2365605 h 3454367"/>
              <a:gd name="connsiteX6" fmla="*/ 12866345 w 16362075"/>
              <a:gd name="connsiteY6" fmla="*/ 2393314 h 3454367"/>
              <a:gd name="connsiteX7" fmla="*/ 12838635 w 16362075"/>
              <a:gd name="connsiteY7" fmla="*/ 2421023 h 3454367"/>
              <a:gd name="connsiteX8" fmla="*/ 12838635 w 16362075"/>
              <a:gd name="connsiteY8" fmla="*/ 2781242 h 3454367"/>
              <a:gd name="connsiteX9" fmla="*/ 12852490 w 16362075"/>
              <a:gd name="connsiteY9" fmla="*/ 2850514 h 3454367"/>
              <a:gd name="connsiteX10" fmla="*/ 12977181 w 16362075"/>
              <a:gd name="connsiteY10" fmla="*/ 2961351 h 3454367"/>
              <a:gd name="connsiteX11" fmla="*/ 13046454 w 16362075"/>
              <a:gd name="connsiteY11" fmla="*/ 3030623 h 3454367"/>
              <a:gd name="connsiteX12" fmla="*/ 13060308 w 16362075"/>
              <a:gd name="connsiteY12" fmla="*/ 3072187 h 3454367"/>
              <a:gd name="connsiteX13" fmla="*/ 13101872 w 16362075"/>
              <a:gd name="connsiteY13" fmla="*/ 3086042 h 3454367"/>
              <a:gd name="connsiteX14" fmla="*/ 13143435 w 16362075"/>
              <a:gd name="connsiteY14" fmla="*/ 3113751 h 3454367"/>
              <a:gd name="connsiteX15" fmla="*/ 13212708 w 16362075"/>
              <a:gd name="connsiteY15" fmla="*/ 3169169 h 3454367"/>
              <a:gd name="connsiteX16" fmla="*/ 13880292 w 16362075"/>
              <a:gd name="connsiteY16" fmla="*/ 3368939 h 3454367"/>
              <a:gd name="connsiteX17" fmla="*/ 14661403 w 16362075"/>
              <a:gd name="connsiteY17" fmla="*/ 3447192 h 3454367"/>
              <a:gd name="connsiteX18" fmla="*/ 15875233 w 16362075"/>
              <a:gd name="connsiteY18" fmla="*/ 3454367 h 3454367"/>
              <a:gd name="connsiteX19" fmla="*/ 15540171 w 16362075"/>
              <a:gd name="connsiteY19" fmla="*/ 3450269 h 3454367"/>
              <a:gd name="connsiteX20" fmla="*/ 15815920 w 16362075"/>
              <a:gd name="connsiteY20" fmla="*/ 3400024 h 3454367"/>
              <a:gd name="connsiteX21" fmla="*/ 16052890 w 16362075"/>
              <a:gd name="connsiteY21" fmla="*/ 3238442 h 3454367"/>
              <a:gd name="connsiteX22" fmla="*/ 16136017 w 16362075"/>
              <a:gd name="connsiteY22" fmla="*/ 3196878 h 3454367"/>
              <a:gd name="connsiteX23" fmla="*/ 16177581 w 16362075"/>
              <a:gd name="connsiteY23" fmla="*/ 3183023 h 3454367"/>
              <a:gd name="connsiteX24" fmla="*/ 16232999 w 16362075"/>
              <a:gd name="connsiteY24" fmla="*/ 3099896 h 3454367"/>
              <a:gd name="connsiteX25" fmla="*/ 16362075 w 16362075"/>
              <a:gd name="connsiteY25" fmla="*/ 3003283 h 3454367"/>
              <a:gd name="connsiteX26" fmla="*/ 16232999 w 16362075"/>
              <a:gd name="connsiteY26" fmla="*/ 2614987 h 3454367"/>
              <a:gd name="connsiteX27" fmla="*/ 16177581 w 16362075"/>
              <a:gd name="connsiteY27" fmla="*/ 2490296 h 3454367"/>
              <a:gd name="connsiteX28" fmla="*/ 16163726 w 16362075"/>
              <a:gd name="connsiteY28" fmla="*/ 2448733 h 3454367"/>
              <a:gd name="connsiteX29" fmla="*/ 16172476 w 16362075"/>
              <a:gd name="connsiteY29" fmla="*/ 2747381 h 3454367"/>
              <a:gd name="connsiteX30" fmla="*/ 16052890 w 16362075"/>
              <a:gd name="connsiteY30" fmla="*/ 2310187 h 3454367"/>
              <a:gd name="connsiteX31" fmla="*/ 16011326 w 16362075"/>
              <a:gd name="connsiteY31" fmla="*/ 2268623 h 3454367"/>
              <a:gd name="connsiteX32" fmla="*/ 15928199 w 16362075"/>
              <a:gd name="connsiteY32" fmla="*/ 2213205 h 3454367"/>
              <a:gd name="connsiteX33" fmla="*/ 15900490 w 16362075"/>
              <a:gd name="connsiteY33" fmla="*/ 2171642 h 3454367"/>
              <a:gd name="connsiteX34" fmla="*/ 15858926 w 16362075"/>
              <a:gd name="connsiteY34" fmla="*/ 2143933 h 3454367"/>
              <a:gd name="connsiteX35" fmla="*/ 15831217 w 16362075"/>
              <a:gd name="connsiteY35" fmla="*/ 2116223 h 3454367"/>
              <a:gd name="connsiteX36" fmla="*/ 15803508 w 16362075"/>
              <a:gd name="connsiteY36" fmla="*/ 2019242 h 3454367"/>
              <a:gd name="connsiteX37" fmla="*/ 15761945 w 16362075"/>
              <a:gd name="connsiteY37" fmla="*/ 1991533 h 3454367"/>
              <a:gd name="connsiteX38" fmla="*/ 15748090 w 16362075"/>
              <a:gd name="connsiteY38" fmla="*/ 1949969 h 3454367"/>
              <a:gd name="connsiteX39" fmla="*/ 15720381 w 16362075"/>
              <a:gd name="connsiteY39" fmla="*/ 1908405 h 3454367"/>
              <a:gd name="connsiteX40" fmla="*/ 15706526 w 16362075"/>
              <a:gd name="connsiteY40" fmla="*/ 1811423 h 3454367"/>
              <a:gd name="connsiteX41" fmla="*/ 15692672 w 16362075"/>
              <a:gd name="connsiteY41" fmla="*/ 1769860 h 3454367"/>
              <a:gd name="connsiteX42" fmla="*/ 15678817 w 16362075"/>
              <a:gd name="connsiteY42" fmla="*/ 1575896 h 3454367"/>
              <a:gd name="connsiteX43" fmla="*/ 15651108 w 16362075"/>
              <a:gd name="connsiteY43" fmla="*/ 1492769 h 3454367"/>
              <a:gd name="connsiteX44" fmla="*/ 15637254 w 16362075"/>
              <a:gd name="connsiteY44" fmla="*/ 1395787 h 3454367"/>
              <a:gd name="connsiteX45" fmla="*/ 15609545 w 16362075"/>
              <a:gd name="connsiteY45" fmla="*/ 1354223 h 3454367"/>
              <a:gd name="connsiteX46" fmla="*/ 15498708 w 16362075"/>
              <a:gd name="connsiteY46" fmla="*/ 1271096 h 3454367"/>
              <a:gd name="connsiteX47" fmla="*/ 15457145 w 16362075"/>
              <a:gd name="connsiteY47" fmla="*/ 1243387 h 3454367"/>
              <a:gd name="connsiteX48" fmla="*/ 15374017 w 16362075"/>
              <a:gd name="connsiteY48" fmla="*/ 1215678 h 3454367"/>
              <a:gd name="connsiteX49" fmla="*/ 15249326 w 16362075"/>
              <a:gd name="connsiteY49" fmla="*/ 1160260 h 3454367"/>
              <a:gd name="connsiteX50" fmla="*/ 15166199 w 16362075"/>
              <a:gd name="connsiteY50" fmla="*/ 1132551 h 3454367"/>
              <a:gd name="connsiteX51" fmla="*/ 14986090 w 16362075"/>
              <a:gd name="connsiteY51" fmla="*/ 1104842 h 3454367"/>
              <a:gd name="connsiteX52" fmla="*/ 14916817 w 16362075"/>
              <a:gd name="connsiteY52" fmla="*/ 1090987 h 3454367"/>
              <a:gd name="connsiteX53" fmla="*/ 14875254 w 16362075"/>
              <a:gd name="connsiteY53" fmla="*/ 1077133 h 3454367"/>
              <a:gd name="connsiteX54" fmla="*/ 14348781 w 16362075"/>
              <a:gd name="connsiteY54" fmla="*/ 1063278 h 3454367"/>
              <a:gd name="connsiteX55" fmla="*/ 14168672 w 16362075"/>
              <a:gd name="connsiteY55" fmla="*/ 1077133 h 3454367"/>
              <a:gd name="connsiteX56" fmla="*/ 14127108 w 16362075"/>
              <a:gd name="connsiteY56" fmla="*/ 1104842 h 3454367"/>
              <a:gd name="connsiteX57" fmla="*/ 14078901 w 16362075"/>
              <a:gd name="connsiteY57" fmla="*/ 978183 h 3454367"/>
              <a:gd name="connsiteX58" fmla="*/ 14240824 w 16362075"/>
              <a:gd name="connsiteY58" fmla="*/ 1059103 h 3454367"/>
              <a:gd name="connsiteX59" fmla="*/ 13768948 w 16362075"/>
              <a:gd name="connsiteY59" fmla="*/ 868214 h 3454367"/>
              <a:gd name="connsiteX60" fmla="*/ 13538135 w 16362075"/>
              <a:gd name="connsiteY60" fmla="*/ 931291 h 3454367"/>
              <a:gd name="connsiteX61" fmla="*/ 12808668 w 16362075"/>
              <a:gd name="connsiteY61" fmla="*/ 978216 h 3454367"/>
              <a:gd name="connsiteX62" fmla="*/ 12548060 w 16362075"/>
              <a:gd name="connsiteY62" fmla="*/ 1009562 h 3454367"/>
              <a:gd name="connsiteX63" fmla="*/ 12285548 w 16362075"/>
              <a:gd name="connsiteY63" fmla="*/ 1384234 h 3454367"/>
              <a:gd name="connsiteX64" fmla="*/ 12225187 w 16362075"/>
              <a:gd name="connsiteY64" fmla="*/ 1102038 h 3454367"/>
              <a:gd name="connsiteX65" fmla="*/ 12207354 w 16362075"/>
              <a:gd name="connsiteY65" fmla="*/ 1664723 h 3454367"/>
              <a:gd name="connsiteX66" fmla="*/ 12625336 w 16362075"/>
              <a:gd name="connsiteY66" fmla="*/ 1799483 h 3454367"/>
              <a:gd name="connsiteX67" fmla="*/ 13285916 w 16362075"/>
              <a:gd name="connsiteY67" fmla="*/ 2048959 h 3454367"/>
              <a:gd name="connsiteX68" fmla="*/ 13045994 w 16362075"/>
              <a:gd name="connsiteY68" fmla="*/ 2046880 h 3454367"/>
              <a:gd name="connsiteX69" fmla="*/ 13275304 w 16362075"/>
              <a:gd name="connsiteY69" fmla="*/ 2062384 h 3454367"/>
              <a:gd name="connsiteX70" fmla="*/ 13088342 w 16362075"/>
              <a:gd name="connsiteY70" fmla="*/ 2052534 h 3454367"/>
              <a:gd name="connsiteX71" fmla="*/ 13129532 w 16362075"/>
              <a:gd name="connsiteY71" fmla="*/ 2173479 h 3454367"/>
              <a:gd name="connsiteX72" fmla="*/ 12760914 w 16362075"/>
              <a:gd name="connsiteY72" fmla="*/ 2091647 h 3454367"/>
              <a:gd name="connsiteX73" fmla="*/ 12810926 w 16362075"/>
              <a:gd name="connsiteY73" fmla="*/ 2227060 h 3454367"/>
              <a:gd name="connsiteX74" fmla="*/ 12672381 w 16362075"/>
              <a:gd name="connsiteY74" fmla="*/ 2199351 h 3454367"/>
              <a:gd name="connsiteX75" fmla="*/ 12561545 w 16362075"/>
              <a:gd name="connsiteY75" fmla="*/ 2185496 h 3454367"/>
              <a:gd name="connsiteX76" fmla="*/ 12519981 w 16362075"/>
              <a:gd name="connsiteY76" fmla="*/ 2157787 h 3454367"/>
              <a:gd name="connsiteX77" fmla="*/ 0 w 16362075"/>
              <a:gd name="connsiteY77" fmla="*/ 0 h 34543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</a:cxnLst>
            <a:rect l="l" t="t" r="r" b="b"/>
            <a:pathLst>
              <a:path w="16362075" h="3454367">
                <a:moveTo>
                  <a:pt x="13586781" y="2185496"/>
                </a:moveTo>
                <a:cubicBezTo>
                  <a:pt x="13434381" y="2190114"/>
                  <a:pt x="13281851" y="2191542"/>
                  <a:pt x="13129581" y="2199351"/>
                </a:cubicBezTo>
                <a:cubicBezTo>
                  <a:pt x="13101527" y="2200790"/>
                  <a:pt x="13073104" y="2204322"/>
                  <a:pt x="13046454" y="2213205"/>
                </a:cubicBezTo>
                <a:cubicBezTo>
                  <a:pt x="13030657" y="2218470"/>
                  <a:pt x="13018745" y="2231678"/>
                  <a:pt x="13004890" y="2240914"/>
                </a:cubicBezTo>
                <a:cubicBezTo>
                  <a:pt x="12936098" y="2344104"/>
                  <a:pt x="13024509" y="2217372"/>
                  <a:pt x="12935617" y="2324042"/>
                </a:cubicBezTo>
                <a:cubicBezTo>
                  <a:pt x="12924957" y="2336834"/>
                  <a:pt x="12919682" y="2353831"/>
                  <a:pt x="12907908" y="2365605"/>
                </a:cubicBezTo>
                <a:cubicBezTo>
                  <a:pt x="12896134" y="2377379"/>
                  <a:pt x="12879347" y="2382912"/>
                  <a:pt x="12866345" y="2393314"/>
                </a:cubicBezTo>
                <a:cubicBezTo>
                  <a:pt x="12856145" y="2401474"/>
                  <a:pt x="12847872" y="2411787"/>
                  <a:pt x="12838635" y="2421023"/>
                </a:cubicBezTo>
                <a:cubicBezTo>
                  <a:pt x="12792215" y="2560289"/>
                  <a:pt x="12816476" y="2471011"/>
                  <a:pt x="12838635" y="2781242"/>
                </a:cubicBezTo>
                <a:cubicBezTo>
                  <a:pt x="12840313" y="2804730"/>
                  <a:pt x="12839848" y="2830647"/>
                  <a:pt x="12852490" y="2850514"/>
                </a:cubicBezTo>
                <a:cubicBezTo>
                  <a:pt x="12887455" y="2905460"/>
                  <a:pt x="12928479" y="2928884"/>
                  <a:pt x="12977181" y="2961351"/>
                </a:cubicBezTo>
                <a:cubicBezTo>
                  <a:pt x="13143452" y="3210754"/>
                  <a:pt x="12861708" y="2799689"/>
                  <a:pt x="13046454" y="3030623"/>
                </a:cubicBezTo>
                <a:cubicBezTo>
                  <a:pt x="13055577" y="3042027"/>
                  <a:pt x="13049981" y="3061860"/>
                  <a:pt x="13060308" y="3072187"/>
                </a:cubicBezTo>
                <a:cubicBezTo>
                  <a:pt x="13070635" y="3082514"/>
                  <a:pt x="13088810" y="3079511"/>
                  <a:pt x="13101872" y="3086042"/>
                </a:cubicBezTo>
                <a:cubicBezTo>
                  <a:pt x="13116765" y="3093489"/>
                  <a:pt x="13130433" y="3103349"/>
                  <a:pt x="13143435" y="3113751"/>
                </a:cubicBezTo>
                <a:cubicBezTo>
                  <a:pt x="13186385" y="3148111"/>
                  <a:pt x="13089899" y="3126638"/>
                  <a:pt x="13212708" y="3169169"/>
                </a:cubicBezTo>
                <a:cubicBezTo>
                  <a:pt x="13335518" y="3211700"/>
                  <a:pt x="13638843" y="3322602"/>
                  <a:pt x="13880292" y="3368939"/>
                </a:cubicBezTo>
                <a:cubicBezTo>
                  <a:pt x="14121741" y="3415276"/>
                  <a:pt x="14273476" y="3442574"/>
                  <a:pt x="14661403" y="3447192"/>
                </a:cubicBezTo>
                <a:lnTo>
                  <a:pt x="15875233" y="3454367"/>
                </a:lnTo>
                <a:lnTo>
                  <a:pt x="15540171" y="3450269"/>
                </a:lnTo>
                <a:cubicBezTo>
                  <a:pt x="15530286" y="3441212"/>
                  <a:pt x="15700466" y="3395406"/>
                  <a:pt x="15815920" y="3400024"/>
                </a:cubicBezTo>
                <a:cubicBezTo>
                  <a:pt x="16103077" y="3441045"/>
                  <a:pt x="15999541" y="3272300"/>
                  <a:pt x="16052890" y="3238442"/>
                </a:cubicBezTo>
                <a:cubicBezTo>
                  <a:pt x="16106240" y="3204584"/>
                  <a:pt x="16104305" y="3212734"/>
                  <a:pt x="16136017" y="3196878"/>
                </a:cubicBezTo>
                <a:cubicBezTo>
                  <a:pt x="16149079" y="3190347"/>
                  <a:pt x="16163726" y="3187641"/>
                  <a:pt x="16177581" y="3183023"/>
                </a:cubicBezTo>
                <a:cubicBezTo>
                  <a:pt x="16196054" y="3155314"/>
                  <a:pt x="16202250" y="3129853"/>
                  <a:pt x="16232999" y="3099896"/>
                </a:cubicBezTo>
                <a:cubicBezTo>
                  <a:pt x="16263748" y="3069939"/>
                  <a:pt x="16319050" y="3035487"/>
                  <a:pt x="16362075" y="3003283"/>
                </a:cubicBezTo>
                <a:cubicBezTo>
                  <a:pt x="16355848" y="2828922"/>
                  <a:pt x="16263748" y="2700485"/>
                  <a:pt x="16232999" y="2614987"/>
                </a:cubicBezTo>
                <a:cubicBezTo>
                  <a:pt x="16202250" y="2529489"/>
                  <a:pt x="16233258" y="2601648"/>
                  <a:pt x="16177581" y="2490296"/>
                </a:cubicBezTo>
                <a:cubicBezTo>
                  <a:pt x="16171050" y="2477234"/>
                  <a:pt x="16164577" y="2405886"/>
                  <a:pt x="16163726" y="2448733"/>
                </a:cubicBezTo>
                <a:cubicBezTo>
                  <a:pt x="16162875" y="2491580"/>
                  <a:pt x="16172476" y="2747381"/>
                  <a:pt x="16172476" y="2747381"/>
                </a:cubicBezTo>
                <a:cubicBezTo>
                  <a:pt x="16146088" y="2668214"/>
                  <a:pt x="16079748" y="2389980"/>
                  <a:pt x="16052890" y="2310187"/>
                </a:cubicBezTo>
                <a:cubicBezTo>
                  <a:pt x="16026032" y="2230394"/>
                  <a:pt x="16026792" y="2280652"/>
                  <a:pt x="16011326" y="2268623"/>
                </a:cubicBezTo>
                <a:cubicBezTo>
                  <a:pt x="15985039" y="2248177"/>
                  <a:pt x="15928199" y="2213205"/>
                  <a:pt x="15928199" y="2213205"/>
                </a:cubicBezTo>
                <a:cubicBezTo>
                  <a:pt x="15918963" y="2199351"/>
                  <a:pt x="15912264" y="2183416"/>
                  <a:pt x="15900490" y="2171642"/>
                </a:cubicBezTo>
                <a:cubicBezTo>
                  <a:pt x="15888716" y="2159868"/>
                  <a:pt x="15871928" y="2154335"/>
                  <a:pt x="15858926" y="2143933"/>
                </a:cubicBezTo>
                <a:cubicBezTo>
                  <a:pt x="15848726" y="2135773"/>
                  <a:pt x="15840453" y="2125460"/>
                  <a:pt x="15831217" y="2116223"/>
                </a:cubicBezTo>
                <a:cubicBezTo>
                  <a:pt x="15830311" y="2112599"/>
                  <a:pt x="15810738" y="2028279"/>
                  <a:pt x="15803508" y="2019242"/>
                </a:cubicBezTo>
                <a:cubicBezTo>
                  <a:pt x="15793106" y="2006240"/>
                  <a:pt x="15775799" y="2000769"/>
                  <a:pt x="15761945" y="1991533"/>
                </a:cubicBezTo>
                <a:cubicBezTo>
                  <a:pt x="15757327" y="1977678"/>
                  <a:pt x="15754621" y="1963031"/>
                  <a:pt x="15748090" y="1949969"/>
                </a:cubicBezTo>
                <a:cubicBezTo>
                  <a:pt x="15740643" y="1935076"/>
                  <a:pt x="15725166" y="1924354"/>
                  <a:pt x="15720381" y="1908405"/>
                </a:cubicBezTo>
                <a:cubicBezTo>
                  <a:pt x="15710997" y="1877127"/>
                  <a:pt x="15712930" y="1843444"/>
                  <a:pt x="15706526" y="1811423"/>
                </a:cubicBezTo>
                <a:cubicBezTo>
                  <a:pt x="15703662" y="1797103"/>
                  <a:pt x="15697290" y="1783714"/>
                  <a:pt x="15692672" y="1769860"/>
                </a:cubicBezTo>
                <a:cubicBezTo>
                  <a:pt x="15688054" y="1705205"/>
                  <a:pt x="15688432" y="1639998"/>
                  <a:pt x="15678817" y="1575896"/>
                </a:cubicBezTo>
                <a:cubicBezTo>
                  <a:pt x="15674484" y="1547011"/>
                  <a:pt x="15651108" y="1492769"/>
                  <a:pt x="15651108" y="1492769"/>
                </a:cubicBezTo>
                <a:cubicBezTo>
                  <a:pt x="15646490" y="1460442"/>
                  <a:pt x="15646637" y="1427065"/>
                  <a:pt x="15637254" y="1395787"/>
                </a:cubicBezTo>
                <a:cubicBezTo>
                  <a:pt x="15632469" y="1379838"/>
                  <a:pt x="15619947" y="1367225"/>
                  <a:pt x="15609545" y="1354223"/>
                </a:cubicBezTo>
                <a:cubicBezTo>
                  <a:pt x="15580257" y="1317613"/>
                  <a:pt x="15536691" y="1296418"/>
                  <a:pt x="15498708" y="1271096"/>
                </a:cubicBezTo>
                <a:cubicBezTo>
                  <a:pt x="15484854" y="1261860"/>
                  <a:pt x="15472941" y="1248652"/>
                  <a:pt x="15457145" y="1243387"/>
                </a:cubicBezTo>
                <a:cubicBezTo>
                  <a:pt x="15429436" y="1234151"/>
                  <a:pt x="15398320" y="1231880"/>
                  <a:pt x="15374017" y="1215678"/>
                </a:cubicBezTo>
                <a:cubicBezTo>
                  <a:pt x="15308150" y="1171766"/>
                  <a:pt x="15348252" y="1193236"/>
                  <a:pt x="15249326" y="1160260"/>
                </a:cubicBezTo>
                <a:cubicBezTo>
                  <a:pt x="15249313" y="1160256"/>
                  <a:pt x="15166212" y="1132554"/>
                  <a:pt x="15166199" y="1132551"/>
                </a:cubicBezTo>
                <a:cubicBezTo>
                  <a:pt x="15007367" y="1100784"/>
                  <a:pt x="15204170" y="1138393"/>
                  <a:pt x="14986090" y="1104842"/>
                </a:cubicBezTo>
                <a:cubicBezTo>
                  <a:pt x="14962816" y="1101261"/>
                  <a:pt x="14939662" y="1096698"/>
                  <a:pt x="14916817" y="1090987"/>
                </a:cubicBezTo>
                <a:cubicBezTo>
                  <a:pt x="14902649" y="1087445"/>
                  <a:pt x="14889840" y="1077845"/>
                  <a:pt x="14875254" y="1077133"/>
                </a:cubicBezTo>
                <a:cubicBezTo>
                  <a:pt x="14699911" y="1068580"/>
                  <a:pt x="14524272" y="1067896"/>
                  <a:pt x="14348781" y="1063278"/>
                </a:cubicBezTo>
                <a:cubicBezTo>
                  <a:pt x="14288745" y="1067896"/>
                  <a:pt x="14227854" y="1066036"/>
                  <a:pt x="14168672" y="1077133"/>
                </a:cubicBezTo>
                <a:cubicBezTo>
                  <a:pt x="14152306" y="1080202"/>
                  <a:pt x="14142070" y="1121334"/>
                  <a:pt x="14127108" y="1104842"/>
                </a:cubicBezTo>
                <a:cubicBezTo>
                  <a:pt x="14112146" y="1088350"/>
                  <a:pt x="14059948" y="985806"/>
                  <a:pt x="14078901" y="978183"/>
                </a:cubicBezTo>
                <a:cubicBezTo>
                  <a:pt x="14097854" y="970560"/>
                  <a:pt x="14254679" y="1054485"/>
                  <a:pt x="14240824" y="1059103"/>
                </a:cubicBezTo>
                <a:cubicBezTo>
                  <a:pt x="14203879" y="1114521"/>
                  <a:pt x="13886063" y="889516"/>
                  <a:pt x="13768948" y="868214"/>
                </a:cubicBezTo>
                <a:cubicBezTo>
                  <a:pt x="13651833" y="846912"/>
                  <a:pt x="13698182" y="912957"/>
                  <a:pt x="13538135" y="931291"/>
                </a:cubicBezTo>
                <a:cubicBezTo>
                  <a:pt x="13378088" y="949625"/>
                  <a:pt x="12844478" y="924502"/>
                  <a:pt x="12808668" y="978216"/>
                </a:cubicBezTo>
                <a:cubicBezTo>
                  <a:pt x="12773848" y="1082682"/>
                  <a:pt x="12635247" y="941892"/>
                  <a:pt x="12548060" y="1009562"/>
                </a:cubicBezTo>
                <a:cubicBezTo>
                  <a:pt x="12460873" y="1077232"/>
                  <a:pt x="12339360" y="1368821"/>
                  <a:pt x="12285548" y="1384234"/>
                </a:cubicBezTo>
                <a:cubicBezTo>
                  <a:pt x="12231736" y="1399647"/>
                  <a:pt x="12238219" y="1055290"/>
                  <a:pt x="12225187" y="1102038"/>
                </a:cubicBezTo>
                <a:cubicBezTo>
                  <a:pt x="12212155" y="1148786"/>
                  <a:pt x="12216590" y="1637014"/>
                  <a:pt x="12207354" y="1664723"/>
                </a:cubicBezTo>
                <a:cubicBezTo>
                  <a:pt x="12207353" y="1664727"/>
                  <a:pt x="12445576" y="1735444"/>
                  <a:pt x="12625336" y="1799483"/>
                </a:cubicBezTo>
                <a:cubicBezTo>
                  <a:pt x="12805096" y="1863522"/>
                  <a:pt x="13215806" y="2007726"/>
                  <a:pt x="13285916" y="2048959"/>
                </a:cubicBezTo>
                <a:cubicBezTo>
                  <a:pt x="13356026" y="2090192"/>
                  <a:pt x="13047763" y="2044642"/>
                  <a:pt x="13045994" y="2046880"/>
                </a:cubicBezTo>
                <a:cubicBezTo>
                  <a:pt x="13044225" y="2049118"/>
                  <a:pt x="13268246" y="2061442"/>
                  <a:pt x="13275304" y="2062384"/>
                </a:cubicBezTo>
                <a:cubicBezTo>
                  <a:pt x="13282362" y="2063326"/>
                  <a:pt x="13157615" y="2029442"/>
                  <a:pt x="13088342" y="2052534"/>
                </a:cubicBezTo>
                <a:cubicBezTo>
                  <a:pt x="13083724" y="2066388"/>
                  <a:pt x="13184103" y="2166960"/>
                  <a:pt x="13129532" y="2173479"/>
                </a:cubicBezTo>
                <a:cubicBezTo>
                  <a:pt x="13074961" y="2179998"/>
                  <a:pt x="12797857" y="1980814"/>
                  <a:pt x="12760914" y="2091647"/>
                </a:cubicBezTo>
                <a:cubicBezTo>
                  <a:pt x="12571568" y="2087029"/>
                  <a:pt x="12825681" y="2209109"/>
                  <a:pt x="12810926" y="2227060"/>
                </a:cubicBezTo>
                <a:cubicBezTo>
                  <a:pt x="12796171" y="2245011"/>
                  <a:pt x="12718836" y="2207094"/>
                  <a:pt x="12672381" y="2199351"/>
                </a:cubicBezTo>
                <a:cubicBezTo>
                  <a:pt x="12635655" y="2193230"/>
                  <a:pt x="12598490" y="2190114"/>
                  <a:pt x="12561545" y="2185496"/>
                </a:cubicBezTo>
                <a:cubicBezTo>
                  <a:pt x="12547690" y="2176260"/>
                  <a:pt x="14613572" y="2522036"/>
                  <a:pt x="12519981" y="2157787"/>
                </a:cubicBezTo>
                <a:lnTo>
                  <a:pt x="0" y="0"/>
                </a:lnTo>
              </a:path>
            </a:pathLst>
          </a:custGeom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12" name="Round Single Corner Rectangle 11"/>
          <p:cNvSpPr/>
          <p:nvPr/>
        </p:nvSpPr>
        <p:spPr>
          <a:xfrm>
            <a:off x="7728765" y="123843"/>
            <a:ext cx="2113735" cy="743992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7728765" y="2883822"/>
            <a:ext cx="2304235" cy="743992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7389091" y="727364"/>
            <a:ext cx="2088931" cy="1997364"/>
          </a:xfrm>
          <a:custGeom>
            <a:avLst/>
            <a:gdLst>
              <a:gd name="connsiteX0" fmla="*/ 0 w 2506717"/>
              <a:gd name="connsiteY0" fmla="*/ 623455 h 2396837"/>
              <a:gd name="connsiteX1" fmla="*/ 13855 w 2506717"/>
              <a:gd name="connsiteY1" fmla="*/ 1011382 h 2396837"/>
              <a:gd name="connsiteX2" fmla="*/ 27709 w 2506717"/>
              <a:gd name="connsiteY2" fmla="*/ 1066800 h 2396837"/>
              <a:gd name="connsiteX3" fmla="*/ 55418 w 2506717"/>
              <a:gd name="connsiteY3" fmla="*/ 1108364 h 2396837"/>
              <a:gd name="connsiteX4" fmla="*/ 69273 w 2506717"/>
              <a:gd name="connsiteY4" fmla="*/ 1149928 h 2396837"/>
              <a:gd name="connsiteX5" fmla="*/ 166255 w 2506717"/>
              <a:gd name="connsiteY5" fmla="*/ 1260764 h 2396837"/>
              <a:gd name="connsiteX6" fmla="*/ 221673 w 2506717"/>
              <a:gd name="connsiteY6" fmla="*/ 1343891 h 2396837"/>
              <a:gd name="connsiteX7" fmla="*/ 263236 w 2506717"/>
              <a:gd name="connsiteY7" fmla="*/ 1371600 h 2396837"/>
              <a:gd name="connsiteX8" fmla="*/ 374073 w 2506717"/>
              <a:gd name="connsiteY8" fmla="*/ 1454728 h 2396837"/>
              <a:gd name="connsiteX9" fmla="*/ 415636 w 2506717"/>
              <a:gd name="connsiteY9" fmla="*/ 1468582 h 2396837"/>
              <a:gd name="connsiteX10" fmla="*/ 443346 w 2506717"/>
              <a:gd name="connsiteY10" fmla="*/ 1510146 h 2396837"/>
              <a:gd name="connsiteX11" fmla="*/ 484909 w 2506717"/>
              <a:gd name="connsiteY11" fmla="*/ 1524000 h 2396837"/>
              <a:gd name="connsiteX12" fmla="*/ 526473 w 2506717"/>
              <a:gd name="connsiteY12" fmla="*/ 1551709 h 2396837"/>
              <a:gd name="connsiteX13" fmla="*/ 554182 w 2506717"/>
              <a:gd name="connsiteY13" fmla="*/ 1579419 h 2396837"/>
              <a:gd name="connsiteX14" fmla="*/ 609600 w 2506717"/>
              <a:gd name="connsiteY14" fmla="*/ 1662546 h 2396837"/>
              <a:gd name="connsiteX15" fmla="*/ 651164 w 2506717"/>
              <a:gd name="connsiteY15" fmla="*/ 1690255 h 2396837"/>
              <a:gd name="connsiteX16" fmla="*/ 734291 w 2506717"/>
              <a:gd name="connsiteY16" fmla="*/ 1814946 h 2396837"/>
              <a:gd name="connsiteX17" fmla="*/ 762000 w 2506717"/>
              <a:gd name="connsiteY17" fmla="*/ 1856509 h 2396837"/>
              <a:gd name="connsiteX18" fmla="*/ 803564 w 2506717"/>
              <a:gd name="connsiteY18" fmla="*/ 1939637 h 2396837"/>
              <a:gd name="connsiteX19" fmla="*/ 886691 w 2506717"/>
              <a:gd name="connsiteY19" fmla="*/ 2105891 h 2396837"/>
              <a:gd name="connsiteX20" fmla="*/ 928255 w 2506717"/>
              <a:gd name="connsiteY20" fmla="*/ 2133600 h 2396837"/>
              <a:gd name="connsiteX21" fmla="*/ 983673 w 2506717"/>
              <a:gd name="connsiteY21" fmla="*/ 2189019 h 2396837"/>
              <a:gd name="connsiteX22" fmla="*/ 1011382 w 2506717"/>
              <a:gd name="connsiteY22" fmla="*/ 2230582 h 2396837"/>
              <a:gd name="connsiteX23" fmla="*/ 1094509 w 2506717"/>
              <a:gd name="connsiteY23" fmla="*/ 2286000 h 2396837"/>
              <a:gd name="connsiteX24" fmla="*/ 1136073 w 2506717"/>
              <a:gd name="connsiteY24" fmla="*/ 2313709 h 2396837"/>
              <a:gd name="connsiteX25" fmla="*/ 1163782 w 2506717"/>
              <a:gd name="connsiteY25" fmla="*/ 2341419 h 2396837"/>
              <a:gd name="connsiteX26" fmla="*/ 1246909 w 2506717"/>
              <a:gd name="connsiteY26" fmla="*/ 2369128 h 2396837"/>
              <a:gd name="connsiteX27" fmla="*/ 1399309 w 2506717"/>
              <a:gd name="connsiteY27" fmla="*/ 2396837 h 2396837"/>
              <a:gd name="connsiteX28" fmla="*/ 1898073 w 2506717"/>
              <a:gd name="connsiteY28" fmla="*/ 2382982 h 2396837"/>
              <a:gd name="connsiteX29" fmla="*/ 2008909 w 2506717"/>
              <a:gd name="connsiteY29" fmla="*/ 2355273 h 2396837"/>
              <a:gd name="connsiteX30" fmla="*/ 2064327 w 2506717"/>
              <a:gd name="connsiteY30" fmla="*/ 2341419 h 2396837"/>
              <a:gd name="connsiteX31" fmla="*/ 2202873 w 2506717"/>
              <a:gd name="connsiteY31" fmla="*/ 2299855 h 2396837"/>
              <a:gd name="connsiteX32" fmla="*/ 2244436 w 2506717"/>
              <a:gd name="connsiteY32" fmla="*/ 2272146 h 2396837"/>
              <a:gd name="connsiteX33" fmla="*/ 2327564 w 2506717"/>
              <a:gd name="connsiteY33" fmla="*/ 2244437 h 2396837"/>
              <a:gd name="connsiteX34" fmla="*/ 2396836 w 2506717"/>
              <a:gd name="connsiteY34" fmla="*/ 2189019 h 2396837"/>
              <a:gd name="connsiteX35" fmla="*/ 2466109 w 2506717"/>
              <a:gd name="connsiteY35" fmla="*/ 2119746 h 2396837"/>
              <a:gd name="connsiteX36" fmla="*/ 2479964 w 2506717"/>
              <a:gd name="connsiteY36" fmla="*/ 1704109 h 2396837"/>
              <a:gd name="connsiteX37" fmla="*/ 2452255 w 2506717"/>
              <a:gd name="connsiteY37" fmla="*/ 1620982 h 2396837"/>
              <a:gd name="connsiteX38" fmla="*/ 2424546 w 2506717"/>
              <a:gd name="connsiteY38" fmla="*/ 1524000 h 2396837"/>
              <a:gd name="connsiteX39" fmla="*/ 2396836 w 2506717"/>
              <a:gd name="connsiteY39" fmla="*/ 1482437 h 2396837"/>
              <a:gd name="connsiteX40" fmla="*/ 2355273 w 2506717"/>
              <a:gd name="connsiteY40" fmla="*/ 1399309 h 2396837"/>
              <a:gd name="connsiteX41" fmla="*/ 2327564 w 2506717"/>
              <a:gd name="connsiteY41" fmla="*/ 1343891 h 2396837"/>
              <a:gd name="connsiteX42" fmla="*/ 2258291 w 2506717"/>
              <a:gd name="connsiteY42" fmla="*/ 1246909 h 2396837"/>
              <a:gd name="connsiteX43" fmla="*/ 2230582 w 2506717"/>
              <a:gd name="connsiteY43" fmla="*/ 1205346 h 2396837"/>
              <a:gd name="connsiteX44" fmla="*/ 2216727 w 2506717"/>
              <a:gd name="connsiteY44" fmla="*/ 1163782 h 2396837"/>
              <a:gd name="connsiteX45" fmla="*/ 2105891 w 2506717"/>
              <a:gd name="connsiteY45" fmla="*/ 1066800 h 2396837"/>
              <a:gd name="connsiteX46" fmla="*/ 2050473 w 2506717"/>
              <a:gd name="connsiteY46" fmla="*/ 1011382 h 2396837"/>
              <a:gd name="connsiteX47" fmla="*/ 2022764 w 2506717"/>
              <a:gd name="connsiteY47" fmla="*/ 955964 h 2396837"/>
              <a:gd name="connsiteX48" fmla="*/ 1967346 w 2506717"/>
              <a:gd name="connsiteY48" fmla="*/ 872837 h 2396837"/>
              <a:gd name="connsiteX49" fmla="*/ 1842655 w 2506717"/>
              <a:gd name="connsiteY49" fmla="*/ 789709 h 2396837"/>
              <a:gd name="connsiteX50" fmla="*/ 1801091 w 2506717"/>
              <a:gd name="connsiteY50" fmla="*/ 762000 h 2396837"/>
              <a:gd name="connsiteX51" fmla="*/ 1759527 w 2506717"/>
              <a:gd name="connsiteY51" fmla="*/ 706582 h 2396837"/>
              <a:gd name="connsiteX52" fmla="*/ 1676400 w 2506717"/>
              <a:gd name="connsiteY52" fmla="*/ 651164 h 2396837"/>
              <a:gd name="connsiteX53" fmla="*/ 1593273 w 2506717"/>
              <a:gd name="connsiteY53" fmla="*/ 595746 h 2396837"/>
              <a:gd name="connsiteX54" fmla="*/ 1551709 w 2506717"/>
              <a:gd name="connsiteY54" fmla="*/ 568037 h 2396837"/>
              <a:gd name="connsiteX55" fmla="*/ 1510146 w 2506717"/>
              <a:gd name="connsiteY55" fmla="*/ 554182 h 2396837"/>
              <a:gd name="connsiteX56" fmla="*/ 1427018 w 2506717"/>
              <a:gd name="connsiteY56" fmla="*/ 512619 h 2396837"/>
              <a:gd name="connsiteX57" fmla="*/ 1385455 w 2506717"/>
              <a:gd name="connsiteY57" fmla="*/ 484909 h 2396837"/>
              <a:gd name="connsiteX58" fmla="*/ 1288473 w 2506717"/>
              <a:gd name="connsiteY58" fmla="*/ 457200 h 2396837"/>
              <a:gd name="connsiteX59" fmla="*/ 1149927 w 2506717"/>
              <a:gd name="connsiteY59" fmla="*/ 429491 h 2396837"/>
              <a:gd name="connsiteX60" fmla="*/ 1108364 w 2506717"/>
              <a:gd name="connsiteY60" fmla="*/ 415637 h 2396837"/>
              <a:gd name="connsiteX61" fmla="*/ 692727 w 2506717"/>
              <a:gd name="connsiteY61" fmla="*/ 415637 h 2396837"/>
              <a:gd name="connsiteX62" fmla="*/ 609600 w 2506717"/>
              <a:gd name="connsiteY62" fmla="*/ 443346 h 2396837"/>
              <a:gd name="connsiteX63" fmla="*/ 554182 w 2506717"/>
              <a:gd name="connsiteY63" fmla="*/ 457200 h 2396837"/>
              <a:gd name="connsiteX64" fmla="*/ 471055 w 2506717"/>
              <a:gd name="connsiteY64" fmla="*/ 484909 h 2396837"/>
              <a:gd name="connsiteX65" fmla="*/ 443346 w 2506717"/>
              <a:gd name="connsiteY65" fmla="*/ 512619 h 2396837"/>
              <a:gd name="connsiteX66" fmla="*/ 387927 w 2506717"/>
              <a:gd name="connsiteY66" fmla="*/ 526473 h 2396837"/>
              <a:gd name="connsiteX67" fmla="*/ 263236 w 2506717"/>
              <a:gd name="connsiteY67" fmla="*/ 554182 h 2396837"/>
              <a:gd name="connsiteX68" fmla="*/ 221673 w 2506717"/>
              <a:gd name="connsiteY68" fmla="*/ 568037 h 2396837"/>
              <a:gd name="connsiteX69" fmla="*/ 166255 w 2506717"/>
              <a:gd name="connsiteY69" fmla="*/ 581891 h 2396837"/>
              <a:gd name="connsiteX70" fmla="*/ 138546 w 2506717"/>
              <a:gd name="connsiteY70" fmla="*/ 623455 h 2396837"/>
              <a:gd name="connsiteX71" fmla="*/ 55418 w 2506717"/>
              <a:gd name="connsiteY71" fmla="*/ 678873 h 2396837"/>
              <a:gd name="connsiteX72" fmla="*/ 41564 w 2506717"/>
              <a:gd name="connsiteY72" fmla="*/ 637309 h 2396837"/>
              <a:gd name="connsiteX73" fmla="*/ 83127 w 2506717"/>
              <a:gd name="connsiteY73" fmla="*/ 429491 h 2396837"/>
              <a:gd name="connsiteX74" fmla="*/ 124691 w 2506717"/>
              <a:gd name="connsiteY74" fmla="*/ 401782 h 2396837"/>
              <a:gd name="connsiteX75" fmla="*/ 180109 w 2506717"/>
              <a:gd name="connsiteY75" fmla="*/ 387928 h 2396837"/>
              <a:gd name="connsiteX76" fmla="*/ 277091 w 2506717"/>
              <a:gd name="connsiteY76" fmla="*/ 346364 h 2396837"/>
              <a:gd name="connsiteX77" fmla="*/ 360218 w 2506717"/>
              <a:gd name="connsiteY77" fmla="*/ 318655 h 2396837"/>
              <a:gd name="connsiteX78" fmla="*/ 443346 w 2506717"/>
              <a:gd name="connsiteY78" fmla="*/ 277091 h 2396837"/>
              <a:gd name="connsiteX79" fmla="*/ 526473 w 2506717"/>
              <a:gd name="connsiteY79" fmla="*/ 235528 h 2396837"/>
              <a:gd name="connsiteX80" fmla="*/ 568036 w 2506717"/>
              <a:gd name="connsiteY80" fmla="*/ 207819 h 2396837"/>
              <a:gd name="connsiteX81" fmla="*/ 595746 w 2506717"/>
              <a:gd name="connsiteY81" fmla="*/ 180109 h 2396837"/>
              <a:gd name="connsiteX82" fmla="*/ 637309 w 2506717"/>
              <a:gd name="connsiteY82" fmla="*/ 166255 h 2396837"/>
              <a:gd name="connsiteX83" fmla="*/ 678873 w 2506717"/>
              <a:gd name="connsiteY83" fmla="*/ 138546 h 2396837"/>
              <a:gd name="connsiteX84" fmla="*/ 762000 w 2506717"/>
              <a:gd name="connsiteY84" fmla="*/ 110837 h 2396837"/>
              <a:gd name="connsiteX85" fmla="*/ 831273 w 2506717"/>
              <a:gd name="connsiteY85" fmla="*/ 0 h 2396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506717" h="2396837">
                <a:moveTo>
                  <a:pt x="0" y="623455"/>
                </a:moveTo>
                <a:cubicBezTo>
                  <a:pt x="4618" y="752764"/>
                  <a:pt x="5784" y="882243"/>
                  <a:pt x="13855" y="1011382"/>
                </a:cubicBezTo>
                <a:cubicBezTo>
                  <a:pt x="15043" y="1030386"/>
                  <a:pt x="20208" y="1049298"/>
                  <a:pt x="27709" y="1066800"/>
                </a:cubicBezTo>
                <a:cubicBezTo>
                  <a:pt x="34268" y="1082105"/>
                  <a:pt x="47971" y="1093471"/>
                  <a:pt x="55418" y="1108364"/>
                </a:cubicBezTo>
                <a:cubicBezTo>
                  <a:pt x="61949" y="1121426"/>
                  <a:pt x="62181" y="1137162"/>
                  <a:pt x="69273" y="1149928"/>
                </a:cubicBezTo>
                <a:cubicBezTo>
                  <a:pt x="116813" y="1235500"/>
                  <a:pt x="105539" y="1220287"/>
                  <a:pt x="166255" y="1260764"/>
                </a:cubicBezTo>
                <a:cubicBezTo>
                  <a:pt x="184728" y="1288473"/>
                  <a:pt x="193964" y="1325418"/>
                  <a:pt x="221673" y="1343891"/>
                </a:cubicBezTo>
                <a:cubicBezTo>
                  <a:pt x="235527" y="1353127"/>
                  <a:pt x="250234" y="1361198"/>
                  <a:pt x="263236" y="1371600"/>
                </a:cubicBezTo>
                <a:cubicBezTo>
                  <a:pt x="310123" y="1409109"/>
                  <a:pt x="291223" y="1427112"/>
                  <a:pt x="374073" y="1454728"/>
                </a:cubicBezTo>
                <a:lnTo>
                  <a:pt x="415636" y="1468582"/>
                </a:lnTo>
                <a:cubicBezTo>
                  <a:pt x="424873" y="1482437"/>
                  <a:pt x="430343" y="1499744"/>
                  <a:pt x="443346" y="1510146"/>
                </a:cubicBezTo>
                <a:cubicBezTo>
                  <a:pt x="454750" y="1519269"/>
                  <a:pt x="471847" y="1517469"/>
                  <a:pt x="484909" y="1524000"/>
                </a:cubicBezTo>
                <a:cubicBezTo>
                  <a:pt x="499802" y="1531447"/>
                  <a:pt x="513471" y="1541307"/>
                  <a:pt x="526473" y="1551709"/>
                </a:cubicBezTo>
                <a:cubicBezTo>
                  <a:pt x="536673" y="1559869"/>
                  <a:pt x="546345" y="1568969"/>
                  <a:pt x="554182" y="1579419"/>
                </a:cubicBezTo>
                <a:cubicBezTo>
                  <a:pt x="574163" y="1606061"/>
                  <a:pt x="581891" y="1644073"/>
                  <a:pt x="609600" y="1662546"/>
                </a:cubicBezTo>
                <a:lnTo>
                  <a:pt x="651164" y="1690255"/>
                </a:lnTo>
                <a:lnTo>
                  <a:pt x="734291" y="1814946"/>
                </a:lnTo>
                <a:cubicBezTo>
                  <a:pt x="743527" y="1828800"/>
                  <a:pt x="756734" y="1840713"/>
                  <a:pt x="762000" y="1856509"/>
                </a:cubicBezTo>
                <a:cubicBezTo>
                  <a:pt x="781121" y="1913870"/>
                  <a:pt x="767754" y="1885922"/>
                  <a:pt x="803564" y="1939637"/>
                </a:cubicBezTo>
                <a:cubicBezTo>
                  <a:pt x="819370" y="1987055"/>
                  <a:pt x="840650" y="2075197"/>
                  <a:pt x="886691" y="2105891"/>
                </a:cubicBezTo>
                <a:lnTo>
                  <a:pt x="928255" y="2133600"/>
                </a:lnTo>
                <a:cubicBezTo>
                  <a:pt x="958481" y="2224283"/>
                  <a:pt x="916500" y="2135281"/>
                  <a:pt x="983673" y="2189019"/>
                </a:cubicBezTo>
                <a:cubicBezTo>
                  <a:pt x="996675" y="2199421"/>
                  <a:pt x="998851" y="2219617"/>
                  <a:pt x="1011382" y="2230582"/>
                </a:cubicBezTo>
                <a:cubicBezTo>
                  <a:pt x="1036444" y="2252512"/>
                  <a:pt x="1066800" y="2267527"/>
                  <a:pt x="1094509" y="2286000"/>
                </a:cubicBezTo>
                <a:cubicBezTo>
                  <a:pt x="1108364" y="2295236"/>
                  <a:pt x="1124299" y="2301935"/>
                  <a:pt x="1136073" y="2313709"/>
                </a:cubicBezTo>
                <a:cubicBezTo>
                  <a:pt x="1145309" y="2322946"/>
                  <a:pt x="1152099" y="2335577"/>
                  <a:pt x="1163782" y="2341419"/>
                </a:cubicBezTo>
                <a:cubicBezTo>
                  <a:pt x="1189906" y="2354481"/>
                  <a:pt x="1218268" y="2363400"/>
                  <a:pt x="1246909" y="2369128"/>
                </a:cubicBezTo>
                <a:cubicBezTo>
                  <a:pt x="1343728" y="2388491"/>
                  <a:pt x="1292954" y="2379111"/>
                  <a:pt x="1399309" y="2396837"/>
                </a:cubicBezTo>
                <a:cubicBezTo>
                  <a:pt x="1565564" y="2392219"/>
                  <a:pt x="1732139" y="2394296"/>
                  <a:pt x="1898073" y="2382982"/>
                </a:cubicBezTo>
                <a:cubicBezTo>
                  <a:pt x="1936067" y="2380391"/>
                  <a:pt x="1971964" y="2364509"/>
                  <a:pt x="2008909" y="2355273"/>
                </a:cubicBezTo>
                <a:cubicBezTo>
                  <a:pt x="2027382" y="2350655"/>
                  <a:pt x="2046263" y="2347440"/>
                  <a:pt x="2064327" y="2341419"/>
                </a:cubicBezTo>
                <a:cubicBezTo>
                  <a:pt x="2165519" y="2307688"/>
                  <a:pt x="2119119" y="2320793"/>
                  <a:pt x="2202873" y="2299855"/>
                </a:cubicBezTo>
                <a:cubicBezTo>
                  <a:pt x="2216727" y="2290619"/>
                  <a:pt x="2229220" y="2278909"/>
                  <a:pt x="2244436" y="2272146"/>
                </a:cubicBezTo>
                <a:cubicBezTo>
                  <a:pt x="2271127" y="2260283"/>
                  <a:pt x="2327564" y="2244437"/>
                  <a:pt x="2327564" y="2244437"/>
                </a:cubicBezTo>
                <a:cubicBezTo>
                  <a:pt x="2399708" y="2136220"/>
                  <a:pt x="2307610" y="2255939"/>
                  <a:pt x="2396836" y="2189019"/>
                </a:cubicBezTo>
                <a:cubicBezTo>
                  <a:pt x="2422960" y="2169426"/>
                  <a:pt x="2466109" y="2119746"/>
                  <a:pt x="2466109" y="2119746"/>
                </a:cubicBezTo>
                <a:cubicBezTo>
                  <a:pt x="2524625" y="1944199"/>
                  <a:pt x="2511264" y="2017112"/>
                  <a:pt x="2479964" y="1704109"/>
                </a:cubicBezTo>
                <a:cubicBezTo>
                  <a:pt x="2477058" y="1675046"/>
                  <a:pt x="2459339" y="1649318"/>
                  <a:pt x="2452255" y="1620982"/>
                </a:cubicBezTo>
                <a:cubicBezTo>
                  <a:pt x="2447818" y="1603234"/>
                  <a:pt x="2434481" y="1543870"/>
                  <a:pt x="2424546" y="1524000"/>
                </a:cubicBezTo>
                <a:cubicBezTo>
                  <a:pt x="2417099" y="1509107"/>
                  <a:pt x="2406073" y="1496291"/>
                  <a:pt x="2396836" y="1482437"/>
                </a:cubicBezTo>
                <a:cubicBezTo>
                  <a:pt x="2371436" y="1406234"/>
                  <a:pt x="2398244" y="1474508"/>
                  <a:pt x="2355273" y="1399309"/>
                </a:cubicBezTo>
                <a:cubicBezTo>
                  <a:pt x="2345026" y="1381377"/>
                  <a:pt x="2337811" y="1361823"/>
                  <a:pt x="2327564" y="1343891"/>
                </a:cubicBezTo>
                <a:cubicBezTo>
                  <a:pt x="2308909" y="1311245"/>
                  <a:pt x="2279527" y="1276639"/>
                  <a:pt x="2258291" y="1246909"/>
                </a:cubicBezTo>
                <a:cubicBezTo>
                  <a:pt x="2248613" y="1233360"/>
                  <a:pt x="2238029" y="1220239"/>
                  <a:pt x="2230582" y="1205346"/>
                </a:cubicBezTo>
                <a:cubicBezTo>
                  <a:pt x="2224051" y="1192284"/>
                  <a:pt x="2225489" y="1175465"/>
                  <a:pt x="2216727" y="1163782"/>
                </a:cubicBezTo>
                <a:cubicBezTo>
                  <a:pt x="2176202" y="1109749"/>
                  <a:pt x="2153964" y="1098848"/>
                  <a:pt x="2105891" y="1066800"/>
                </a:cubicBezTo>
                <a:cubicBezTo>
                  <a:pt x="2068944" y="955964"/>
                  <a:pt x="2124364" y="1085274"/>
                  <a:pt x="2050473" y="1011382"/>
                </a:cubicBezTo>
                <a:cubicBezTo>
                  <a:pt x="2035869" y="996778"/>
                  <a:pt x="2033390" y="973674"/>
                  <a:pt x="2022764" y="955964"/>
                </a:cubicBezTo>
                <a:cubicBezTo>
                  <a:pt x="2005630" y="927408"/>
                  <a:pt x="1989471" y="897727"/>
                  <a:pt x="1967346" y="872837"/>
                </a:cubicBezTo>
                <a:cubicBezTo>
                  <a:pt x="1944289" y="846898"/>
                  <a:pt x="1868866" y="806091"/>
                  <a:pt x="1842655" y="789709"/>
                </a:cubicBezTo>
                <a:cubicBezTo>
                  <a:pt x="1828535" y="780884"/>
                  <a:pt x="1812865" y="773774"/>
                  <a:pt x="1801091" y="762000"/>
                </a:cubicBezTo>
                <a:cubicBezTo>
                  <a:pt x="1784763" y="745672"/>
                  <a:pt x="1776785" y="721923"/>
                  <a:pt x="1759527" y="706582"/>
                </a:cubicBezTo>
                <a:cubicBezTo>
                  <a:pt x="1734637" y="684457"/>
                  <a:pt x="1704109" y="669637"/>
                  <a:pt x="1676400" y="651164"/>
                </a:cubicBezTo>
                <a:lnTo>
                  <a:pt x="1593273" y="595746"/>
                </a:lnTo>
                <a:cubicBezTo>
                  <a:pt x="1579418" y="586510"/>
                  <a:pt x="1567506" y="573303"/>
                  <a:pt x="1551709" y="568037"/>
                </a:cubicBezTo>
                <a:cubicBezTo>
                  <a:pt x="1537855" y="563419"/>
                  <a:pt x="1523208" y="560713"/>
                  <a:pt x="1510146" y="554182"/>
                </a:cubicBezTo>
                <a:cubicBezTo>
                  <a:pt x="1402727" y="500472"/>
                  <a:pt x="1531480" y="547438"/>
                  <a:pt x="1427018" y="512619"/>
                </a:cubicBezTo>
                <a:cubicBezTo>
                  <a:pt x="1413164" y="503382"/>
                  <a:pt x="1400348" y="492356"/>
                  <a:pt x="1385455" y="484909"/>
                </a:cubicBezTo>
                <a:cubicBezTo>
                  <a:pt x="1363317" y="473840"/>
                  <a:pt x="1309178" y="463116"/>
                  <a:pt x="1288473" y="457200"/>
                </a:cubicBezTo>
                <a:cubicBezTo>
                  <a:pt x="1191754" y="429566"/>
                  <a:pt x="1315423" y="453134"/>
                  <a:pt x="1149927" y="429491"/>
                </a:cubicBezTo>
                <a:cubicBezTo>
                  <a:pt x="1136073" y="424873"/>
                  <a:pt x="1122684" y="418501"/>
                  <a:pt x="1108364" y="415637"/>
                </a:cubicBezTo>
                <a:cubicBezTo>
                  <a:pt x="953591" y="384682"/>
                  <a:pt x="889493" y="407082"/>
                  <a:pt x="692727" y="415637"/>
                </a:cubicBezTo>
                <a:cubicBezTo>
                  <a:pt x="665018" y="424873"/>
                  <a:pt x="637936" y="436262"/>
                  <a:pt x="609600" y="443346"/>
                </a:cubicBezTo>
                <a:cubicBezTo>
                  <a:pt x="591127" y="447964"/>
                  <a:pt x="572420" y="451729"/>
                  <a:pt x="554182" y="457200"/>
                </a:cubicBezTo>
                <a:cubicBezTo>
                  <a:pt x="526206" y="465593"/>
                  <a:pt x="471055" y="484909"/>
                  <a:pt x="471055" y="484909"/>
                </a:cubicBezTo>
                <a:cubicBezTo>
                  <a:pt x="461819" y="494146"/>
                  <a:pt x="455029" y="506777"/>
                  <a:pt x="443346" y="512619"/>
                </a:cubicBezTo>
                <a:cubicBezTo>
                  <a:pt x="426315" y="521135"/>
                  <a:pt x="406236" y="521242"/>
                  <a:pt x="387927" y="526473"/>
                </a:cubicBezTo>
                <a:cubicBezTo>
                  <a:pt x="292421" y="553760"/>
                  <a:pt x="413270" y="529177"/>
                  <a:pt x="263236" y="554182"/>
                </a:cubicBezTo>
                <a:cubicBezTo>
                  <a:pt x="249382" y="558800"/>
                  <a:pt x="235715" y="564025"/>
                  <a:pt x="221673" y="568037"/>
                </a:cubicBezTo>
                <a:cubicBezTo>
                  <a:pt x="203364" y="573268"/>
                  <a:pt x="182098" y="571329"/>
                  <a:pt x="166255" y="581891"/>
                </a:cubicBezTo>
                <a:cubicBezTo>
                  <a:pt x="152400" y="591127"/>
                  <a:pt x="151077" y="612490"/>
                  <a:pt x="138546" y="623455"/>
                </a:cubicBezTo>
                <a:cubicBezTo>
                  <a:pt x="113483" y="645385"/>
                  <a:pt x="55418" y="678873"/>
                  <a:pt x="55418" y="678873"/>
                </a:cubicBezTo>
                <a:cubicBezTo>
                  <a:pt x="50800" y="665018"/>
                  <a:pt x="41564" y="651913"/>
                  <a:pt x="41564" y="637309"/>
                </a:cubicBezTo>
                <a:cubicBezTo>
                  <a:pt x="41564" y="567481"/>
                  <a:pt x="29134" y="483484"/>
                  <a:pt x="83127" y="429491"/>
                </a:cubicBezTo>
                <a:cubicBezTo>
                  <a:pt x="94901" y="417717"/>
                  <a:pt x="109386" y="408341"/>
                  <a:pt x="124691" y="401782"/>
                </a:cubicBezTo>
                <a:cubicBezTo>
                  <a:pt x="142193" y="394281"/>
                  <a:pt x="161636" y="392546"/>
                  <a:pt x="180109" y="387928"/>
                </a:cubicBezTo>
                <a:cubicBezTo>
                  <a:pt x="246050" y="343968"/>
                  <a:pt x="195760" y="370764"/>
                  <a:pt x="277091" y="346364"/>
                </a:cubicBezTo>
                <a:cubicBezTo>
                  <a:pt x="305067" y="337971"/>
                  <a:pt x="360218" y="318655"/>
                  <a:pt x="360218" y="318655"/>
                </a:cubicBezTo>
                <a:cubicBezTo>
                  <a:pt x="479339" y="239242"/>
                  <a:pt x="328621" y="334454"/>
                  <a:pt x="443346" y="277091"/>
                </a:cubicBezTo>
                <a:cubicBezTo>
                  <a:pt x="550768" y="223379"/>
                  <a:pt x="422007" y="270348"/>
                  <a:pt x="526473" y="235528"/>
                </a:cubicBezTo>
                <a:cubicBezTo>
                  <a:pt x="540327" y="226292"/>
                  <a:pt x="555034" y="218221"/>
                  <a:pt x="568036" y="207819"/>
                </a:cubicBezTo>
                <a:cubicBezTo>
                  <a:pt x="578236" y="199659"/>
                  <a:pt x="584545" y="186830"/>
                  <a:pt x="595746" y="180109"/>
                </a:cubicBezTo>
                <a:cubicBezTo>
                  <a:pt x="608269" y="172595"/>
                  <a:pt x="623455" y="170873"/>
                  <a:pt x="637309" y="166255"/>
                </a:cubicBezTo>
                <a:cubicBezTo>
                  <a:pt x="651164" y="157019"/>
                  <a:pt x="663657" y="145309"/>
                  <a:pt x="678873" y="138546"/>
                </a:cubicBezTo>
                <a:cubicBezTo>
                  <a:pt x="705563" y="126684"/>
                  <a:pt x="762000" y="110837"/>
                  <a:pt x="762000" y="110837"/>
                </a:cubicBezTo>
                <a:cubicBezTo>
                  <a:pt x="823146" y="19117"/>
                  <a:pt x="802524" y="57495"/>
                  <a:pt x="831273" y="0"/>
                </a:cubicBez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  <p:sp>
        <p:nvSpPr>
          <p:cNvPr id="5" name="Freeform 4"/>
          <p:cNvSpPr/>
          <p:nvPr/>
        </p:nvSpPr>
        <p:spPr>
          <a:xfrm>
            <a:off x="7405868" y="3532909"/>
            <a:ext cx="2040607" cy="1917580"/>
          </a:xfrm>
          <a:custGeom>
            <a:avLst/>
            <a:gdLst>
              <a:gd name="connsiteX0" fmla="*/ 21431 w 2448728"/>
              <a:gd name="connsiteY0" fmla="*/ 498764 h 2301096"/>
              <a:gd name="connsiteX1" fmla="*/ 21431 w 2448728"/>
              <a:gd name="connsiteY1" fmla="*/ 900545 h 2301096"/>
              <a:gd name="connsiteX2" fmla="*/ 62994 w 2448728"/>
              <a:gd name="connsiteY2" fmla="*/ 1039091 h 2301096"/>
              <a:gd name="connsiteX3" fmla="*/ 90703 w 2448728"/>
              <a:gd name="connsiteY3" fmla="*/ 1149927 h 2301096"/>
              <a:gd name="connsiteX4" fmla="*/ 104558 w 2448728"/>
              <a:gd name="connsiteY4" fmla="*/ 1205345 h 2301096"/>
              <a:gd name="connsiteX5" fmla="*/ 132267 w 2448728"/>
              <a:gd name="connsiteY5" fmla="*/ 1288473 h 2301096"/>
              <a:gd name="connsiteX6" fmla="*/ 146122 w 2448728"/>
              <a:gd name="connsiteY6" fmla="*/ 1330036 h 2301096"/>
              <a:gd name="connsiteX7" fmla="*/ 187685 w 2448728"/>
              <a:gd name="connsiteY7" fmla="*/ 1371600 h 2301096"/>
              <a:gd name="connsiteX8" fmla="*/ 270813 w 2448728"/>
              <a:gd name="connsiteY8" fmla="*/ 1482436 h 2301096"/>
              <a:gd name="connsiteX9" fmla="*/ 312376 w 2448728"/>
              <a:gd name="connsiteY9" fmla="*/ 1565564 h 2301096"/>
              <a:gd name="connsiteX10" fmla="*/ 340085 w 2448728"/>
              <a:gd name="connsiteY10" fmla="*/ 1648691 h 2301096"/>
              <a:gd name="connsiteX11" fmla="*/ 367794 w 2448728"/>
              <a:gd name="connsiteY11" fmla="*/ 1690254 h 2301096"/>
              <a:gd name="connsiteX12" fmla="*/ 395503 w 2448728"/>
              <a:gd name="connsiteY12" fmla="*/ 1773382 h 2301096"/>
              <a:gd name="connsiteX13" fmla="*/ 450922 w 2448728"/>
              <a:gd name="connsiteY13" fmla="*/ 1856509 h 2301096"/>
              <a:gd name="connsiteX14" fmla="*/ 464776 w 2448728"/>
              <a:gd name="connsiteY14" fmla="*/ 1898073 h 2301096"/>
              <a:gd name="connsiteX15" fmla="*/ 534049 w 2448728"/>
              <a:gd name="connsiteY15" fmla="*/ 1981200 h 2301096"/>
              <a:gd name="connsiteX16" fmla="*/ 547903 w 2448728"/>
              <a:gd name="connsiteY16" fmla="*/ 2022764 h 2301096"/>
              <a:gd name="connsiteX17" fmla="*/ 617176 w 2448728"/>
              <a:gd name="connsiteY17" fmla="*/ 2078182 h 2301096"/>
              <a:gd name="connsiteX18" fmla="*/ 644885 w 2448728"/>
              <a:gd name="connsiteY18" fmla="*/ 2119745 h 2301096"/>
              <a:gd name="connsiteX19" fmla="*/ 714158 w 2448728"/>
              <a:gd name="connsiteY19" fmla="*/ 2175164 h 2301096"/>
              <a:gd name="connsiteX20" fmla="*/ 741867 w 2448728"/>
              <a:gd name="connsiteY20" fmla="*/ 2216727 h 2301096"/>
              <a:gd name="connsiteX21" fmla="*/ 824994 w 2448728"/>
              <a:gd name="connsiteY21" fmla="*/ 2244436 h 2301096"/>
              <a:gd name="connsiteX22" fmla="*/ 921976 w 2448728"/>
              <a:gd name="connsiteY22" fmla="*/ 2272145 h 2301096"/>
              <a:gd name="connsiteX23" fmla="*/ 977394 w 2448728"/>
              <a:gd name="connsiteY23" fmla="*/ 2299854 h 2301096"/>
              <a:gd name="connsiteX24" fmla="*/ 1406885 w 2448728"/>
              <a:gd name="connsiteY24" fmla="*/ 2286000 h 2301096"/>
              <a:gd name="connsiteX25" fmla="*/ 1490013 w 2448728"/>
              <a:gd name="connsiteY25" fmla="*/ 2258291 h 2301096"/>
              <a:gd name="connsiteX26" fmla="*/ 1545431 w 2448728"/>
              <a:gd name="connsiteY26" fmla="*/ 2244436 h 2301096"/>
              <a:gd name="connsiteX27" fmla="*/ 1628558 w 2448728"/>
              <a:gd name="connsiteY27" fmla="*/ 2216727 h 2301096"/>
              <a:gd name="connsiteX28" fmla="*/ 1670122 w 2448728"/>
              <a:gd name="connsiteY28" fmla="*/ 2189018 h 2301096"/>
              <a:gd name="connsiteX29" fmla="*/ 1753249 w 2448728"/>
              <a:gd name="connsiteY29" fmla="*/ 2161309 h 2301096"/>
              <a:gd name="connsiteX30" fmla="*/ 1794813 w 2448728"/>
              <a:gd name="connsiteY30" fmla="*/ 2133600 h 2301096"/>
              <a:gd name="connsiteX31" fmla="*/ 1877940 w 2448728"/>
              <a:gd name="connsiteY31" fmla="*/ 2105891 h 2301096"/>
              <a:gd name="connsiteX32" fmla="*/ 2002631 w 2448728"/>
              <a:gd name="connsiteY32" fmla="*/ 2050473 h 2301096"/>
              <a:gd name="connsiteX33" fmla="*/ 2044194 w 2448728"/>
              <a:gd name="connsiteY33" fmla="*/ 2036618 h 2301096"/>
              <a:gd name="connsiteX34" fmla="*/ 2168885 w 2448728"/>
              <a:gd name="connsiteY34" fmla="*/ 1981200 h 2301096"/>
              <a:gd name="connsiteX35" fmla="*/ 2252013 w 2448728"/>
              <a:gd name="connsiteY35" fmla="*/ 1953491 h 2301096"/>
              <a:gd name="connsiteX36" fmla="*/ 2293576 w 2448728"/>
              <a:gd name="connsiteY36" fmla="*/ 1939636 h 2301096"/>
              <a:gd name="connsiteX37" fmla="*/ 2376703 w 2448728"/>
              <a:gd name="connsiteY37" fmla="*/ 1925782 h 2301096"/>
              <a:gd name="connsiteX38" fmla="*/ 2404413 w 2448728"/>
              <a:gd name="connsiteY38" fmla="*/ 1898073 h 2301096"/>
              <a:gd name="connsiteX39" fmla="*/ 2445976 w 2448728"/>
              <a:gd name="connsiteY39" fmla="*/ 1884218 h 2301096"/>
              <a:gd name="connsiteX40" fmla="*/ 2432122 w 2448728"/>
              <a:gd name="connsiteY40" fmla="*/ 1565564 h 2301096"/>
              <a:gd name="connsiteX41" fmla="*/ 2418267 w 2448728"/>
              <a:gd name="connsiteY41" fmla="*/ 1524000 h 2301096"/>
              <a:gd name="connsiteX42" fmla="*/ 2404413 w 2448728"/>
              <a:gd name="connsiteY42" fmla="*/ 1468582 h 2301096"/>
              <a:gd name="connsiteX43" fmla="*/ 2376703 w 2448728"/>
              <a:gd name="connsiteY43" fmla="*/ 1357745 h 2301096"/>
              <a:gd name="connsiteX44" fmla="*/ 2362849 w 2448728"/>
              <a:gd name="connsiteY44" fmla="*/ 1205345 h 2301096"/>
              <a:gd name="connsiteX45" fmla="*/ 2348994 w 2448728"/>
              <a:gd name="connsiteY45" fmla="*/ 1108364 h 2301096"/>
              <a:gd name="connsiteX46" fmla="*/ 2321285 w 2448728"/>
              <a:gd name="connsiteY46" fmla="*/ 969818 h 2301096"/>
              <a:gd name="connsiteX47" fmla="*/ 2307431 w 2448728"/>
              <a:gd name="connsiteY47" fmla="*/ 928254 h 2301096"/>
              <a:gd name="connsiteX48" fmla="*/ 2279722 w 2448728"/>
              <a:gd name="connsiteY48" fmla="*/ 831273 h 2301096"/>
              <a:gd name="connsiteX49" fmla="*/ 2252013 w 2448728"/>
              <a:gd name="connsiteY49" fmla="*/ 789709 h 2301096"/>
              <a:gd name="connsiteX50" fmla="*/ 2238158 w 2448728"/>
              <a:gd name="connsiteY50" fmla="*/ 748145 h 2301096"/>
              <a:gd name="connsiteX51" fmla="*/ 2196594 w 2448728"/>
              <a:gd name="connsiteY51" fmla="*/ 734291 h 2301096"/>
              <a:gd name="connsiteX52" fmla="*/ 2141176 w 2448728"/>
              <a:gd name="connsiteY52" fmla="*/ 665018 h 2301096"/>
              <a:gd name="connsiteX53" fmla="*/ 2127322 w 2448728"/>
              <a:gd name="connsiteY53" fmla="*/ 623454 h 2301096"/>
              <a:gd name="connsiteX54" fmla="*/ 2044194 w 2448728"/>
              <a:gd name="connsiteY54" fmla="*/ 568036 h 2301096"/>
              <a:gd name="connsiteX55" fmla="*/ 2002631 w 2448728"/>
              <a:gd name="connsiteY55" fmla="*/ 540327 h 2301096"/>
              <a:gd name="connsiteX56" fmla="*/ 1933358 w 2448728"/>
              <a:gd name="connsiteY56" fmla="*/ 471054 h 2301096"/>
              <a:gd name="connsiteX57" fmla="*/ 1836376 w 2448728"/>
              <a:gd name="connsiteY57" fmla="*/ 443345 h 2301096"/>
              <a:gd name="connsiteX58" fmla="*/ 1767103 w 2448728"/>
              <a:gd name="connsiteY58" fmla="*/ 429491 h 2301096"/>
              <a:gd name="connsiteX59" fmla="*/ 1725540 w 2448728"/>
              <a:gd name="connsiteY59" fmla="*/ 415636 h 2301096"/>
              <a:gd name="connsiteX60" fmla="*/ 1614703 w 2448728"/>
              <a:gd name="connsiteY60" fmla="*/ 401782 h 2301096"/>
              <a:gd name="connsiteX61" fmla="*/ 340085 w 2448728"/>
              <a:gd name="connsiteY61" fmla="*/ 415636 h 2301096"/>
              <a:gd name="connsiteX62" fmla="*/ 132267 w 2448728"/>
              <a:gd name="connsiteY62" fmla="*/ 457200 h 2301096"/>
              <a:gd name="connsiteX63" fmla="*/ 90703 w 2448728"/>
              <a:gd name="connsiteY63" fmla="*/ 471054 h 2301096"/>
              <a:gd name="connsiteX64" fmla="*/ 49140 w 2448728"/>
              <a:gd name="connsiteY64" fmla="*/ 484909 h 2301096"/>
              <a:gd name="connsiteX65" fmla="*/ 132267 w 2448728"/>
              <a:gd name="connsiteY65" fmla="*/ 401782 h 2301096"/>
              <a:gd name="connsiteX66" fmla="*/ 159976 w 2448728"/>
              <a:gd name="connsiteY66" fmla="*/ 360218 h 2301096"/>
              <a:gd name="connsiteX67" fmla="*/ 215394 w 2448728"/>
              <a:gd name="connsiteY67" fmla="*/ 318654 h 2301096"/>
              <a:gd name="connsiteX68" fmla="*/ 298522 w 2448728"/>
              <a:gd name="connsiteY68" fmla="*/ 235527 h 2301096"/>
              <a:gd name="connsiteX69" fmla="*/ 340085 w 2448728"/>
              <a:gd name="connsiteY69" fmla="*/ 207818 h 2301096"/>
              <a:gd name="connsiteX70" fmla="*/ 381649 w 2448728"/>
              <a:gd name="connsiteY70" fmla="*/ 166254 h 2301096"/>
              <a:gd name="connsiteX71" fmla="*/ 506340 w 2448728"/>
              <a:gd name="connsiteY71" fmla="*/ 83127 h 2301096"/>
              <a:gd name="connsiteX72" fmla="*/ 547903 w 2448728"/>
              <a:gd name="connsiteY72" fmla="*/ 55418 h 2301096"/>
              <a:gd name="connsiteX73" fmla="*/ 603322 w 2448728"/>
              <a:gd name="connsiteY73" fmla="*/ 0 h 2301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</a:cxnLst>
            <a:rect l="l" t="t" r="r" b="b"/>
            <a:pathLst>
              <a:path w="2448728" h="2301096">
                <a:moveTo>
                  <a:pt x="21431" y="498764"/>
                </a:moveTo>
                <a:cubicBezTo>
                  <a:pt x="-12523" y="668528"/>
                  <a:pt x="-1212" y="583544"/>
                  <a:pt x="21431" y="900545"/>
                </a:cubicBezTo>
                <a:cubicBezTo>
                  <a:pt x="23630" y="931337"/>
                  <a:pt x="58006" y="1019140"/>
                  <a:pt x="62994" y="1039091"/>
                </a:cubicBezTo>
                <a:lnTo>
                  <a:pt x="90703" y="1149927"/>
                </a:lnTo>
                <a:cubicBezTo>
                  <a:pt x="95321" y="1168400"/>
                  <a:pt x="98537" y="1187281"/>
                  <a:pt x="104558" y="1205345"/>
                </a:cubicBezTo>
                <a:lnTo>
                  <a:pt x="132267" y="1288473"/>
                </a:lnTo>
                <a:cubicBezTo>
                  <a:pt x="136885" y="1302327"/>
                  <a:pt x="135796" y="1319709"/>
                  <a:pt x="146122" y="1330036"/>
                </a:cubicBezTo>
                <a:cubicBezTo>
                  <a:pt x="159976" y="1343891"/>
                  <a:pt x="175656" y="1356134"/>
                  <a:pt x="187685" y="1371600"/>
                </a:cubicBezTo>
                <a:cubicBezTo>
                  <a:pt x="297336" y="1512581"/>
                  <a:pt x="201124" y="1412750"/>
                  <a:pt x="270813" y="1482436"/>
                </a:cubicBezTo>
                <a:cubicBezTo>
                  <a:pt x="321334" y="1634005"/>
                  <a:pt x="240763" y="1404435"/>
                  <a:pt x="312376" y="1565564"/>
                </a:cubicBezTo>
                <a:cubicBezTo>
                  <a:pt x="324238" y="1592254"/>
                  <a:pt x="323883" y="1624389"/>
                  <a:pt x="340085" y="1648691"/>
                </a:cubicBezTo>
                <a:cubicBezTo>
                  <a:pt x="349321" y="1662545"/>
                  <a:pt x="361031" y="1675038"/>
                  <a:pt x="367794" y="1690254"/>
                </a:cubicBezTo>
                <a:cubicBezTo>
                  <a:pt x="379657" y="1716945"/>
                  <a:pt x="379301" y="1749079"/>
                  <a:pt x="395503" y="1773382"/>
                </a:cubicBezTo>
                <a:lnTo>
                  <a:pt x="450922" y="1856509"/>
                </a:lnTo>
                <a:cubicBezTo>
                  <a:pt x="455540" y="1870364"/>
                  <a:pt x="458245" y="1885011"/>
                  <a:pt x="464776" y="1898073"/>
                </a:cubicBezTo>
                <a:cubicBezTo>
                  <a:pt x="484064" y="1936649"/>
                  <a:pt x="503410" y="1950561"/>
                  <a:pt x="534049" y="1981200"/>
                </a:cubicBezTo>
                <a:cubicBezTo>
                  <a:pt x="538667" y="1995055"/>
                  <a:pt x="540389" y="2010241"/>
                  <a:pt x="547903" y="2022764"/>
                </a:cubicBezTo>
                <a:cubicBezTo>
                  <a:pt x="561063" y="2044697"/>
                  <a:pt x="598301" y="2065598"/>
                  <a:pt x="617176" y="2078182"/>
                </a:cubicBezTo>
                <a:cubicBezTo>
                  <a:pt x="626412" y="2092036"/>
                  <a:pt x="633111" y="2107971"/>
                  <a:pt x="644885" y="2119745"/>
                </a:cubicBezTo>
                <a:cubicBezTo>
                  <a:pt x="716899" y="2191758"/>
                  <a:pt x="659314" y="2106608"/>
                  <a:pt x="714158" y="2175164"/>
                </a:cubicBezTo>
                <a:cubicBezTo>
                  <a:pt x="724560" y="2188166"/>
                  <a:pt x="727747" y="2207902"/>
                  <a:pt x="741867" y="2216727"/>
                </a:cubicBezTo>
                <a:cubicBezTo>
                  <a:pt x="766635" y="2232207"/>
                  <a:pt x="797285" y="2235200"/>
                  <a:pt x="824994" y="2244436"/>
                </a:cubicBezTo>
                <a:cubicBezTo>
                  <a:pt x="884626" y="2264313"/>
                  <a:pt x="852385" y="2254748"/>
                  <a:pt x="921976" y="2272145"/>
                </a:cubicBezTo>
                <a:cubicBezTo>
                  <a:pt x="940449" y="2281381"/>
                  <a:pt x="956749" y="2299264"/>
                  <a:pt x="977394" y="2299854"/>
                </a:cubicBezTo>
                <a:cubicBezTo>
                  <a:pt x="1120574" y="2303945"/>
                  <a:pt x="1264115" y="2297576"/>
                  <a:pt x="1406885" y="2286000"/>
                </a:cubicBezTo>
                <a:cubicBezTo>
                  <a:pt x="1435998" y="2283640"/>
                  <a:pt x="1461677" y="2265375"/>
                  <a:pt x="1490013" y="2258291"/>
                </a:cubicBezTo>
                <a:cubicBezTo>
                  <a:pt x="1508486" y="2253673"/>
                  <a:pt x="1527193" y="2249908"/>
                  <a:pt x="1545431" y="2244436"/>
                </a:cubicBezTo>
                <a:cubicBezTo>
                  <a:pt x="1573407" y="2236043"/>
                  <a:pt x="1604256" y="2232928"/>
                  <a:pt x="1628558" y="2216727"/>
                </a:cubicBezTo>
                <a:cubicBezTo>
                  <a:pt x="1642413" y="2207491"/>
                  <a:pt x="1654906" y="2195781"/>
                  <a:pt x="1670122" y="2189018"/>
                </a:cubicBezTo>
                <a:cubicBezTo>
                  <a:pt x="1696812" y="2177156"/>
                  <a:pt x="1728947" y="2177510"/>
                  <a:pt x="1753249" y="2161309"/>
                </a:cubicBezTo>
                <a:cubicBezTo>
                  <a:pt x="1767104" y="2152073"/>
                  <a:pt x="1779597" y="2140363"/>
                  <a:pt x="1794813" y="2133600"/>
                </a:cubicBezTo>
                <a:cubicBezTo>
                  <a:pt x="1821503" y="2121738"/>
                  <a:pt x="1877940" y="2105891"/>
                  <a:pt x="1877940" y="2105891"/>
                </a:cubicBezTo>
                <a:cubicBezTo>
                  <a:pt x="1943807" y="2061979"/>
                  <a:pt x="1903705" y="2083449"/>
                  <a:pt x="2002631" y="2050473"/>
                </a:cubicBezTo>
                <a:cubicBezTo>
                  <a:pt x="2016485" y="2045855"/>
                  <a:pt x="2032043" y="2044719"/>
                  <a:pt x="2044194" y="2036618"/>
                </a:cubicBezTo>
                <a:cubicBezTo>
                  <a:pt x="2110061" y="1992707"/>
                  <a:pt x="2069961" y="2014175"/>
                  <a:pt x="2168885" y="1981200"/>
                </a:cubicBezTo>
                <a:lnTo>
                  <a:pt x="2252013" y="1953491"/>
                </a:lnTo>
                <a:cubicBezTo>
                  <a:pt x="2265867" y="1948873"/>
                  <a:pt x="2279171" y="1942037"/>
                  <a:pt x="2293576" y="1939636"/>
                </a:cubicBezTo>
                <a:lnTo>
                  <a:pt x="2376703" y="1925782"/>
                </a:lnTo>
                <a:cubicBezTo>
                  <a:pt x="2385940" y="1916546"/>
                  <a:pt x="2393212" y="1904794"/>
                  <a:pt x="2404413" y="1898073"/>
                </a:cubicBezTo>
                <a:cubicBezTo>
                  <a:pt x="2416936" y="1890559"/>
                  <a:pt x="2444763" y="1898771"/>
                  <a:pt x="2445976" y="1884218"/>
                </a:cubicBezTo>
                <a:cubicBezTo>
                  <a:pt x="2454805" y="1778267"/>
                  <a:pt x="2440276" y="1671569"/>
                  <a:pt x="2432122" y="1565564"/>
                </a:cubicBezTo>
                <a:cubicBezTo>
                  <a:pt x="2431002" y="1551003"/>
                  <a:pt x="2422279" y="1538042"/>
                  <a:pt x="2418267" y="1524000"/>
                </a:cubicBezTo>
                <a:cubicBezTo>
                  <a:pt x="2413036" y="1505691"/>
                  <a:pt x="2408544" y="1487170"/>
                  <a:pt x="2404413" y="1468582"/>
                </a:cubicBezTo>
                <a:cubicBezTo>
                  <a:pt x="2382123" y="1368276"/>
                  <a:pt x="2401460" y="1432013"/>
                  <a:pt x="2376703" y="1357745"/>
                </a:cubicBezTo>
                <a:cubicBezTo>
                  <a:pt x="2372085" y="1306945"/>
                  <a:pt x="2368482" y="1256042"/>
                  <a:pt x="2362849" y="1205345"/>
                </a:cubicBezTo>
                <a:cubicBezTo>
                  <a:pt x="2359243" y="1172889"/>
                  <a:pt x="2353959" y="1140640"/>
                  <a:pt x="2348994" y="1108364"/>
                </a:cubicBezTo>
                <a:cubicBezTo>
                  <a:pt x="2339919" y="1049378"/>
                  <a:pt x="2336592" y="1023393"/>
                  <a:pt x="2321285" y="969818"/>
                </a:cubicBezTo>
                <a:cubicBezTo>
                  <a:pt x="2317273" y="955776"/>
                  <a:pt x="2311443" y="942296"/>
                  <a:pt x="2307431" y="928254"/>
                </a:cubicBezTo>
                <a:cubicBezTo>
                  <a:pt x="2301514" y="907545"/>
                  <a:pt x="2290793" y="853414"/>
                  <a:pt x="2279722" y="831273"/>
                </a:cubicBezTo>
                <a:cubicBezTo>
                  <a:pt x="2272275" y="816380"/>
                  <a:pt x="2259460" y="804602"/>
                  <a:pt x="2252013" y="789709"/>
                </a:cubicBezTo>
                <a:cubicBezTo>
                  <a:pt x="2245482" y="776647"/>
                  <a:pt x="2248485" y="758472"/>
                  <a:pt x="2238158" y="748145"/>
                </a:cubicBezTo>
                <a:cubicBezTo>
                  <a:pt x="2227831" y="737818"/>
                  <a:pt x="2210449" y="738909"/>
                  <a:pt x="2196594" y="734291"/>
                </a:cubicBezTo>
                <a:cubicBezTo>
                  <a:pt x="2161772" y="629819"/>
                  <a:pt x="2212796" y="754543"/>
                  <a:pt x="2141176" y="665018"/>
                </a:cubicBezTo>
                <a:cubicBezTo>
                  <a:pt x="2132053" y="653614"/>
                  <a:pt x="2137649" y="633781"/>
                  <a:pt x="2127322" y="623454"/>
                </a:cubicBezTo>
                <a:cubicBezTo>
                  <a:pt x="2103774" y="599906"/>
                  <a:pt x="2071903" y="586509"/>
                  <a:pt x="2044194" y="568036"/>
                </a:cubicBezTo>
                <a:cubicBezTo>
                  <a:pt x="2030340" y="558800"/>
                  <a:pt x="2014405" y="552101"/>
                  <a:pt x="2002631" y="540327"/>
                </a:cubicBezTo>
                <a:cubicBezTo>
                  <a:pt x="1979540" y="517236"/>
                  <a:pt x="1964338" y="481380"/>
                  <a:pt x="1933358" y="471054"/>
                </a:cubicBezTo>
                <a:cubicBezTo>
                  <a:pt x="1887079" y="455628"/>
                  <a:pt x="1888557" y="454941"/>
                  <a:pt x="1836376" y="443345"/>
                </a:cubicBezTo>
                <a:cubicBezTo>
                  <a:pt x="1813388" y="438237"/>
                  <a:pt x="1789948" y="435202"/>
                  <a:pt x="1767103" y="429491"/>
                </a:cubicBezTo>
                <a:cubicBezTo>
                  <a:pt x="1752935" y="425949"/>
                  <a:pt x="1739908" y="418248"/>
                  <a:pt x="1725540" y="415636"/>
                </a:cubicBezTo>
                <a:cubicBezTo>
                  <a:pt x="1688907" y="408976"/>
                  <a:pt x="1651649" y="406400"/>
                  <a:pt x="1614703" y="401782"/>
                </a:cubicBezTo>
                <a:lnTo>
                  <a:pt x="340085" y="415636"/>
                </a:lnTo>
                <a:cubicBezTo>
                  <a:pt x="231132" y="417793"/>
                  <a:pt x="223801" y="426689"/>
                  <a:pt x="132267" y="457200"/>
                </a:cubicBezTo>
                <a:lnTo>
                  <a:pt x="90703" y="471054"/>
                </a:lnTo>
                <a:lnTo>
                  <a:pt x="49140" y="484909"/>
                </a:lnTo>
                <a:cubicBezTo>
                  <a:pt x="114442" y="386955"/>
                  <a:pt x="29159" y="504890"/>
                  <a:pt x="132267" y="401782"/>
                </a:cubicBezTo>
                <a:cubicBezTo>
                  <a:pt x="144041" y="390008"/>
                  <a:pt x="148202" y="371992"/>
                  <a:pt x="159976" y="360218"/>
                </a:cubicBezTo>
                <a:cubicBezTo>
                  <a:pt x="176304" y="343890"/>
                  <a:pt x="198231" y="334101"/>
                  <a:pt x="215394" y="318654"/>
                </a:cubicBezTo>
                <a:cubicBezTo>
                  <a:pt x="244521" y="292440"/>
                  <a:pt x="265917" y="257264"/>
                  <a:pt x="298522" y="235527"/>
                </a:cubicBezTo>
                <a:cubicBezTo>
                  <a:pt x="312376" y="226291"/>
                  <a:pt x="327293" y="218478"/>
                  <a:pt x="340085" y="207818"/>
                </a:cubicBezTo>
                <a:cubicBezTo>
                  <a:pt x="355137" y="195275"/>
                  <a:pt x="366183" y="178283"/>
                  <a:pt x="381649" y="166254"/>
                </a:cubicBezTo>
                <a:cubicBezTo>
                  <a:pt x="381659" y="166246"/>
                  <a:pt x="485553" y="96985"/>
                  <a:pt x="506340" y="83127"/>
                </a:cubicBezTo>
                <a:cubicBezTo>
                  <a:pt x="520194" y="73891"/>
                  <a:pt x="536129" y="67192"/>
                  <a:pt x="547903" y="55418"/>
                </a:cubicBezTo>
                <a:lnTo>
                  <a:pt x="603322" y="0"/>
                </a:lnTo>
              </a:path>
            </a:pathLst>
          </a:cu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1500"/>
          </a:p>
        </p:txBody>
      </p:sp>
    </p:spTree>
    <p:extLst>
      <p:ext uri="{BB962C8B-B14F-4D97-AF65-F5344CB8AC3E}">
        <p14:creationId xmlns:p14="http://schemas.microsoft.com/office/powerpoint/2010/main" val="18311048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2" grpId="0" animBg="1"/>
      <p:bldP spid="3" grpId="0" animBg="1"/>
      <p:bldP spid="12" grpId="0" animBg="1"/>
      <p:bldP spid="13" grpId="0" animBg="1"/>
      <p:bldP spid="4" grpId="0" animBg="1"/>
      <p:bldP spid="5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ound Single Corner Rectangle 26"/>
          <p:cNvSpPr/>
          <p:nvPr/>
        </p:nvSpPr>
        <p:spPr>
          <a:xfrm>
            <a:off x="4089400" y="571500"/>
            <a:ext cx="1925554" cy="1484938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0" name="Round Single Corner Rectangle 19"/>
          <p:cNvSpPr/>
          <p:nvPr/>
        </p:nvSpPr>
        <p:spPr>
          <a:xfrm>
            <a:off x="4089400" y="3372814"/>
            <a:ext cx="1925555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8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7728765" y="571500"/>
            <a:ext cx="2113735" cy="1484938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7728765" y="3372814"/>
            <a:ext cx="2113735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1193800" y="514352"/>
            <a:ext cx="2730500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5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ound Single Corner Rectangle 18"/>
          <p:cNvSpPr/>
          <p:nvPr/>
        </p:nvSpPr>
        <p:spPr>
          <a:xfrm>
            <a:off x="1193800" y="3372814"/>
            <a:ext cx="2730500" cy="1542086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5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5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endParaRPr lang="en-US" sz="5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55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5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endParaRPr lang="en-US" sz="55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6223000" y="1104900"/>
            <a:ext cx="1048565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>
            <a:off x="6223000" y="3882342"/>
            <a:ext cx="1048565" cy="800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586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0" grpId="0" animBg="1"/>
      <p:bldP spid="12" grpId="0" animBg="1"/>
      <p:bldP spid="13" grpId="0" animBg="1"/>
      <p:bldP spid="16" grpId="0" animBg="1"/>
      <p:bldP spid="19" grpId="0" animBg="1"/>
      <p:bldP spid="6" grpId="0" animBg="1"/>
      <p:bldP spid="2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431800" y="800100"/>
            <a:ext cx="9448800" cy="3581400"/>
          </a:xfrm>
          <a:prstGeom prst="bevel">
            <a:avLst>
              <a:gd name="adj" fmla="val 5713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8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8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6635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708400" y="152402"/>
            <a:ext cx="2667000" cy="952500"/>
          </a:xfrm>
          <a:prstGeom prst="bevel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1400" y="1485901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247901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কালো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009900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কোকিল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কাক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1400" y="4457700"/>
            <a:ext cx="838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Explosion 2 2"/>
          <p:cNvSpPr/>
          <p:nvPr/>
        </p:nvSpPr>
        <p:spPr>
          <a:xfrm>
            <a:off x="6375400" y="1104902"/>
            <a:ext cx="3048000" cy="1142999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Explosion 2 15"/>
          <p:cNvSpPr/>
          <p:nvPr/>
        </p:nvSpPr>
        <p:spPr>
          <a:xfrm>
            <a:off x="6527800" y="2322732"/>
            <a:ext cx="2895600" cy="1142999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16477" y="1469985"/>
            <a:ext cx="3773347" cy="1354238"/>
          </a:xfrm>
          <a:custGeom>
            <a:avLst/>
            <a:gdLst>
              <a:gd name="connsiteX0" fmla="*/ 34724 w 3773347"/>
              <a:gd name="connsiteY0" fmla="*/ 104172 h 1354238"/>
              <a:gd name="connsiteX1" fmla="*/ 11575 w 3773347"/>
              <a:gd name="connsiteY1" fmla="*/ 162045 h 1354238"/>
              <a:gd name="connsiteX2" fmla="*/ 46299 w 3773347"/>
              <a:gd name="connsiteY2" fmla="*/ 393539 h 1354238"/>
              <a:gd name="connsiteX3" fmla="*/ 69448 w 3773347"/>
              <a:gd name="connsiteY3" fmla="*/ 439838 h 1354238"/>
              <a:gd name="connsiteX4" fmla="*/ 92597 w 3773347"/>
              <a:gd name="connsiteY4" fmla="*/ 474562 h 1354238"/>
              <a:gd name="connsiteX5" fmla="*/ 104172 w 3773347"/>
              <a:gd name="connsiteY5" fmla="*/ 509286 h 1354238"/>
              <a:gd name="connsiteX6" fmla="*/ 127321 w 3773347"/>
              <a:gd name="connsiteY6" fmla="*/ 544010 h 1354238"/>
              <a:gd name="connsiteX7" fmla="*/ 231494 w 3773347"/>
              <a:gd name="connsiteY7" fmla="*/ 590309 h 1354238"/>
              <a:gd name="connsiteX8" fmla="*/ 266218 w 3773347"/>
              <a:gd name="connsiteY8" fmla="*/ 601883 h 1354238"/>
              <a:gd name="connsiteX9" fmla="*/ 347240 w 3773347"/>
              <a:gd name="connsiteY9" fmla="*/ 636607 h 1354238"/>
              <a:gd name="connsiteX10" fmla="*/ 393539 w 3773347"/>
              <a:gd name="connsiteY10" fmla="*/ 659757 h 1354238"/>
              <a:gd name="connsiteX11" fmla="*/ 474562 w 3773347"/>
              <a:gd name="connsiteY11" fmla="*/ 682906 h 1354238"/>
              <a:gd name="connsiteX12" fmla="*/ 509286 w 3773347"/>
              <a:gd name="connsiteY12" fmla="*/ 694481 h 1354238"/>
              <a:gd name="connsiteX13" fmla="*/ 821802 w 3773347"/>
              <a:gd name="connsiteY13" fmla="*/ 671331 h 1354238"/>
              <a:gd name="connsiteX14" fmla="*/ 868101 w 3773347"/>
              <a:gd name="connsiteY14" fmla="*/ 659757 h 1354238"/>
              <a:gd name="connsiteX15" fmla="*/ 937549 w 3773347"/>
              <a:gd name="connsiteY15" fmla="*/ 636607 h 1354238"/>
              <a:gd name="connsiteX16" fmla="*/ 1030147 w 3773347"/>
              <a:gd name="connsiteY16" fmla="*/ 544010 h 1354238"/>
              <a:gd name="connsiteX17" fmla="*/ 1064871 w 3773347"/>
              <a:gd name="connsiteY17" fmla="*/ 509286 h 1354238"/>
              <a:gd name="connsiteX18" fmla="*/ 1099595 w 3773347"/>
              <a:gd name="connsiteY18" fmla="*/ 451412 h 1354238"/>
              <a:gd name="connsiteX19" fmla="*/ 1111170 w 3773347"/>
              <a:gd name="connsiteY19" fmla="*/ 416688 h 1354238"/>
              <a:gd name="connsiteX20" fmla="*/ 1099595 w 3773347"/>
              <a:gd name="connsiteY20" fmla="*/ 196769 h 1354238"/>
              <a:gd name="connsiteX21" fmla="*/ 1064871 w 3773347"/>
              <a:gd name="connsiteY21" fmla="*/ 162045 h 1354238"/>
              <a:gd name="connsiteX22" fmla="*/ 1041721 w 3773347"/>
              <a:gd name="connsiteY22" fmla="*/ 127321 h 1354238"/>
              <a:gd name="connsiteX23" fmla="*/ 972273 w 3773347"/>
              <a:gd name="connsiteY23" fmla="*/ 92597 h 1354238"/>
              <a:gd name="connsiteX24" fmla="*/ 937549 w 3773347"/>
              <a:gd name="connsiteY24" fmla="*/ 69448 h 1354238"/>
              <a:gd name="connsiteX25" fmla="*/ 879676 w 3773347"/>
              <a:gd name="connsiteY25" fmla="*/ 57873 h 1354238"/>
              <a:gd name="connsiteX26" fmla="*/ 798653 w 3773347"/>
              <a:gd name="connsiteY26" fmla="*/ 34724 h 1354238"/>
              <a:gd name="connsiteX27" fmla="*/ 682906 w 3773347"/>
              <a:gd name="connsiteY27" fmla="*/ 23149 h 1354238"/>
              <a:gd name="connsiteX28" fmla="*/ 544010 w 3773347"/>
              <a:gd name="connsiteY28" fmla="*/ 0 h 1354238"/>
              <a:gd name="connsiteX29" fmla="*/ 393539 w 3773347"/>
              <a:gd name="connsiteY29" fmla="*/ 11574 h 1354238"/>
              <a:gd name="connsiteX30" fmla="*/ 312516 w 3773347"/>
              <a:gd name="connsiteY30" fmla="*/ 23149 h 1354238"/>
              <a:gd name="connsiteX31" fmla="*/ 277792 w 3773347"/>
              <a:gd name="connsiteY31" fmla="*/ 34724 h 1354238"/>
              <a:gd name="connsiteX32" fmla="*/ 185195 w 3773347"/>
              <a:gd name="connsiteY32" fmla="*/ 46299 h 1354238"/>
              <a:gd name="connsiteX33" fmla="*/ 104172 w 3773347"/>
              <a:gd name="connsiteY33" fmla="*/ 57873 h 1354238"/>
              <a:gd name="connsiteX34" fmla="*/ 34724 w 3773347"/>
              <a:gd name="connsiteY34" fmla="*/ 81023 h 1354238"/>
              <a:gd name="connsiteX35" fmla="*/ 0 w 3773347"/>
              <a:gd name="connsiteY35" fmla="*/ 92597 h 1354238"/>
              <a:gd name="connsiteX36" fmla="*/ 11575 w 3773347"/>
              <a:gd name="connsiteY36" fmla="*/ 162045 h 1354238"/>
              <a:gd name="connsiteX37" fmla="*/ 34724 w 3773347"/>
              <a:gd name="connsiteY37" fmla="*/ 185195 h 1354238"/>
              <a:gd name="connsiteX38" fmla="*/ 46299 w 3773347"/>
              <a:gd name="connsiteY38" fmla="*/ 312516 h 1354238"/>
              <a:gd name="connsiteX39" fmla="*/ 92597 w 3773347"/>
              <a:gd name="connsiteY39" fmla="*/ 405114 h 1354238"/>
              <a:gd name="connsiteX40" fmla="*/ 104172 w 3773347"/>
              <a:gd name="connsiteY40" fmla="*/ 439838 h 1354238"/>
              <a:gd name="connsiteX41" fmla="*/ 138896 w 3773347"/>
              <a:gd name="connsiteY41" fmla="*/ 451412 h 1354238"/>
              <a:gd name="connsiteX42" fmla="*/ 185195 w 3773347"/>
              <a:gd name="connsiteY42" fmla="*/ 520861 h 1354238"/>
              <a:gd name="connsiteX43" fmla="*/ 219919 w 3773347"/>
              <a:gd name="connsiteY43" fmla="*/ 532435 h 1354238"/>
              <a:gd name="connsiteX44" fmla="*/ 277792 w 3773347"/>
              <a:gd name="connsiteY44" fmla="*/ 567159 h 1354238"/>
              <a:gd name="connsiteX45" fmla="*/ 370390 w 3773347"/>
              <a:gd name="connsiteY45" fmla="*/ 601883 h 1354238"/>
              <a:gd name="connsiteX46" fmla="*/ 393539 w 3773347"/>
              <a:gd name="connsiteY46" fmla="*/ 625033 h 1354238"/>
              <a:gd name="connsiteX47" fmla="*/ 462987 w 3773347"/>
              <a:gd name="connsiteY47" fmla="*/ 648182 h 1354238"/>
              <a:gd name="connsiteX48" fmla="*/ 590309 w 3773347"/>
              <a:gd name="connsiteY48" fmla="*/ 682906 h 1354238"/>
              <a:gd name="connsiteX49" fmla="*/ 613458 w 3773347"/>
              <a:gd name="connsiteY49" fmla="*/ 706056 h 1354238"/>
              <a:gd name="connsiteX50" fmla="*/ 671332 w 3773347"/>
              <a:gd name="connsiteY50" fmla="*/ 740780 h 1354238"/>
              <a:gd name="connsiteX51" fmla="*/ 682906 w 3773347"/>
              <a:gd name="connsiteY51" fmla="*/ 775504 h 1354238"/>
              <a:gd name="connsiteX52" fmla="*/ 625033 w 3773347"/>
              <a:gd name="connsiteY52" fmla="*/ 810228 h 1354238"/>
              <a:gd name="connsiteX53" fmla="*/ 590309 w 3773347"/>
              <a:gd name="connsiteY53" fmla="*/ 821802 h 1354238"/>
              <a:gd name="connsiteX54" fmla="*/ 520861 w 3773347"/>
              <a:gd name="connsiteY54" fmla="*/ 914400 h 1354238"/>
              <a:gd name="connsiteX55" fmla="*/ 532435 w 3773347"/>
              <a:gd name="connsiteY55" fmla="*/ 1088020 h 1354238"/>
              <a:gd name="connsiteX56" fmla="*/ 555585 w 3773347"/>
              <a:gd name="connsiteY56" fmla="*/ 1111169 h 1354238"/>
              <a:gd name="connsiteX57" fmla="*/ 590309 w 3773347"/>
              <a:gd name="connsiteY57" fmla="*/ 1169043 h 1354238"/>
              <a:gd name="connsiteX58" fmla="*/ 625033 w 3773347"/>
              <a:gd name="connsiteY58" fmla="*/ 1192192 h 1354238"/>
              <a:gd name="connsiteX59" fmla="*/ 648182 w 3773347"/>
              <a:gd name="connsiteY59" fmla="*/ 1215342 h 1354238"/>
              <a:gd name="connsiteX60" fmla="*/ 694481 w 3773347"/>
              <a:gd name="connsiteY60" fmla="*/ 1226916 h 1354238"/>
              <a:gd name="connsiteX61" fmla="*/ 763929 w 3773347"/>
              <a:gd name="connsiteY61" fmla="*/ 1250066 h 1354238"/>
              <a:gd name="connsiteX62" fmla="*/ 798653 w 3773347"/>
              <a:gd name="connsiteY62" fmla="*/ 1261640 h 1354238"/>
              <a:gd name="connsiteX63" fmla="*/ 833377 w 3773347"/>
              <a:gd name="connsiteY63" fmla="*/ 1284790 h 1354238"/>
              <a:gd name="connsiteX64" fmla="*/ 983848 w 3773347"/>
              <a:gd name="connsiteY64" fmla="*/ 1307939 h 1354238"/>
              <a:gd name="connsiteX65" fmla="*/ 1053296 w 3773347"/>
              <a:gd name="connsiteY65" fmla="*/ 1331088 h 1354238"/>
              <a:gd name="connsiteX66" fmla="*/ 1203767 w 3773347"/>
              <a:gd name="connsiteY66" fmla="*/ 1354238 h 1354238"/>
              <a:gd name="connsiteX67" fmla="*/ 1307939 w 3773347"/>
              <a:gd name="connsiteY67" fmla="*/ 1331088 h 1354238"/>
              <a:gd name="connsiteX68" fmla="*/ 1331089 w 3773347"/>
              <a:gd name="connsiteY68" fmla="*/ 1307939 h 1354238"/>
              <a:gd name="connsiteX69" fmla="*/ 1365813 w 3773347"/>
              <a:gd name="connsiteY69" fmla="*/ 1296364 h 1354238"/>
              <a:gd name="connsiteX70" fmla="*/ 1435261 w 3773347"/>
              <a:gd name="connsiteY70" fmla="*/ 1261640 h 1354238"/>
              <a:gd name="connsiteX71" fmla="*/ 1469985 w 3773347"/>
              <a:gd name="connsiteY71" fmla="*/ 1226916 h 1354238"/>
              <a:gd name="connsiteX72" fmla="*/ 1435261 w 3773347"/>
              <a:gd name="connsiteY72" fmla="*/ 995423 h 1354238"/>
              <a:gd name="connsiteX73" fmla="*/ 1400537 w 3773347"/>
              <a:gd name="connsiteY73" fmla="*/ 972273 h 1354238"/>
              <a:gd name="connsiteX74" fmla="*/ 1388962 w 3773347"/>
              <a:gd name="connsiteY74" fmla="*/ 937549 h 1354238"/>
              <a:gd name="connsiteX75" fmla="*/ 1354238 w 3773347"/>
              <a:gd name="connsiteY75" fmla="*/ 914400 h 1354238"/>
              <a:gd name="connsiteX76" fmla="*/ 1331089 w 3773347"/>
              <a:gd name="connsiteY76" fmla="*/ 891250 h 1354238"/>
              <a:gd name="connsiteX77" fmla="*/ 1307939 w 3773347"/>
              <a:gd name="connsiteY77" fmla="*/ 856526 h 1354238"/>
              <a:gd name="connsiteX78" fmla="*/ 1226916 w 3773347"/>
              <a:gd name="connsiteY78" fmla="*/ 810228 h 1354238"/>
              <a:gd name="connsiteX79" fmla="*/ 1157468 w 3773347"/>
              <a:gd name="connsiteY79" fmla="*/ 763929 h 1354238"/>
              <a:gd name="connsiteX80" fmla="*/ 1122744 w 3773347"/>
              <a:gd name="connsiteY80" fmla="*/ 752354 h 1354238"/>
              <a:gd name="connsiteX81" fmla="*/ 1088020 w 3773347"/>
              <a:gd name="connsiteY81" fmla="*/ 729205 h 1354238"/>
              <a:gd name="connsiteX82" fmla="*/ 1018572 w 3773347"/>
              <a:gd name="connsiteY82" fmla="*/ 717630 h 1354238"/>
              <a:gd name="connsiteX83" fmla="*/ 636608 w 3773347"/>
              <a:gd name="connsiteY83" fmla="*/ 729205 h 1354238"/>
              <a:gd name="connsiteX84" fmla="*/ 682906 w 3773347"/>
              <a:gd name="connsiteY84" fmla="*/ 740780 h 1354238"/>
              <a:gd name="connsiteX85" fmla="*/ 902825 w 3773347"/>
              <a:gd name="connsiteY85" fmla="*/ 729205 h 1354238"/>
              <a:gd name="connsiteX86" fmla="*/ 960699 w 3773347"/>
              <a:gd name="connsiteY86" fmla="*/ 717630 h 1354238"/>
              <a:gd name="connsiteX87" fmla="*/ 1111170 w 3773347"/>
              <a:gd name="connsiteY87" fmla="*/ 682906 h 1354238"/>
              <a:gd name="connsiteX88" fmla="*/ 1678329 w 3773347"/>
              <a:gd name="connsiteY88" fmla="*/ 659757 h 1354238"/>
              <a:gd name="connsiteX89" fmla="*/ 1932972 w 3773347"/>
              <a:gd name="connsiteY89" fmla="*/ 648182 h 1354238"/>
              <a:gd name="connsiteX90" fmla="*/ 2095018 w 3773347"/>
              <a:gd name="connsiteY90" fmla="*/ 625033 h 1354238"/>
              <a:gd name="connsiteX91" fmla="*/ 2303362 w 3773347"/>
              <a:gd name="connsiteY91" fmla="*/ 601883 h 1354238"/>
              <a:gd name="connsiteX92" fmla="*/ 2407534 w 3773347"/>
              <a:gd name="connsiteY92" fmla="*/ 578734 h 1354238"/>
              <a:gd name="connsiteX93" fmla="*/ 2442258 w 3773347"/>
              <a:gd name="connsiteY93" fmla="*/ 567159 h 1354238"/>
              <a:gd name="connsiteX94" fmla="*/ 2488557 w 3773347"/>
              <a:gd name="connsiteY94" fmla="*/ 555585 h 1354238"/>
              <a:gd name="connsiteX95" fmla="*/ 2558005 w 3773347"/>
              <a:gd name="connsiteY95" fmla="*/ 532435 h 1354238"/>
              <a:gd name="connsiteX96" fmla="*/ 2685327 w 3773347"/>
              <a:gd name="connsiteY96" fmla="*/ 509286 h 1354238"/>
              <a:gd name="connsiteX97" fmla="*/ 2777924 w 3773347"/>
              <a:gd name="connsiteY97" fmla="*/ 486137 h 1354238"/>
              <a:gd name="connsiteX98" fmla="*/ 2870521 w 3773347"/>
              <a:gd name="connsiteY98" fmla="*/ 462987 h 1354238"/>
              <a:gd name="connsiteX99" fmla="*/ 2939970 w 3773347"/>
              <a:gd name="connsiteY99" fmla="*/ 439838 h 1354238"/>
              <a:gd name="connsiteX100" fmla="*/ 3009418 w 3773347"/>
              <a:gd name="connsiteY100" fmla="*/ 428263 h 1354238"/>
              <a:gd name="connsiteX101" fmla="*/ 3102015 w 3773347"/>
              <a:gd name="connsiteY101" fmla="*/ 393539 h 1354238"/>
              <a:gd name="connsiteX102" fmla="*/ 3206187 w 3773347"/>
              <a:gd name="connsiteY102" fmla="*/ 358815 h 1354238"/>
              <a:gd name="connsiteX103" fmla="*/ 3240911 w 3773347"/>
              <a:gd name="connsiteY103" fmla="*/ 347240 h 1354238"/>
              <a:gd name="connsiteX104" fmla="*/ 3321934 w 3773347"/>
              <a:gd name="connsiteY104" fmla="*/ 335666 h 1354238"/>
              <a:gd name="connsiteX105" fmla="*/ 3391382 w 3773347"/>
              <a:gd name="connsiteY105" fmla="*/ 312516 h 1354238"/>
              <a:gd name="connsiteX106" fmla="*/ 3449256 w 3773347"/>
              <a:gd name="connsiteY106" fmla="*/ 289367 h 1354238"/>
              <a:gd name="connsiteX107" fmla="*/ 3495554 w 3773347"/>
              <a:gd name="connsiteY107" fmla="*/ 277792 h 1354238"/>
              <a:gd name="connsiteX108" fmla="*/ 3565002 w 3773347"/>
              <a:gd name="connsiteY108" fmla="*/ 254643 h 1354238"/>
              <a:gd name="connsiteX109" fmla="*/ 3657600 w 3773347"/>
              <a:gd name="connsiteY109" fmla="*/ 243068 h 1354238"/>
              <a:gd name="connsiteX110" fmla="*/ 3727048 w 3773347"/>
              <a:gd name="connsiteY110" fmla="*/ 219919 h 1354238"/>
              <a:gd name="connsiteX111" fmla="*/ 3773347 w 3773347"/>
              <a:gd name="connsiteY111" fmla="*/ 208344 h 1354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773347" h="1354238">
                <a:moveTo>
                  <a:pt x="34724" y="104172"/>
                </a:moveTo>
                <a:cubicBezTo>
                  <a:pt x="27008" y="123463"/>
                  <a:pt x="12795" y="141304"/>
                  <a:pt x="11575" y="162045"/>
                </a:cubicBezTo>
                <a:cubicBezTo>
                  <a:pt x="9382" y="199318"/>
                  <a:pt x="23117" y="347175"/>
                  <a:pt x="46299" y="393539"/>
                </a:cubicBezTo>
                <a:cubicBezTo>
                  <a:pt x="54015" y="408972"/>
                  <a:pt x="60887" y="424857"/>
                  <a:pt x="69448" y="439838"/>
                </a:cubicBezTo>
                <a:cubicBezTo>
                  <a:pt x="76350" y="451916"/>
                  <a:pt x="86376" y="462120"/>
                  <a:pt x="92597" y="474562"/>
                </a:cubicBezTo>
                <a:cubicBezTo>
                  <a:pt x="98053" y="485475"/>
                  <a:pt x="98716" y="498373"/>
                  <a:pt x="104172" y="509286"/>
                </a:cubicBezTo>
                <a:cubicBezTo>
                  <a:pt x="110393" y="521728"/>
                  <a:pt x="117484" y="534174"/>
                  <a:pt x="127321" y="544010"/>
                </a:cubicBezTo>
                <a:cubicBezTo>
                  <a:pt x="154833" y="571522"/>
                  <a:pt x="197115" y="578849"/>
                  <a:pt x="231494" y="590309"/>
                </a:cubicBezTo>
                <a:lnTo>
                  <a:pt x="266218" y="601883"/>
                </a:lnTo>
                <a:cubicBezTo>
                  <a:pt x="336588" y="648798"/>
                  <a:pt x="261819" y="604574"/>
                  <a:pt x="347240" y="636607"/>
                </a:cubicBezTo>
                <a:cubicBezTo>
                  <a:pt x="363396" y="642666"/>
                  <a:pt x="377323" y="653860"/>
                  <a:pt x="393539" y="659757"/>
                </a:cubicBezTo>
                <a:cubicBezTo>
                  <a:pt x="419936" y="669356"/>
                  <a:pt x="447658" y="674835"/>
                  <a:pt x="474562" y="682906"/>
                </a:cubicBezTo>
                <a:cubicBezTo>
                  <a:pt x="486248" y="686412"/>
                  <a:pt x="497711" y="690623"/>
                  <a:pt x="509286" y="694481"/>
                </a:cubicBezTo>
                <a:cubicBezTo>
                  <a:pt x="706953" y="685496"/>
                  <a:pt x="698353" y="698764"/>
                  <a:pt x="821802" y="671331"/>
                </a:cubicBezTo>
                <a:cubicBezTo>
                  <a:pt x="837331" y="667880"/>
                  <a:pt x="852864" y="664328"/>
                  <a:pt x="868101" y="659757"/>
                </a:cubicBezTo>
                <a:cubicBezTo>
                  <a:pt x="891474" y="652745"/>
                  <a:pt x="937549" y="636607"/>
                  <a:pt x="937549" y="636607"/>
                </a:cubicBezTo>
                <a:lnTo>
                  <a:pt x="1030147" y="544010"/>
                </a:lnTo>
                <a:lnTo>
                  <a:pt x="1064871" y="509286"/>
                </a:lnTo>
                <a:cubicBezTo>
                  <a:pt x="1097661" y="410919"/>
                  <a:pt x="1051930" y="530854"/>
                  <a:pt x="1099595" y="451412"/>
                </a:cubicBezTo>
                <a:cubicBezTo>
                  <a:pt x="1105872" y="440950"/>
                  <a:pt x="1107312" y="428263"/>
                  <a:pt x="1111170" y="416688"/>
                </a:cubicBezTo>
                <a:cubicBezTo>
                  <a:pt x="1107312" y="343382"/>
                  <a:pt x="1112727" y="268993"/>
                  <a:pt x="1099595" y="196769"/>
                </a:cubicBezTo>
                <a:cubicBezTo>
                  <a:pt x="1096667" y="180664"/>
                  <a:pt x="1075350" y="174620"/>
                  <a:pt x="1064871" y="162045"/>
                </a:cubicBezTo>
                <a:cubicBezTo>
                  <a:pt x="1055965" y="151358"/>
                  <a:pt x="1051558" y="137158"/>
                  <a:pt x="1041721" y="127321"/>
                </a:cubicBezTo>
                <a:cubicBezTo>
                  <a:pt x="1008551" y="94151"/>
                  <a:pt x="1009928" y="111424"/>
                  <a:pt x="972273" y="92597"/>
                </a:cubicBezTo>
                <a:cubicBezTo>
                  <a:pt x="959831" y="86376"/>
                  <a:pt x="950574" y="74332"/>
                  <a:pt x="937549" y="69448"/>
                </a:cubicBezTo>
                <a:cubicBezTo>
                  <a:pt x="919129" y="62540"/>
                  <a:pt x="898762" y="62644"/>
                  <a:pt x="879676" y="57873"/>
                </a:cubicBezTo>
                <a:cubicBezTo>
                  <a:pt x="835711" y="46882"/>
                  <a:pt x="849160" y="41940"/>
                  <a:pt x="798653" y="34724"/>
                </a:cubicBezTo>
                <a:cubicBezTo>
                  <a:pt x="760268" y="29240"/>
                  <a:pt x="721325" y="28388"/>
                  <a:pt x="682906" y="23149"/>
                </a:cubicBezTo>
                <a:cubicBezTo>
                  <a:pt x="636399" y="16807"/>
                  <a:pt x="544010" y="0"/>
                  <a:pt x="544010" y="0"/>
                </a:cubicBezTo>
                <a:cubicBezTo>
                  <a:pt x="493853" y="3858"/>
                  <a:pt x="443595" y="6569"/>
                  <a:pt x="393539" y="11574"/>
                </a:cubicBezTo>
                <a:cubicBezTo>
                  <a:pt x="366393" y="14289"/>
                  <a:pt x="339268" y="17798"/>
                  <a:pt x="312516" y="23149"/>
                </a:cubicBezTo>
                <a:cubicBezTo>
                  <a:pt x="300552" y="25542"/>
                  <a:pt x="289796" y="32541"/>
                  <a:pt x="277792" y="34724"/>
                </a:cubicBezTo>
                <a:cubicBezTo>
                  <a:pt x="247188" y="40289"/>
                  <a:pt x="216028" y="42188"/>
                  <a:pt x="185195" y="46299"/>
                </a:cubicBezTo>
                <a:lnTo>
                  <a:pt x="104172" y="57873"/>
                </a:lnTo>
                <a:lnTo>
                  <a:pt x="34724" y="81023"/>
                </a:lnTo>
                <a:lnTo>
                  <a:pt x="0" y="92597"/>
                </a:lnTo>
                <a:cubicBezTo>
                  <a:pt x="3858" y="115746"/>
                  <a:pt x="3335" y="140071"/>
                  <a:pt x="11575" y="162045"/>
                </a:cubicBezTo>
                <a:cubicBezTo>
                  <a:pt x="15407" y="172263"/>
                  <a:pt x="32270" y="174562"/>
                  <a:pt x="34724" y="185195"/>
                </a:cubicBezTo>
                <a:cubicBezTo>
                  <a:pt x="44306" y="226719"/>
                  <a:pt x="35454" y="271304"/>
                  <a:pt x="46299" y="312516"/>
                </a:cubicBezTo>
                <a:cubicBezTo>
                  <a:pt x="55081" y="345889"/>
                  <a:pt x="81684" y="372376"/>
                  <a:pt x="92597" y="405114"/>
                </a:cubicBezTo>
                <a:cubicBezTo>
                  <a:pt x="96455" y="416689"/>
                  <a:pt x="95545" y="431211"/>
                  <a:pt x="104172" y="439838"/>
                </a:cubicBezTo>
                <a:cubicBezTo>
                  <a:pt x="112799" y="448465"/>
                  <a:pt x="127321" y="447554"/>
                  <a:pt x="138896" y="451412"/>
                </a:cubicBezTo>
                <a:cubicBezTo>
                  <a:pt x="151031" y="487817"/>
                  <a:pt x="148037" y="496089"/>
                  <a:pt x="185195" y="520861"/>
                </a:cubicBezTo>
                <a:cubicBezTo>
                  <a:pt x="195347" y="527629"/>
                  <a:pt x="208344" y="528577"/>
                  <a:pt x="219919" y="532435"/>
                </a:cubicBezTo>
                <a:cubicBezTo>
                  <a:pt x="258415" y="570933"/>
                  <a:pt x="225202" y="544620"/>
                  <a:pt x="277792" y="567159"/>
                </a:cubicBezTo>
                <a:cubicBezTo>
                  <a:pt x="362533" y="603476"/>
                  <a:pt x="285028" y="580544"/>
                  <a:pt x="370390" y="601883"/>
                </a:cubicBezTo>
                <a:cubicBezTo>
                  <a:pt x="378106" y="609600"/>
                  <a:pt x="383778" y="620153"/>
                  <a:pt x="393539" y="625033"/>
                </a:cubicBezTo>
                <a:cubicBezTo>
                  <a:pt x="415364" y="635946"/>
                  <a:pt x="439314" y="642264"/>
                  <a:pt x="462987" y="648182"/>
                </a:cubicBezTo>
                <a:cubicBezTo>
                  <a:pt x="567422" y="674290"/>
                  <a:pt x="525402" y="661270"/>
                  <a:pt x="590309" y="682906"/>
                </a:cubicBezTo>
                <a:cubicBezTo>
                  <a:pt x="598025" y="690623"/>
                  <a:pt x="604578" y="699713"/>
                  <a:pt x="613458" y="706056"/>
                </a:cubicBezTo>
                <a:cubicBezTo>
                  <a:pt x="631765" y="719132"/>
                  <a:pt x="655424" y="724872"/>
                  <a:pt x="671332" y="740780"/>
                </a:cubicBezTo>
                <a:cubicBezTo>
                  <a:pt x="679959" y="749407"/>
                  <a:pt x="679048" y="763929"/>
                  <a:pt x="682906" y="775504"/>
                </a:cubicBezTo>
                <a:cubicBezTo>
                  <a:pt x="584539" y="808291"/>
                  <a:pt x="704474" y="762563"/>
                  <a:pt x="625033" y="810228"/>
                </a:cubicBezTo>
                <a:cubicBezTo>
                  <a:pt x="614571" y="816505"/>
                  <a:pt x="601884" y="817944"/>
                  <a:pt x="590309" y="821802"/>
                </a:cubicBezTo>
                <a:cubicBezTo>
                  <a:pt x="523808" y="888303"/>
                  <a:pt x="541062" y="853794"/>
                  <a:pt x="520861" y="914400"/>
                </a:cubicBezTo>
                <a:cubicBezTo>
                  <a:pt x="524719" y="972273"/>
                  <a:pt x="522355" y="1030901"/>
                  <a:pt x="532435" y="1088020"/>
                </a:cubicBezTo>
                <a:cubicBezTo>
                  <a:pt x="534331" y="1098767"/>
                  <a:pt x="549970" y="1101811"/>
                  <a:pt x="555585" y="1111169"/>
                </a:cubicBezTo>
                <a:cubicBezTo>
                  <a:pt x="585530" y="1161076"/>
                  <a:pt x="545187" y="1132945"/>
                  <a:pt x="590309" y="1169043"/>
                </a:cubicBezTo>
                <a:cubicBezTo>
                  <a:pt x="601172" y="1177733"/>
                  <a:pt x="614170" y="1183502"/>
                  <a:pt x="625033" y="1192192"/>
                </a:cubicBezTo>
                <a:cubicBezTo>
                  <a:pt x="633554" y="1199009"/>
                  <a:pt x="638421" y="1210462"/>
                  <a:pt x="648182" y="1215342"/>
                </a:cubicBezTo>
                <a:cubicBezTo>
                  <a:pt x="662410" y="1222456"/>
                  <a:pt x="679244" y="1222345"/>
                  <a:pt x="694481" y="1226916"/>
                </a:cubicBezTo>
                <a:cubicBezTo>
                  <a:pt x="717854" y="1233928"/>
                  <a:pt x="740780" y="1242350"/>
                  <a:pt x="763929" y="1250066"/>
                </a:cubicBezTo>
                <a:lnTo>
                  <a:pt x="798653" y="1261640"/>
                </a:lnTo>
                <a:cubicBezTo>
                  <a:pt x="810228" y="1269357"/>
                  <a:pt x="820180" y="1280391"/>
                  <a:pt x="833377" y="1284790"/>
                </a:cubicBezTo>
                <a:cubicBezTo>
                  <a:pt x="845415" y="1288803"/>
                  <a:pt x="977613" y="1307048"/>
                  <a:pt x="983848" y="1307939"/>
                </a:cubicBezTo>
                <a:cubicBezTo>
                  <a:pt x="1006997" y="1315655"/>
                  <a:pt x="1029227" y="1327076"/>
                  <a:pt x="1053296" y="1331088"/>
                </a:cubicBezTo>
                <a:cubicBezTo>
                  <a:pt x="1149655" y="1347148"/>
                  <a:pt x="1099511" y="1339344"/>
                  <a:pt x="1203767" y="1354238"/>
                </a:cubicBezTo>
                <a:cubicBezTo>
                  <a:pt x="1217794" y="1351900"/>
                  <a:pt x="1286019" y="1344240"/>
                  <a:pt x="1307939" y="1331088"/>
                </a:cubicBezTo>
                <a:cubicBezTo>
                  <a:pt x="1317297" y="1325473"/>
                  <a:pt x="1321731" y="1313554"/>
                  <a:pt x="1331089" y="1307939"/>
                </a:cubicBezTo>
                <a:cubicBezTo>
                  <a:pt x="1341551" y="1301662"/>
                  <a:pt x="1354900" y="1301820"/>
                  <a:pt x="1365813" y="1296364"/>
                </a:cubicBezTo>
                <a:cubicBezTo>
                  <a:pt x="1455564" y="1251488"/>
                  <a:pt x="1347981" y="1290734"/>
                  <a:pt x="1435261" y="1261640"/>
                </a:cubicBezTo>
                <a:cubicBezTo>
                  <a:pt x="1446836" y="1250065"/>
                  <a:pt x="1468356" y="1243204"/>
                  <a:pt x="1469985" y="1226916"/>
                </a:cubicBezTo>
                <a:cubicBezTo>
                  <a:pt x="1475215" y="1174618"/>
                  <a:pt x="1491124" y="1051287"/>
                  <a:pt x="1435261" y="995423"/>
                </a:cubicBezTo>
                <a:cubicBezTo>
                  <a:pt x="1425424" y="985586"/>
                  <a:pt x="1412112" y="979990"/>
                  <a:pt x="1400537" y="972273"/>
                </a:cubicBezTo>
                <a:cubicBezTo>
                  <a:pt x="1396679" y="960698"/>
                  <a:pt x="1396584" y="947076"/>
                  <a:pt x="1388962" y="937549"/>
                </a:cubicBezTo>
                <a:cubicBezTo>
                  <a:pt x="1380272" y="926686"/>
                  <a:pt x="1365101" y="923090"/>
                  <a:pt x="1354238" y="914400"/>
                </a:cubicBezTo>
                <a:cubicBezTo>
                  <a:pt x="1345717" y="907583"/>
                  <a:pt x="1337906" y="899771"/>
                  <a:pt x="1331089" y="891250"/>
                </a:cubicBezTo>
                <a:cubicBezTo>
                  <a:pt x="1322399" y="880387"/>
                  <a:pt x="1317776" y="866363"/>
                  <a:pt x="1307939" y="856526"/>
                </a:cubicBezTo>
                <a:cubicBezTo>
                  <a:pt x="1272901" y="821488"/>
                  <a:pt x="1266646" y="823471"/>
                  <a:pt x="1226916" y="810228"/>
                </a:cubicBezTo>
                <a:cubicBezTo>
                  <a:pt x="1203767" y="794795"/>
                  <a:pt x="1183862" y="772727"/>
                  <a:pt x="1157468" y="763929"/>
                </a:cubicBezTo>
                <a:cubicBezTo>
                  <a:pt x="1145893" y="760071"/>
                  <a:pt x="1133657" y="757810"/>
                  <a:pt x="1122744" y="752354"/>
                </a:cubicBezTo>
                <a:cubicBezTo>
                  <a:pt x="1110302" y="746133"/>
                  <a:pt x="1101217" y="733604"/>
                  <a:pt x="1088020" y="729205"/>
                </a:cubicBezTo>
                <a:cubicBezTo>
                  <a:pt x="1065756" y="721784"/>
                  <a:pt x="1041721" y="721488"/>
                  <a:pt x="1018572" y="717630"/>
                </a:cubicBezTo>
                <a:cubicBezTo>
                  <a:pt x="891251" y="721488"/>
                  <a:pt x="763686" y="720441"/>
                  <a:pt x="636608" y="729205"/>
                </a:cubicBezTo>
                <a:cubicBezTo>
                  <a:pt x="620738" y="730300"/>
                  <a:pt x="666998" y="740780"/>
                  <a:pt x="682906" y="740780"/>
                </a:cubicBezTo>
                <a:cubicBezTo>
                  <a:pt x="756314" y="740780"/>
                  <a:pt x="829519" y="733063"/>
                  <a:pt x="902825" y="729205"/>
                </a:cubicBezTo>
                <a:cubicBezTo>
                  <a:pt x="922116" y="725347"/>
                  <a:pt x="941529" y="722054"/>
                  <a:pt x="960699" y="717630"/>
                </a:cubicBezTo>
                <a:cubicBezTo>
                  <a:pt x="983321" y="712410"/>
                  <a:pt x="1077170" y="686684"/>
                  <a:pt x="1111170" y="682906"/>
                </a:cubicBezTo>
                <a:cubicBezTo>
                  <a:pt x="1286036" y="663476"/>
                  <a:pt x="1526640" y="664988"/>
                  <a:pt x="1678329" y="659757"/>
                </a:cubicBezTo>
                <a:cubicBezTo>
                  <a:pt x="1763247" y="656829"/>
                  <a:pt x="1848091" y="652040"/>
                  <a:pt x="1932972" y="648182"/>
                </a:cubicBezTo>
                <a:cubicBezTo>
                  <a:pt x="2233386" y="614802"/>
                  <a:pt x="1903392" y="654513"/>
                  <a:pt x="2095018" y="625033"/>
                </a:cubicBezTo>
                <a:cubicBezTo>
                  <a:pt x="2155882" y="615669"/>
                  <a:pt x="2244181" y="607801"/>
                  <a:pt x="2303362" y="601883"/>
                </a:cubicBezTo>
                <a:cubicBezTo>
                  <a:pt x="2381536" y="575826"/>
                  <a:pt x="2285299" y="605898"/>
                  <a:pt x="2407534" y="578734"/>
                </a:cubicBezTo>
                <a:cubicBezTo>
                  <a:pt x="2419444" y="576087"/>
                  <a:pt x="2430527" y="570511"/>
                  <a:pt x="2442258" y="567159"/>
                </a:cubicBezTo>
                <a:cubicBezTo>
                  <a:pt x="2457554" y="562789"/>
                  <a:pt x="2473320" y="560156"/>
                  <a:pt x="2488557" y="555585"/>
                </a:cubicBezTo>
                <a:cubicBezTo>
                  <a:pt x="2511930" y="548573"/>
                  <a:pt x="2534463" y="538856"/>
                  <a:pt x="2558005" y="532435"/>
                </a:cubicBezTo>
                <a:cubicBezTo>
                  <a:pt x="2598904" y="521281"/>
                  <a:pt x="2644176" y="518104"/>
                  <a:pt x="2685327" y="509286"/>
                </a:cubicBezTo>
                <a:cubicBezTo>
                  <a:pt x="2716436" y="502620"/>
                  <a:pt x="2747058" y="493853"/>
                  <a:pt x="2777924" y="486137"/>
                </a:cubicBezTo>
                <a:cubicBezTo>
                  <a:pt x="2777927" y="486136"/>
                  <a:pt x="2870517" y="462988"/>
                  <a:pt x="2870521" y="462987"/>
                </a:cubicBezTo>
                <a:cubicBezTo>
                  <a:pt x="2893671" y="455271"/>
                  <a:pt x="2915900" y="443850"/>
                  <a:pt x="2939970" y="439838"/>
                </a:cubicBezTo>
                <a:cubicBezTo>
                  <a:pt x="2963119" y="435980"/>
                  <a:pt x="2986508" y="433354"/>
                  <a:pt x="3009418" y="428263"/>
                </a:cubicBezTo>
                <a:cubicBezTo>
                  <a:pt x="3031929" y="423261"/>
                  <a:pt x="3087178" y="398838"/>
                  <a:pt x="3102015" y="393539"/>
                </a:cubicBezTo>
                <a:cubicBezTo>
                  <a:pt x="3136485" y="381228"/>
                  <a:pt x="3171463" y="370390"/>
                  <a:pt x="3206187" y="358815"/>
                </a:cubicBezTo>
                <a:cubicBezTo>
                  <a:pt x="3217762" y="354957"/>
                  <a:pt x="3228833" y="348965"/>
                  <a:pt x="3240911" y="347240"/>
                </a:cubicBezTo>
                <a:lnTo>
                  <a:pt x="3321934" y="335666"/>
                </a:lnTo>
                <a:cubicBezTo>
                  <a:pt x="3345083" y="327949"/>
                  <a:pt x="3368726" y="321578"/>
                  <a:pt x="3391382" y="312516"/>
                </a:cubicBezTo>
                <a:cubicBezTo>
                  <a:pt x="3410673" y="304800"/>
                  <a:pt x="3429545" y="295937"/>
                  <a:pt x="3449256" y="289367"/>
                </a:cubicBezTo>
                <a:cubicBezTo>
                  <a:pt x="3464347" y="284337"/>
                  <a:pt x="3480317" y="282363"/>
                  <a:pt x="3495554" y="277792"/>
                </a:cubicBezTo>
                <a:cubicBezTo>
                  <a:pt x="3518926" y="270780"/>
                  <a:pt x="3541142" y="259756"/>
                  <a:pt x="3565002" y="254643"/>
                </a:cubicBezTo>
                <a:cubicBezTo>
                  <a:pt x="3595418" y="248125"/>
                  <a:pt x="3626734" y="246926"/>
                  <a:pt x="3657600" y="243068"/>
                </a:cubicBezTo>
                <a:lnTo>
                  <a:pt x="3727048" y="219919"/>
                </a:lnTo>
                <a:cubicBezTo>
                  <a:pt x="3765433" y="207124"/>
                  <a:pt x="3749571" y="208344"/>
                  <a:pt x="3773347" y="208344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>
          <a:xfrm>
            <a:off x="2727036" y="1539433"/>
            <a:ext cx="4355385" cy="1528054"/>
          </a:xfrm>
          <a:custGeom>
            <a:avLst/>
            <a:gdLst>
              <a:gd name="connsiteX0" fmla="*/ 49603 w 4355385"/>
              <a:gd name="connsiteY0" fmla="*/ 34724 h 1528054"/>
              <a:gd name="connsiteX1" fmla="*/ 3304 w 4355385"/>
              <a:gd name="connsiteY1" fmla="*/ 92597 h 1528054"/>
              <a:gd name="connsiteX2" fmla="*/ 14879 w 4355385"/>
              <a:gd name="connsiteY2" fmla="*/ 416689 h 1528054"/>
              <a:gd name="connsiteX3" fmla="*/ 26454 w 4355385"/>
              <a:gd name="connsiteY3" fmla="*/ 451413 h 1528054"/>
              <a:gd name="connsiteX4" fmla="*/ 95902 w 4355385"/>
              <a:gd name="connsiteY4" fmla="*/ 509286 h 1528054"/>
              <a:gd name="connsiteX5" fmla="*/ 385269 w 4355385"/>
              <a:gd name="connsiteY5" fmla="*/ 497711 h 1528054"/>
              <a:gd name="connsiteX6" fmla="*/ 443142 w 4355385"/>
              <a:gd name="connsiteY6" fmla="*/ 486137 h 1528054"/>
              <a:gd name="connsiteX7" fmla="*/ 466292 w 4355385"/>
              <a:gd name="connsiteY7" fmla="*/ 462987 h 1528054"/>
              <a:gd name="connsiteX8" fmla="*/ 466292 w 4355385"/>
              <a:gd name="connsiteY8" fmla="*/ 150471 h 1528054"/>
              <a:gd name="connsiteX9" fmla="*/ 419993 w 4355385"/>
              <a:gd name="connsiteY9" fmla="*/ 92597 h 1528054"/>
              <a:gd name="connsiteX10" fmla="*/ 408418 w 4355385"/>
              <a:gd name="connsiteY10" fmla="*/ 57873 h 1528054"/>
              <a:gd name="connsiteX11" fmla="*/ 188499 w 4355385"/>
              <a:gd name="connsiteY11" fmla="*/ 23149 h 1528054"/>
              <a:gd name="connsiteX12" fmla="*/ 107476 w 4355385"/>
              <a:gd name="connsiteY12" fmla="*/ 11575 h 1528054"/>
              <a:gd name="connsiteX13" fmla="*/ 61178 w 4355385"/>
              <a:gd name="connsiteY13" fmla="*/ 0 h 1528054"/>
              <a:gd name="connsiteX14" fmla="*/ 14879 w 4355385"/>
              <a:gd name="connsiteY14" fmla="*/ 11575 h 1528054"/>
              <a:gd name="connsiteX15" fmla="*/ 14879 w 4355385"/>
              <a:gd name="connsiteY15" fmla="*/ 381964 h 1528054"/>
              <a:gd name="connsiteX16" fmla="*/ 49603 w 4355385"/>
              <a:gd name="connsiteY16" fmla="*/ 509286 h 1528054"/>
              <a:gd name="connsiteX17" fmla="*/ 84327 w 4355385"/>
              <a:gd name="connsiteY17" fmla="*/ 544010 h 1528054"/>
              <a:gd name="connsiteX18" fmla="*/ 119051 w 4355385"/>
              <a:gd name="connsiteY18" fmla="*/ 555585 h 1528054"/>
              <a:gd name="connsiteX19" fmla="*/ 153775 w 4355385"/>
              <a:gd name="connsiteY19" fmla="*/ 578734 h 1528054"/>
              <a:gd name="connsiteX20" fmla="*/ 188499 w 4355385"/>
              <a:gd name="connsiteY20" fmla="*/ 590309 h 1528054"/>
              <a:gd name="connsiteX21" fmla="*/ 269522 w 4355385"/>
              <a:gd name="connsiteY21" fmla="*/ 625033 h 1528054"/>
              <a:gd name="connsiteX22" fmla="*/ 350545 w 4355385"/>
              <a:gd name="connsiteY22" fmla="*/ 659757 h 1528054"/>
              <a:gd name="connsiteX23" fmla="*/ 431568 w 4355385"/>
              <a:gd name="connsiteY23" fmla="*/ 694481 h 1528054"/>
              <a:gd name="connsiteX24" fmla="*/ 454717 w 4355385"/>
              <a:gd name="connsiteY24" fmla="*/ 729205 h 1528054"/>
              <a:gd name="connsiteX25" fmla="*/ 477866 w 4355385"/>
              <a:gd name="connsiteY25" fmla="*/ 914400 h 1528054"/>
              <a:gd name="connsiteX26" fmla="*/ 489441 w 4355385"/>
              <a:gd name="connsiteY26" fmla="*/ 1053296 h 1528054"/>
              <a:gd name="connsiteX27" fmla="*/ 501016 w 4355385"/>
              <a:gd name="connsiteY27" fmla="*/ 1099595 h 1528054"/>
              <a:gd name="connsiteX28" fmla="*/ 570464 w 4355385"/>
              <a:gd name="connsiteY28" fmla="*/ 1169043 h 1528054"/>
              <a:gd name="connsiteX29" fmla="*/ 639912 w 4355385"/>
              <a:gd name="connsiteY29" fmla="*/ 1226916 h 1528054"/>
              <a:gd name="connsiteX30" fmla="*/ 859831 w 4355385"/>
              <a:gd name="connsiteY30" fmla="*/ 1215342 h 1528054"/>
              <a:gd name="connsiteX31" fmla="*/ 894555 w 4355385"/>
              <a:gd name="connsiteY31" fmla="*/ 1192192 h 1528054"/>
              <a:gd name="connsiteX32" fmla="*/ 964003 w 4355385"/>
              <a:gd name="connsiteY32" fmla="*/ 1169043 h 1528054"/>
              <a:gd name="connsiteX33" fmla="*/ 987152 w 4355385"/>
              <a:gd name="connsiteY33" fmla="*/ 1134319 h 1528054"/>
              <a:gd name="connsiteX34" fmla="*/ 952428 w 4355385"/>
              <a:gd name="connsiteY34" fmla="*/ 1053296 h 1528054"/>
              <a:gd name="connsiteX35" fmla="*/ 917704 w 4355385"/>
              <a:gd name="connsiteY35" fmla="*/ 995423 h 1528054"/>
              <a:gd name="connsiteX36" fmla="*/ 894555 w 4355385"/>
              <a:gd name="connsiteY36" fmla="*/ 949124 h 1528054"/>
              <a:gd name="connsiteX37" fmla="*/ 882980 w 4355385"/>
              <a:gd name="connsiteY37" fmla="*/ 798653 h 1528054"/>
              <a:gd name="connsiteX38" fmla="*/ 871406 w 4355385"/>
              <a:gd name="connsiteY38" fmla="*/ 763929 h 1528054"/>
              <a:gd name="connsiteX39" fmla="*/ 801957 w 4355385"/>
              <a:gd name="connsiteY39" fmla="*/ 729205 h 1528054"/>
              <a:gd name="connsiteX40" fmla="*/ 524165 w 4355385"/>
              <a:gd name="connsiteY40" fmla="*/ 740780 h 1528054"/>
              <a:gd name="connsiteX41" fmla="*/ 489441 w 4355385"/>
              <a:gd name="connsiteY41" fmla="*/ 752354 h 1528054"/>
              <a:gd name="connsiteX42" fmla="*/ 466292 w 4355385"/>
              <a:gd name="connsiteY42" fmla="*/ 775504 h 1528054"/>
              <a:gd name="connsiteX43" fmla="*/ 501016 w 4355385"/>
              <a:gd name="connsiteY43" fmla="*/ 1076445 h 1528054"/>
              <a:gd name="connsiteX44" fmla="*/ 535740 w 4355385"/>
              <a:gd name="connsiteY44" fmla="*/ 1134319 h 1528054"/>
              <a:gd name="connsiteX45" fmla="*/ 605188 w 4355385"/>
              <a:gd name="connsiteY45" fmla="*/ 1226916 h 1528054"/>
              <a:gd name="connsiteX46" fmla="*/ 639912 w 4355385"/>
              <a:gd name="connsiteY46" fmla="*/ 1261640 h 1528054"/>
              <a:gd name="connsiteX47" fmla="*/ 674636 w 4355385"/>
              <a:gd name="connsiteY47" fmla="*/ 1273215 h 1528054"/>
              <a:gd name="connsiteX48" fmla="*/ 709360 w 4355385"/>
              <a:gd name="connsiteY48" fmla="*/ 1296364 h 1528054"/>
              <a:gd name="connsiteX49" fmla="*/ 755659 w 4355385"/>
              <a:gd name="connsiteY49" fmla="*/ 1307939 h 1528054"/>
              <a:gd name="connsiteX50" fmla="*/ 825107 w 4355385"/>
              <a:gd name="connsiteY50" fmla="*/ 1331089 h 1528054"/>
              <a:gd name="connsiteX51" fmla="*/ 998727 w 4355385"/>
              <a:gd name="connsiteY51" fmla="*/ 1354238 h 1528054"/>
              <a:gd name="connsiteX52" fmla="*/ 1172347 w 4355385"/>
              <a:gd name="connsiteY52" fmla="*/ 1377387 h 1528054"/>
              <a:gd name="connsiteX53" fmla="*/ 1207071 w 4355385"/>
              <a:gd name="connsiteY53" fmla="*/ 1388962 h 1528054"/>
              <a:gd name="connsiteX54" fmla="*/ 1288094 w 4355385"/>
              <a:gd name="connsiteY54" fmla="*/ 1400537 h 1528054"/>
              <a:gd name="connsiteX55" fmla="*/ 1508013 w 4355385"/>
              <a:gd name="connsiteY55" fmla="*/ 1446835 h 1528054"/>
              <a:gd name="connsiteX56" fmla="*/ 1646909 w 4355385"/>
              <a:gd name="connsiteY56" fmla="*/ 1458410 h 1528054"/>
              <a:gd name="connsiteX57" fmla="*/ 1936276 w 4355385"/>
              <a:gd name="connsiteY57" fmla="*/ 1493134 h 1528054"/>
              <a:gd name="connsiteX58" fmla="*/ 1971000 w 4355385"/>
              <a:gd name="connsiteY58" fmla="*/ 1504709 h 1528054"/>
              <a:gd name="connsiteX59" fmla="*/ 2619183 w 4355385"/>
              <a:gd name="connsiteY59" fmla="*/ 1504709 h 1528054"/>
              <a:gd name="connsiteX60" fmla="*/ 2665481 w 4355385"/>
              <a:gd name="connsiteY60" fmla="*/ 1493134 h 1528054"/>
              <a:gd name="connsiteX61" fmla="*/ 2700206 w 4355385"/>
              <a:gd name="connsiteY61" fmla="*/ 1481559 h 1528054"/>
              <a:gd name="connsiteX62" fmla="*/ 2758079 w 4355385"/>
              <a:gd name="connsiteY62" fmla="*/ 1469985 h 1528054"/>
              <a:gd name="connsiteX63" fmla="*/ 2908550 w 4355385"/>
              <a:gd name="connsiteY63" fmla="*/ 1435261 h 1528054"/>
              <a:gd name="connsiteX64" fmla="*/ 3151618 w 4355385"/>
              <a:gd name="connsiteY64" fmla="*/ 1412111 h 1528054"/>
              <a:gd name="connsiteX65" fmla="*/ 3209492 w 4355385"/>
              <a:gd name="connsiteY65" fmla="*/ 1400537 h 1528054"/>
              <a:gd name="connsiteX66" fmla="*/ 3417836 w 4355385"/>
              <a:gd name="connsiteY66" fmla="*/ 1365813 h 1528054"/>
              <a:gd name="connsiteX67" fmla="*/ 3475709 w 4355385"/>
              <a:gd name="connsiteY67" fmla="*/ 1354238 h 1528054"/>
              <a:gd name="connsiteX68" fmla="*/ 4355385 w 4355385"/>
              <a:gd name="connsiteY68" fmla="*/ 1342663 h 15280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</a:cxnLst>
            <a:rect l="l" t="t" r="r" b="b"/>
            <a:pathLst>
              <a:path w="4355385" h="1528054">
                <a:moveTo>
                  <a:pt x="49603" y="34724"/>
                </a:moveTo>
                <a:cubicBezTo>
                  <a:pt x="34170" y="54015"/>
                  <a:pt x="5541" y="67994"/>
                  <a:pt x="3304" y="92597"/>
                </a:cubicBezTo>
                <a:cubicBezTo>
                  <a:pt x="-6483" y="200253"/>
                  <a:pt x="7919" y="308814"/>
                  <a:pt x="14879" y="416689"/>
                </a:cubicBezTo>
                <a:cubicBezTo>
                  <a:pt x="15665" y="428864"/>
                  <a:pt x="19686" y="441261"/>
                  <a:pt x="26454" y="451413"/>
                </a:cubicBezTo>
                <a:cubicBezTo>
                  <a:pt x="44279" y="478150"/>
                  <a:pt x="70279" y="492204"/>
                  <a:pt x="95902" y="509286"/>
                </a:cubicBezTo>
                <a:cubicBezTo>
                  <a:pt x="192358" y="505428"/>
                  <a:pt x="288950" y="504132"/>
                  <a:pt x="385269" y="497711"/>
                </a:cubicBezTo>
                <a:cubicBezTo>
                  <a:pt x="404898" y="496402"/>
                  <a:pt x="425060" y="493887"/>
                  <a:pt x="443142" y="486137"/>
                </a:cubicBezTo>
                <a:cubicBezTo>
                  <a:pt x="453173" y="481838"/>
                  <a:pt x="458575" y="470704"/>
                  <a:pt x="466292" y="462987"/>
                </a:cubicBezTo>
                <a:cubicBezTo>
                  <a:pt x="505183" y="346306"/>
                  <a:pt x="493477" y="395140"/>
                  <a:pt x="466292" y="150471"/>
                </a:cubicBezTo>
                <a:cubicBezTo>
                  <a:pt x="464467" y="134047"/>
                  <a:pt x="431501" y="104105"/>
                  <a:pt x="419993" y="92597"/>
                </a:cubicBezTo>
                <a:cubicBezTo>
                  <a:pt x="416135" y="81022"/>
                  <a:pt x="416040" y="67400"/>
                  <a:pt x="408418" y="57873"/>
                </a:cubicBezTo>
                <a:cubicBezTo>
                  <a:pt x="364568" y="3061"/>
                  <a:pt x="199330" y="23826"/>
                  <a:pt x="188499" y="23149"/>
                </a:cubicBezTo>
                <a:cubicBezTo>
                  <a:pt x="161491" y="19291"/>
                  <a:pt x="134318" y="16455"/>
                  <a:pt x="107476" y="11575"/>
                </a:cubicBezTo>
                <a:cubicBezTo>
                  <a:pt x="91825" y="8729"/>
                  <a:pt x="77086" y="0"/>
                  <a:pt x="61178" y="0"/>
                </a:cubicBezTo>
                <a:cubicBezTo>
                  <a:pt x="45270" y="0"/>
                  <a:pt x="30312" y="7717"/>
                  <a:pt x="14879" y="11575"/>
                </a:cubicBezTo>
                <a:cubicBezTo>
                  <a:pt x="-4490" y="185891"/>
                  <a:pt x="-3337" y="126950"/>
                  <a:pt x="14879" y="381964"/>
                </a:cubicBezTo>
                <a:cubicBezTo>
                  <a:pt x="16270" y="401436"/>
                  <a:pt x="38800" y="498483"/>
                  <a:pt x="49603" y="509286"/>
                </a:cubicBezTo>
                <a:cubicBezTo>
                  <a:pt x="61178" y="520861"/>
                  <a:pt x="70707" y="534930"/>
                  <a:pt x="84327" y="544010"/>
                </a:cubicBezTo>
                <a:cubicBezTo>
                  <a:pt x="94479" y="550778"/>
                  <a:pt x="108138" y="550129"/>
                  <a:pt x="119051" y="555585"/>
                </a:cubicBezTo>
                <a:cubicBezTo>
                  <a:pt x="131493" y="561806"/>
                  <a:pt x="141333" y="572513"/>
                  <a:pt x="153775" y="578734"/>
                </a:cubicBezTo>
                <a:cubicBezTo>
                  <a:pt x="164688" y="584190"/>
                  <a:pt x="177586" y="584853"/>
                  <a:pt x="188499" y="590309"/>
                </a:cubicBezTo>
                <a:cubicBezTo>
                  <a:pt x="268432" y="630275"/>
                  <a:pt x="173165" y="600943"/>
                  <a:pt x="269522" y="625033"/>
                </a:cubicBezTo>
                <a:cubicBezTo>
                  <a:pt x="356698" y="683150"/>
                  <a:pt x="245905" y="614911"/>
                  <a:pt x="350545" y="659757"/>
                </a:cubicBezTo>
                <a:cubicBezTo>
                  <a:pt x="462453" y="707717"/>
                  <a:pt x="298646" y="661250"/>
                  <a:pt x="431568" y="694481"/>
                </a:cubicBezTo>
                <a:cubicBezTo>
                  <a:pt x="439284" y="706056"/>
                  <a:pt x="452153" y="715532"/>
                  <a:pt x="454717" y="729205"/>
                </a:cubicBezTo>
                <a:cubicBezTo>
                  <a:pt x="508336" y="1015171"/>
                  <a:pt x="440415" y="802040"/>
                  <a:pt x="477866" y="914400"/>
                </a:cubicBezTo>
                <a:cubicBezTo>
                  <a:pt x="481724" y="960699"/>
                  <a:pt x="483678" y="1007196"/>
                  <a:pt x="489441" y="1053296"/>
                </a:cubicBezTo>
                <a:cubicBezTo>
                  <a:pt x="491414" y="1069081"/>
                  <a:pt x="491893" y="1086563"/>
                  <a:pt x="501016" y="1099595"/>
                </a:cubicBezTo>
                <a:cubicBezTo>
                  <a:pt x="519790" y="1126415"/>
                  <a:pt x="547315" y="1145894"/>
                  <a:pt x="570464" y="1169043"/>
                </a:cubicBezTo>
                <a:cubicBezTo>
                  <a:pt x="615025" y="1213604"/>
                  <a:pt x="591568" y="1194687"/>
                  <a:pt x="639912" y="1226916"/>
                </a:cubicBezTo>
                <a:cubicBezTo>
                  <a:pt x="713218" y="1223058"/>
                  <a:pt x="787096" y="1225260"/>
                  <a:pt x="859831" y="1215342"/>
                </a:cubicBezTo>
                <a:cubicBezTo>
                  <a:pt x="873615" y="1213462"/>
                  <a:pt x="881843" y="1197842"/>
                  <a:pt x="894555" y="1192192"/>
                </a:cubicBezTo>
                <a:cubicBezTo>
                  <a:pt x="916853" y="1182282"/>
                  <a:pt x="964003" y="1169043"/>
                  <a:pt x="964003" y="1169043"/>
                </a:cubicBezTo>
                <a:cubicBezTo>
                  <a:pt x="971719" y="1157468"/>
                  <a:pt x="985427" y="1148123"/>
                  <a:pt x="987152" y="1134319"/>
                </a:cubicBezTo>
                <a:cubicBezTo>
                  <a:pt x="993248" y="1085553"/>
                  <a:pt x="978501" y="1079368"/>
                  <a:pt x="952428" y="1053296"/>
                </a:cubicBezTo>
                <a:cubicBezTo>
                  <a:pt x="925561" y="972691"/>
                  <a:pt x="960073" y="1058976"/>
                  <a:pt x="917704" y="995423"/>
                </a:cubicBezTo>
                <a:cubicBezTo>
                  <a:pt x="908133" y="981066"/>
                  <a:pt x="902271" y="964557"/>
                  <a:pt x="894555" y="949124"/>
                </a:cubicBezTo>
                <a:cubicBezTo>
                  <a:pt x="890697" y="898967"/>
                  <a:pt x="889219" y="848570"/>
                  <a:pt x="882980" y="798653"/>
                </a:cubicBezTo>
                <a:cubicBezTo>
                  <a:pt x="881467" y="786547"/>
                  <a:pt x="879028" y="773456"/>
                  <a:pt x="871406" y="763929"/>
                </a:cubicBezTo>
                <a:cubicBezTo>
                  <a:pt x="855089" y="743532"/>
                  <a:pt x="824830" y="736830"/>
                  <a:pt x="801957" y="729205"/>
                </a:cubicBezTo>
                <a:cubicBezTo>
                  <a:pt x="709360" y="733063"/>
                  <a:pt x="616589" y="733934"/>
                  <a:pt x="524165" y="740780"/>
                </a:cubicBezTo>
                <a:cubicBezTo>
                  <a:pt x="511998" y="741681"/>
                  <a:pt x="499903" y="746077"/>
                  <a:pt x="489441" y="752354"/>
                </a:cubicBezTo>
                <a:cubicBezTo>
                  <a:pt x="480083" y="757969"/>
                  <a:pt x="474008" y="767787"/>
                  <a:pt x="466292" y="775504"/>
                </a:cubicBezTo>
                <a:cubicBezTo>
                  <a:pt x="479086" y="1031389"/>
                  <a:pt x="453433" y="933695"/>
                  <a:pt x="501016" y="1076445"/>
                </a:cubicBezTo>
                <a:cubicBezTo>
                  <a:pt x="516042" y="1121525"/>
                  <a:pt x="503961" y="1102541"/>
                  <a:pt x="535740" y="1134319"/>
                </a:cubicBezTo>
                <a:cubicBezTo>
                  <a:pt x="555941" y="1194925"/>
                  <a:pt x="538687" y="1160415"/>
                  <a:pt x="605188" y="1226916"/>
                </a:cubicBezTo>
                <a:cubicBezTo>
                  <a:pt x="616763" y="1238491"/>
                  <a:pt x="624383" y="1256464"/>
                  <a:pt x="639912" y="1261640"/>
                </a:cubicBezTo>
                <a:cubicBezTo>
                  <a:pt x="651487" y="1265498"/>
                  <a:pt x="663723" y="1267759"/>
                  <a:pt x="674636" y="1273215"/>
                </a:cubicBezTo>
                <a:cubicBezTo>
                  <a:pt x="687078" y="1279436"/>
                  <a:pt x="696574" y="1290884"/>
                  <a:pt x="709360" y="1296364"/>
                </a:cubicBezTo>
                <a:cubicBezTo>
                  <a:pt x="723982" y="1302630"/>
                  <a:pt x="740422" y="1303368"/>
                  <a:pt x="755659" y="1307939"/>
                </a:cubicBezTo>
                <a:cubicBezTo>
                  <a:pt x="779031" y="1314951"/>
                  <a:pt x="801179" y="1326304"/>
                  <a:pt x="825107" y="1331089"/>
                </a:cubicBezTo>
                <a:cubicBezTo>
                  <a:pt x="921002" y="1350267"/>
                  <a:pt x="863405" y="1340705"/>
                  <a:pt x="998727" y="1354238"/>
                </a:cubicBezTo>
                <a:cubicBezTo>
                  <a:pt x="1087443" y="1383811"/>
                  <a:pt x="983529" y="1352212"/>
                  <a:pt x="1172347" y="1377387"/>
                </a:cubicBezTo>
                <a:cubicBezTo>
                  <a:pt x="1184441" y="1378999"/>
                  <a:pt x="1195107" y="1386569"/>
                  <a:pt x="1207071" y="1388962"/>
                </a:cubicBezTo>
                <a:cubicBezTo>
                  <a:pt x="1233823" y="1394313"/>
                  <a:pt x="1261086" y="1396679"/>
                  <a:pt x="1288094" y="1400537"/>
                </a:cubicBezTo>
                <a:cubicBezTo>
                  <a:pt x="1366441" y="1426651"/>
                  <a:pt x="1392992" y="1437250"/>
                  <a:pt x="1508013" y="1446835"/>
                </a:cubicBezTo>
                <a:cubicBezTo>
                  <a:pt x="1554312" y="1450693"/>
                  <a:pt x="1600756" y="1453085"/>
                  <a:pt x="1646909" y="1458410"/>
                </a:cubicBezTo>
                <a:cubicBezTo>
                  <a:pt x="2080392" y="1508427"/>
                  <a:pt x="1575566" y="1460341"/>
                  <a:pt x="1936276" y="1493134"/>
                </a:cubicBezTo>
                <a:cubicBezTo>
                  <a:pt x="1947851" y="1496992"/>
                  <a:pt x="1959163" y="1501750"/>
                  <a:pt x="1971000" y="1504709"/>
                </a:cubicBezTo>
                <a:cubicBezTo>
                  <a:pt x="2175328" y="1555790"/>
                  <a:pt x="2474701" y="1507542"/>
                  <a:pt x="2619183" y="1504709"/>
                </a:cubicBezTo>
                <a:cubicBezTo>
                  <a:pt x="2634616" y="1500851"/>
                  <a:pt x="2650185" y="1497504"/>
                  <a:pt x="2665481" y="1493134"/>
                </a:cubicBezTo>
                <a:cubicBezTo>
                  <a:pt x="2677213" y="1489782"/>
                  <a:pt x="2688369" y="1484518"/>
                  <a:pt x="2700206" y="1481559"/>
                </a:cubicBezTo>
                <a:cubicBezTo>
                  <a:pt x="2719292" y="1476788"/>
                  <a:pt x="2738910" y="1474409"/>
                  <a:pt x="2758079" y="1469985"/>
                </a:cubicBezTo>
                <a:cubicBezTo>
                  <a:pt x="2782766" y="1464288"/>
                  <a:pt x="2873272" y="1439331"/>
                  <a:pt x="2908550" y="1435261"/>
                </a:cubicBezTo>
                <a:cubicBezTo>
                  <a:pt x="2989403" y="1425932"/>
                  <a:pt x="3070595" y="1419828"/>
                  <a:pt x="3151618" y="1412111"/>
                </a:cubicBezTo>
                <a:cubicBezTo>
                  <a:pt x="3170909" y="1408253"/>
                  <a:pt x="3190110" y="1403908"/>
                  <a:pt x="3209492" y="1400537"/>
                </a:cubicBezTo>
                <a:cubicBezTo>
                  <a:pt x="3278857" y="1388474"/>
                  <a:pt x="3348797" y="1379621"/>
                  <a:pt x="3417836" y="1365813"/>
                </a:cubicBezTo>
                <a:cubicBezTo>
                  <a:pt x="3437127" y="1361955"/>
                  <a:pt x="3456056" y="1355131"/>
                  <a:pt x="3475709" y="1354238"/>
                </a:cubicBezTo>
                <a:cubicBezTo>
                  <a:pt x="3810854" y="1339004"/>
                  <a:pt x="4022216" y="1342663"/>
                  <a:pt x="4355385" y="1342663"/>
                </a:cubicBezTo>
              </a:path>
            </a:pathLst>
          </a:cu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 Single Corner Rectangle 12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Round Single Corner Rectangle 13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8" name="Round Single Corner Rectangle 17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9" name="Round Single Corner Rectangle 18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7537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16" grpId="0" animBg="1"/>
      <p:bldP spid="9" grpId="0" animBg="1"/>
      <p:bldP spid="12" grpId="0" animBg="1"/>
      <p:bldP spid="13" grpId="0" animBg="1"/>
      <p:bldP spid="14" grpId="0" animBg="1"/>
      <p:bldP spid="18" grpId="0" animBg="1"/>
      <p:bldP spid="19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485901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247901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086101"/>
            <a:ext cx="4648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041400" y="4268570"/>
            <a:ext cx="83820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err="1">
                <a:latin typeface="NikoshBAN" pitchFamily="2" charset="0"/>
                <a:cs typeface="NikoshBAN" pitchFamily="2" charset="0"/>
              </a:rPr>
              <a:t>এখানে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মধ্যপদজনিত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ঘটেছে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3" name="Explosion 2 2"/>
          <p:cNvSpPr/>
          <p:nvPr/>
        </p:nvSpPr>
        <p:spPr>
          <a:xfrm>
            <a:off x="5765800" y="1104902"/>
            <a:ext cx="3733800" cy="1142999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মধ্যপদ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Explosion 2 15"/>
          <p:cNvSpPr/>
          <p:nvPr/>
        </p:nvSpPr>
        <p:spPr>
          <a:xfrm>
            <a:off x="6223000" y="2322732"/>
            <a:ext cx="3048000" cy="1142999"/>
          </a:xfrm>
          <a:prstGeom prst="irregularSeal2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3089154" y="1504710"/>
            <a:ext cx="3854370" cy="1365813"/>
          </a:xfrm>
          <a:custGeom>
            <a:avLst/>
            <a:gdLst>
              <a:gd name="connsiteX0" fmla="*/ 289368 w 3854370"/>
              <a:gd name="connsiteY0" fmla="*/ 335666 h 1365813"/>
              <a:gd name="connsiteX1" fmla="*/ 370390 w 3854370"/>
              <a:gd name="connsiteY1" fmla="*/ 405114 h 1365813"/>
              <a:gd name="connsiteX2" fmla="*/ 428264 w 3854370"/>
              <a:gd name="connsiteY2" fmla="*/ 486137 h 1365813"/>
              <a:gd name="connsiteX3" fmla="*/ 474562 w 3854370"/>
              <a:gd name="connsiteY3" fmla="*/ 520861 h 1365813"/>
              <a:gd name="connsiteX4" fmla="*/ 532436 w 3854370"/>
              <a:gd name="connsiteY4" fmla="*/ 567159 h 1365813"/>
              <a:gd name="connsiteX5" fmla="*/ 601884 w 3854370"/>
              <a:gd name="connsiteY5" fmla="*/ 601883 h 1365813"/>
              <a:gd name="connsiteX6" fmla="*/ 856527 w 3854370"/>
              <a:gd name="connsiteY6" fmla="*/ 578734 h 1365813"/>
              <a:gd name="connsiteX7" fmla="*/ 972274 w 3854370"/>
              <a:gd name="connsiteY7" fmla="*/ 544010 h 1365813"/>
              <a:gd name="connsiteX8" fmla="*/ 1018573 w 3854370"/>
              <a:gd name="connsiteY8" fmla="*/ 532435 h 1365813"/>
              <a:gd name="connsiteX9" fmla="*/ 1134319 w 3854370"/>
              <a:gd name="connsiteY9" fmla="*/ 497711 h 1365813"/>
              <a:gd name="connsiteX10" fmla="*/ 1284790 w 3854370"/>
              <a:gd name="connsiteY10" fmla="*/ 474562 h 1365813"/>
              <a:gd name="connsiteX11" fmla="*/ 1504709 w 3854370"/>
              <a:gd name="connsiteY11" fmla="*/ 462987 h 1365813"/>
              <a:gd name="connsiteX12" fmla="*/ 1574157 w 3854370"/>
              <a:gd name="connsiteY12" fmla="*/ 451413 h 1365813"/>
              <a:gd name="connsiteX13" fmla="*/ 1597307 w 3854370"/>
              <a:gd name="connsiteY13" fmla="*/ 428263 h 1365813"/>
              <a:gd name="connsiteX14" fmla="*/ 1620456 w 3854370"/>
              <a:gd name="connsiteY14" fmla="*/ 393539 h 1365813"/>
              <a:gd name="connsiteX15" fmla="*/ 1643605 w 3854370"/>
              <a:gd name="connsiteY15" fmla="*/ 312516 h 1365813"/>
              <a:gd name="connsiteX16" fmla="*/ 1632031 w 3854370"/>
              <a:gd name="connsiteY16" fmla="*/ 185195 h 1365813"/>
              <a:gd name="connsiteX17" fmla="*/ 1620456 w 3854370"/>
              <a:gd name="connsiteY17" fmla="*/ 150471 h 1365813"/>
              <a:gd name="connsiteX18" fmla="*/ 1585732 w 3854370"/>
              <a:gd name="connsiteY18" fmla="*/ 127321 h 1365813"/>
              <a:gd name="connsiteX19" fmla="*/ 1516284 w 3854370"/>
              <a:gd name="connsiteY19" fmla="*/ 57873 h 1365813"/>
              <a:gd name="connsiteX20" fmla="*/ 1481560 w 3854370"/>
              <a:gd name="connsiteY20" fmla="*/ 34724 h 1365813"/>
              <a:gd name="connsiteX21" fmla="*/ 1134319 w 3854370"/>
              <a:gd name="connsiteY21" fmla="*/ 23149 h 1365813"/>
              <a:gd name="connsiteX22" fmla="*/ 1064871 w 3854370"/>
              <a:gd name="connsiteY22" fmla="*/ 11575 h 1365813"/>
              <a:gd name="connsiteX23" fmla="*/ 1018573 w 3854370"/>
              <a:gd name="connsiteY23" fmla="*/ 0 h 1365813"/>
              <a:gd name="connsiteX24" fmla="*/ 300942 w 3854370"/>
              <a:gd name="connsiteY24" fmla="*/ 11575 h 1365813"/>
              <a:gd name="connsiteX25" fmla="*/ 254643 w 3854370"/>
              <a:gd name="connsiteY25" fmla="*/ 23149 h 1365813"/>
              <a:gd name="connsiteX26" fmla="*/ 231494 w 3854370"/>
              <a:gd name="connsiteY26" fmla="*/ 46299 h 1365813"/>
              <a:gd name="connsiteX27" fmla="*/ 196770 w 3854370"/>
              <a:gd name="connsiteY27" fmla="*/ 57873 h 1365813"/>
              <a:gd name="connsiteX28" fmla="*/ 185195 w 3854370"/>
              <a:gd name="connsiteY28" fmla="*/ 92597 h 1365813"/>
              <a:gd name="connsiteX29" fmla="*/ 219919 w 3854370"/>
              <a:gd name="connsiteY29" fmla="*/ 196769 h 1365813"/>
              <a:gd name="connsiteX30" fmla="*/ 254643 w 3854370"/>
              <a:gd name="connsiteY30" fmla="*/ 219919 h 1365813"/>
              <a:gd name="connsiteX31" fmla="*/ 324092 w 3854370"/>
              <a:gd name="connsiteY31" fmla="*/ 300942 h 1365813"/>
              <a:gd name="connsiteX32" fmla="*/ 347241 w 3854370"/>
              <a:gd name="connsiteY32" fmla="*/ 393539 h 1365813"/>
              <a:gd name="connsiteX33" fmla="*/ 381965 w 3854370"/>
              <a:gd name="connsiteY33" fmla="*/ 416688 h 1365813"/>
              <a:gd name="connsiteX34" fmla="*/ 428264 w 3854370"/>
              <a:gd name="connsiteY34" fmla="*/ 462987 h 1365813"/>
              <a:gd name="connsiteX35" fmla="*/ 509287 w 3854370"/>
              <a:gd name="connsiteY35" fmla="*/ 486137 h 1365813"/>
              <a:gd name="connsiteX36" fmla="*/ 520861 w 3854370"/>
              <a:gd name="connsiteY36" fmla="*/ 729205 h 1365813"/>
              <a:gd name="connsiteX37" fmla="*/ 486137 w 3854370"/>
              <a:gd name="connsiteY37" fmla="*/ 810228 h 1365813"/>
              <a:gd name="connsiteX38" fmla="*/ 451413 w 3854370"/>
              <a:gd name="connsiteY38" fmla="*/ 821802 h 1365813"/>
              <a:gd name="connsiteX39" fmla="*/ 312517 w 3854370"/>
              <a:gd name="connsiteY39" fmla="*/ 798653 h 1365813"/>
              <a:gd name="connsiteX40" fmla="*/ 150471 w 3854370"/>
              <a:gd name="connsiteY40" fmla="*/ 810228 h 1365813"/>
              <a:gd name="connsiteX41" fmla="*/ 115747 w 3854370"/>
              <a:gd name="connsiteY41" fmla="*/ 821802 h 1365813"/>
              <a:gd name="connsiteX42" fmla="*/ 92598 w 3854370"/>
              <a:gd name="connsiteY42" fmla="*/ 844952 h 1365813"/>
              <a:gd name="connsiteX43" fmla="*/ 46299 w 3854370"/>
              <a:gd name="connsiteY43" fmla="*/ 879676 h 1365813"/>
              <a:gd name="connsiteX44" fmla="*/ 11575 w 3854370"/>
              <a:gd name="connsiteY44" fmla="*/ 995423 h 1365813"/>
              <a:gd name="connsiteX45" fmla="*/ 0 w 3854370"/>
              <a:gd name="connsiteY45" fmla="*/ 1030147 h 1365813"/>
              <a:gd name="connsiteX46" fmla="*/ 11575 w 3854370"/>
              <a:gd name="connsiteY46" fmla="*/ 1145894 h 1365813"/>
              <a:gd name="connsiteX47" fmla="*/ 34724 w 3854370"/>
              <a:gd name="connsiteY47" fmla="*/ 1180618 h 1365813"/>
              <a:gd name="connsiteX48" fmla="*/ 92598 w 3854370"/>
              <a:gd name="connsiteY48" fmla="*/ 1226916 h 1365813"/>
              <a:gd name="connsiteX49" fmla="*/ 150471 w 3854370"/>
              <a:gd name="connsiteY49" fmla="*/ 1296364 h 1365813"/>
              <a:gd name="connsiteX50" fmla="*/ 324092 w 3854370"/>
              <a:gd name="connsiteY50" fmla="*/ 1331088 h 1365813"/>
              <a:gd name="connsiteX51" fmla="*/ 520861 w 3854370"/>
              <a:gd name="connsiteY51" fmla="*/ 1365813 h 1365813"/>
              <a:gd name="connsiteX52" fmla="*/ 868102 w 3854370"/>
              <a:gd name="connsiteY52" fmla="*/ 1354238 h 1365813"/>
              <a:gd name="connsiteX53" fmla="*/ 995423 w 3854370"/>
              <a:gd name="connsiteY53" fmla="*/ 1331088 h 1365813"/>
              <a:gd name="connsiteX54" fmla="*/ 1064871 w 3854370"/>
              <a:gd name="connsiteY54" fmla="*/ 1296364 h 1365813"/>
              <a:gd name="connsiteX55" fmla="*/ 1088021 w 3854370"/>
              <a:gd name="connsiteY55" fmla="*/ 1273215 h 1365813"/>
              <a:gd name="connsiteX56" fmla="*/ 1134319 w 3854370"/>
              <a:gd name="connsiteY56" fmla="*/ 1261640 h 1365813"/>
              <a:gd name="connsiteX57" fmla="*/ 1261641 w 3854370"/>
              <a:gd name="connsiteY57" fmla="*/ 1238491 h 1365813"/>
              <a:gd name="connsiteX58" fmla="*/ 1342664 w 3854370"/>
              <a:gd name="connsiteY58" fmla="*/ 1192192 h 1365813"/>
              <a:gd name="connsiteX59" fmla="*/ 1365813 w 3854370"/>
              <a:gd name="connsiteY59" fmla="*/ 1157468 h 1365813"/>
              <a:gd name="connsiteX60" fmla="*/ 1388962 w 3854370"/>
              <a:gd name="connsiteY60" fmla="*/ 1088020 h 1365813"/>
              <a:gd name="connsiteX61" fmla="*/ 1377388 w 3854370"/>
              <a:gd name="connsiteY61" fmla="*/ 949124 h 1365813"/>
              <a:gd name="connsiteX62" fmla="*/ 1354238 w 3854370"/>
              <a:gd name="connsiteY62" fmla="*/ 925975 h 1365813"/>
              <a:gd name="connsiteX63" fmla="*/ 1342664 w 3854370"/>
              <a:gd name="connsiteY63" fmla="*/ 891250 h 1365813"/>
              <a:gd name="connsiteX64" fmla="*/ 1319514 w 3854370"/>
              <a:gd name="connsiteY64" fmla="*/ 856526 h 1365813"/>
              <a:gd name="connsiteX65" fmla="*/ 1273216 w 3854370"/>
              <a:gd name="connsiteY65" fmla="*/ 798653 h 1365813"/>
              <a:gd name="connsiteX66" fmla="*/ 1250066 w 3854370"/>
              <a:gd name="connsiteY66" fmla="*/ 763929 h 1365813"/>
              <a:gd name="connsiteX67" fmla="*/ 1215342 w 3854370"/>
              <a:gd name="connsiteY67" fmla="*/ 752354 h 1365813"/>
              <a:gd name="connsiteX68" fmla="*/ 1099595 w 3854370"/>
              <a:gd name="connsiteY68" fmla="*/ 740780 h 1365813"/>
              <a:gd name="connsiteX69" fmla="*/ 1006998 w 3854370"/>
              <a:gd name="connsiteY69" fmla="*/ 729205 h 1365813"/>
              <a:gd name="connsiteX70" fmla="*/ 601884 w 3854370"/>
              <a:gd name="connsiteY70" fmla="*/ 763929 h 1365813"/>
              <a:gd name="connsiteX71" fmla="*/ 486137 w 3854370"/>
              <a:gd name="connsiteY71" fmla="*/ 775504 h 1365813"/>
              <a:gd name="connsiteX72" fmla="*/ 416689 w 3854370"/>
              <a:gd name="connsiteY72" fmla="*/ 787078 h 1365813"/>
              <a:gd name="connsiteX73" fmla="*/ 544011 w 3854370"/>
              <a:gd name="connsiteY73" fmla="*/ 775504 h 1365813"/>
              <a:gd name="connsiteX74" fmla="*/ 1354238 w 3854370"/>
              <a:gd name="connsiteY74" fmla="*/ 763929 h 1365813"/>
              <a:gd name="connsiteX75" fmla="*/ 1412112 w 3854370"/>
              <a:gd name="connsiteY75" fmla="*/ 775504 h 1365813"/>
              <a:gd name="connsiteX76" fmla="*/ 1713054 w 3854370"/>
              <a:gd name="connsiteY76" fmla="*/ 798653 h 1365813"/>
              <a:gd name="connsiteX77" fmla="*/ 2025570 w 3854370"/>
              <a:gd name="connsiteY77" fmla="*/ 787078 h 1365813"/>
              <a:gd name="connsiteX78" fmla="*/ 2095018 w 3854370"/>
              <a:gd name="connsiteY78" fmla="*/ 763929 h 1365813"/>
              <a:gd name="connsiteX79" fmla="*/ 2129742 w 3854370"/>
              <a:gd name="connsiteY79" fmla="*/ 752354 h 1365813"/>
              <a:gd name="connsiteX80" fmla="*/ 2164466 w 3854370"/>
              <a:gd name="connsiteY80" fmla="*/ 729205 h 1365813"/>
              <a:gd name="connsiteX81" fmla="*/ 2245489 w 3854370"/>
              <a:gd name="connsiteY81" fmla="*/ 706056 h 1365813"/>
              <a:gd name="connsiteX82" fmla="*/ 2314937 w 3854370"/>
              <a:gd name="connsiteY82" fmla="*/ 682906 h 1365813"/>
              <a:gd name="connsiteX83" fmla="*/ 2349661 w 3854370"/>
              <a:gd name="connsiteY83" fmla="*/ 671332 h 1365813"/>
              <a:gd name="connsiteX84" fmla="*/ 2384385 w 3854370"/>
              <a:gd name="connsiteY84" fmla="*/ 659757 h 1365813"/>
              <a:gd name="connsiteX85" fmla="*/ 2419109 w 3854370"/>
              <a:gd name="connsiteY85" fmla="*/ 648182 h 1365813"/>
              <a:gd name="connsiteX86" fmla="*/ 2476983 w 3854370"/>
              <a:gd name="connsiteY86" fmla="*/ 613458 h 1365813"/>
              <a:gd name="connsiteX87" fmla="*/ 2511707 w 3854370"/>
              <a:gd name="connsiteY87" fmla="*/ 601883 h 1365813"/>
              <a:gd name="connsiteX88" fmla="*/ 2569580 w 3854370"/>
              <a:gd name="connsiteY88" fmla="*/ 578734 h 1365813"/>
              <a:gd name="connsiteX89" fmla="*/ 2639028 w 3854370"/>
              <a:gd name="connsiteY89" fmla="*/ 555585 h 1365813"/>
              <a:gd name="connsiteX90" fmla="*/ 2766350 w 3854370"/>
              <a:gd name="connsiteY90" fmla="*/ 532435 h 1365813"/>
              <a:gd name="connsiteX91" fmla="*/ 2835798 w 3854370"/>
              <a:gd name="connsiteY91" fmla="*/ 509286 h 1365813"/>
              <a:gd name="connsiteX92" fmla="*/ 2882097 w 3854370"/>
              <a:gd name="connsiteY92" fmla="*/ 486137 h 1365813"/>
              <a:gd name="connsiteX93" fmla="*/ 2974694 w 3854370"/>
              <a:gd name="connsiteY93" fmla="*/ 462987 h 1365813"/>
              <a:gd name="connsiteX94" fmla="*/ 3055717 w 3854370"/>
              <a:gd name="connsiteY94" fmla="*/ 416688 h 1365813"/>
              <a:gd name="connsiteX95" fmla="*/ 3090441 w 3854370"/>
              <a:gd name="connsiteY95" fmla="*/ 393539 h 1365813"/>
              <a:gd name="connsiteX96" fmla="*/ 3136740 w 3854370"/>
              <a:gd name="connsiteY96" fmla="*/ 358815 h 1365813"/>
              <a:gd name="connsiteX97" fmla="*/ 3171464 w 3854370"/>
              <a:gd name="connsiteY97" fmla="*/ 347240 h 1365813"/>
              <a:gd name="connsiteX98" fmla="*/ 3206188 w 3854370"/>
              <a:gd name="connsiteY98" fmla="*/ 324091 h 1365813"/>
              <a:gd name="connsiteX99" fmla="*/ 3287211 w 3854370"/>
              <a:gd name="connsiteY99" fmla="*/ 300942 h 1365813"/>
              <a:gd name="connsiteX100" fmla="*/ 3310360 w 3854370"/>
              <a:gd name="connsiteY100" fmla="*/ 277792 h 1365813"/>
              <a:gd name="connsiteX101" fmla="*/ 3391383 w 3854370"/>
              <a:gd name="connsiteY101" fmla="*/ 254643 h 1365813"/>
              <a:gd name="connsiteX102" fmla="*/ 3437681 w 3854370"/>
              <a:gd name="connsiteY102" fmla="*/ 231494 h 1365813"/>
              <a:gd name="connsiteX103" fmla="*/ 3472405 w 3854370"/>
              <a:gd name="connsiteY103" fmla="*/ 208344 h 1365813"/>
              <a:gd name="connsiteX104" fmla="*/ 3507130 w 3854370"/>
              <a:gd name="connsiteY104" fmla="*/ 196769 h 1365813"/>
              <a:gd name="connsiteX105" fmla="*/ 3541854 w 3854370"/>
              <a:gd name="connsiteY105" fmla="*/ 173620 h 1365813"/>
              <a:gd name="connsiteX106" fmla="*/ 3576578 w 3854370"/>
              <a:gd name="connsiteY106" fmla="*/ 162045 h 1365813"/>
              <a:gd name="connsiteX107" fmla="*/ 3611302 w 3854370"/>
              <a:gd name="connsiteY107" fmla="*/ 138896 h 1365813"/>
              <a:gd name="connsiteX108" fmla="*/ 3680750 w 3854370"/>
              <a:gd name="connsiteY108" fmla="*/ 115747 h 1365813"/>
              <a:gd name="connsiteX109" fmla="*/ 3715474 w 3854370"/>
              <a:gd name="connsiteY109" fmla="*/ 104172 h 1365813"/>
              <a:gd name="connsiteX110" fmla="*/ 3761773 w 3854370"/>
              <a:gd name="connsiteY110" fmla="*/ 81023 h 1365813"/>
              <a:gd name="connsiteX111" fmla="*/ 3854370 w 3854370"/>
              <a:gd name="connsiteY111" fmla="*/ 46299 h 1365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3854370" h="1365813">
                <a:moveTo>
                  <a:pt x="289368" y="335666"/>
                </a:moveTo>
                <a:cubicBezTo>
                  <a:pt x="290090" y="336244"/>
                  <a:pt x="358782" y="387703"/>
                  <a:pt x="370390" y="405114"/>
                </a:cubicBezTo>
                <a:cubicBezTo>
                  <a:pt x="413566" y="469878"/>
                  <a:pt x="369286" y="435584"/>
                  <a:pt x="428264" y="486137"/>
                </a:cubicBezTo>
                <a:cubicBezTo>
                  <a:pt x="442911" y="498691"/>
                  <a:pt x="459742" y="508511"/>
                  <a:pt x="474562" y="520861"/>
                </a:cubicBezTo>
                <a:cubicBezTo>
                  <a:pt x="506858" y="547774"/>
                  <a:pt x="489513" y="545697"/>
                  <a:pt x="532436" y="567159"/>
                </a:cubicBezTo>
                <a:cubicBezTo>
                  <a:pt x="628278" y="615080"/>
                  <a:pt x="502370" y="535541"/>
                  <a:pt x="601884" y="601883"/>
                </a:cubicBezTo>
                <a:cubicBezTo>
                  <a:pt x="686765" y="594167"/>
                  <a:pt x="771858" y="588504"/>
                  <a:pt x="856527" y="578734"/>
                </a:cubicBezTo>
                <a:cubicBezTo>
                  <a:pt x="890639" y="574798"/>
                  <a:pt x="942740" y="551394"/>
                  <a:pt x="972274" y="544010"/>
                </a:cubicBezTo>
                <a:cubicBezTo>
                  <a:pt x="987707" y="540152"/>
                  <a:pt x="1003336" y="537006"/>
                  <a:pt x="1018573" y="532435"/>
                </a:cubicBezTo>
                <a:cubicBezTo>
                  <a:pt x="1077608" y="514724"/>
                  <a:pt x="1080974" y="508380"/>
                  <a:pt x="1134319" y="497711"/>
                </a:cubicBezTo>
                <a:cubicBezTo>
                  <a:pt x="1156523" y="493270"/>
                  <a:pt x="1266737" y="475951"/>
                  <a:pt x="1284790" y="474562"/>
                </a:cubicBezTo>
                <a:cubicBezTo>
                  <a:pt x="1357982" y="468932"/>
                  <a:pt x="1431403" y="466845"/>
                  <a:pt x="1504709" y="462987"/>
                </a:cubicBezTo>
                <a:cubicBezTo>
                  <a:pt x="1527858" y="459129"/>
                  <a:pt x="1552183" y="459653"/>
                  <a:pt x="1574157" y="451413"/>
                </a:cubicBezTo>
                <a:cubicBezTo>
                  <a:pt x="1584375" y="447581"/>
                  <a:pt x="1590490" y="436785"/>
                  <a:pt x="1597307" y="428263"/>
                </a:cubicBezTo>
                <a:cubicBezTo>
                  <a:pt x="1605997" y="417400"/>
                  <a:pt x="1614235" y="405981"/>
                  <a:pt x="1620456" y="393539"/>
                </a:cubicBezTo>
                <a:cubicBezTo>
                  <a:pt x="1628761" y="376930"/>
                  <a:pt x="1639895" y="327356"/>
                  <a:pt x="1643605" y="312516"/>
                </a:cubicBezTo>
                <a:cubicBezTo>
                  <a:pt x="1639747" y="270076"/>
                  <a:pt x="1638058" y="227382"/>
                  <a:pt x="1632031" y="185195"/>
                </a:cubicBezTo>
                <a:cubicBezTo>
                  <a:pt x="1630306" y="173117"/>
                  <a:pt x="1628078" y="159998"/>
                  <a:pt x="1620456" y="150471"/>
                </a:cubicBezTo>
                <a:cubicBezTo>
                  <a:pt x="1611766" y="139608"/>
                  <a:pt x="1596129" y="136563"/>
                  <a:pt x="1585732" y="127321"/>
                </a:cubicBezTo>
                <a:cubicBezTo>
                  <a:pt x="1561263" y="105571"/>
                  <a:pt x="1543524" y="76033"/>
                  <a:pt x="1516284" y="57873"/>
                </a:cubicBezTo>
                <a:cubicBezTo>
                  <a:pt x="1504709" y="50157"/>
                  <a:pt x="1495414" y="35983"/>
                  <a:pt x="1481560" y="34724"/>
                </a:cubicBezTo>
                <a:cubicBezTo>
                  <a:pt x="1366224" y="24239"/>
                  <a:pt x="1250066" y="27007"/>
                  <a:pt x="1134319" y="23149"/>
                </a:cubicBezTo>
                <a:cubicBezTo>
                  <a:pt x="1111170" y="19291"/>
                  <a:pt x="1087884" y="16178"/>
                  <a:pt x="1064871" y="11575"/>
                </a:cubicBezTo>
                <a:cubicBezTo>
                  <a:pt x="1049272" y="8455"/>
                  <a:pt x="1034481" y="0"/>
                  <a:pt x="1018573" y="0"/>
                </a:cubicBezTo>
                <a:cubicBezTo>
                  <a:pt x="779332" y="0"/>
                  <a:pt x="540152" y="7717"/>
                  <a:pt x="300942" y="11575"/>
                </a:cubicBezTo>
                <a:cubicBezTo>
                  <a:pt x="285509" y="15433"/>
                  <a:pt x="268871" y="16035"/>
                  <a:pt x="254643" y="23149"/>
                </a:cubicBezTo>
                <a:cubicBezTo>
                  <a:pt x="244882" y="28029"/>
                  <a:pt x="240852" y="40684"/>
                  <a:pt x="231494" y="46299"/>
                </a:cubicBezTo>
                <a:cubicBezTo>
                  <a:pt x="221032" y="52576"/>
                  <a:pt x="208345" y="54015"/>
                  <a:pt x="196770" y="57873"/>
                </a:cubicBezTo>
                <a:cubicBezTo>
                  <a:pt x="192912" y="69448"/>
                  <a:pt x="183189" y="80562"/>
                  <a:pt x="185195" y="92597"/>
                </a:cubicBezTo>
                <a:cubicBezTo>
                  <a:pt x="191212" y="128701"/>
                  <a:pt x="189464" y="176465"/>
                  <a:pt x="219919" y="196769"/>
                </a:cubicBezTo>
                <a:cubicBezTo>
                  <a:pt x="231494" y="204486"/>
                  <a:pt x="244081" y="210866"/>
                  <a:pt x="254643" y="219919"/>
                </a:cubicBezTo>
                <a:cubicBezTo>
                  <a:pt x="298304" y="257343"/>
                  <a:pt x="296786" y="259985"/>
                  <a:pt x="324092" y="300942"/>
                </a:cubicBezTo>
                <a:cubicBezTo>
                  <a:pt x="331808" y="331808"/>
                  <a:pt x="333013" y="365082"/>
                  <a:pt x="347241" y="393539"/>
                </a:cubicBezTo>
                <a:cubicBezTo>
                  <a:pt x="353462" y="405981"/>
                  <a:pt x="371403" y="407635"/>
                  <a:pt x="381965" y="416688"/>
                </a:cubicBezTo>
                <a:cubicBezTo>
                  <a:pt x="398536" y="430892"/>
                  <a:pt x="407559" y="456085"/>
                  <a:pt x="428264" y="462987"/>
                </a:cubicBezTo>
                <a:cubicBezTo>
                  <a:pt x="478080" y="479593"/>
                  <a:pt x="451151" y="471603"/>
                  <a:pt x="509287" y="486137"/>
                </a:cubicBezTo>
                <a:cubicBezTo>
                  <a:pt x="569635" y="576661"/>
                  <a:pt x="540121" y="517342"/>
                  <a:pt x="520861" y="729205"/>
                </a:cubicBezTo>
                <a:cubicBezTo>
                  <a:pt x="518680" y="753193"/>
                  <a:pt x="506947" y="793581"/>
                  <a:pt x="486137" y="810228"/>
                </a:cubicBezTo>
                <a:cubicBezTo>
                  <a:pt x="476610" y="817850"/>
                  <a:pt x="462988" y="817944"/>
                  <a:pt x="451413" y="821802"/>
                </a:cubicBezTo>
                <a:cubicBezTo>
                  <a:pt x="402653" y="809613"/>
                  <a:pt x="366703" y="798653"/>
                  <a:pt x="312517" y="798653"/>
                </a:cubicBezTo>
                <a:cubicBezTo>
                  <a:pt x="258364" y="798653"/>
                  <a:pt x="204486" y="806370"/>
                  <a:pt x="150471" y="810228"/>
                </a:cubicBezTo>
                <a:cubicBezTo>
                  <a:pt x="138896" y="814086"/>
                  <a:pt x="126209" y="815525"/>
                  <a:pt x="115747" y="821802"/>
                </a:cubicBezTo>
                <a:cubicBezTo>
                  <a:pt x="106389" y="827417"/>
                  <a:pt x="100981" y="837966"/>
                  <a:pt x="92598" y="844952"/>
                </a:cubicBezTo>
                <a:cubicBezTo>
                  <a:pt x="77778" y="857302"/>
                  <a:pt x="61732" y="868101"/>
                  <a:pt x="46299" y="879676"/>
                </a:cubicBezTo>
                <a:cubicBezTo>
                  <a:pt x="28806" y="949645"/>
                  <a:pt x="39753" y="910888"/>
                  <a:pt x="11575" y="995423"/>
                </a:cubicBezTo>
                <a:lnTo>
                  <a:pt x="0" y="1030147"/>
                </a:lnTo>
                <a:cubicBezTo>
                  <a:pt x="3858" y="1068729"/>
                  <a:pt x="2856" y="1108112"/>
                  <a:pt x="11575" y="1145894"/>
                </a:cubicBezTo>
                <a:cubicBezTo>
                  <a:pt x="14703" y="1159449"/>
                  <a:pt x="26034" y="1169755"/>
                  <a:pt x="34724" y="1180618"/>
                </a:cubicBezTo>
                <a:cubicBezTo>
                  <a:pt x="53572" y="1204178"/>
                  <a:pt x="66817" y="1209729"/>
                  <a:pt x="92598" y="1226916"/>
                </a:cubicBezTo>
                <a:cubicBezTo>
                  <a:pt x="107007" y="1248529"/>
                  <a:pt x="126879" y="1283257"/>
                  <a:pt x="150471" y="1296364"/>
                </a:cubicBezTo>
                <a:cubicBezTo>
                  <a:pt x="201770" y="1324864"/>
                  <a:pt x="269109" y="1324979"/>
                  <a:pt x="324092" y="1331088"/>
                </a:cubicBezTo>
                <a:cubicBezTo>
                  <a:pt x="433968" y="1367715"/>
                  <a:pt x="369239" y="1352029"/>
                  <a:pt x="520861" y="1365813"/>
                </a:cubicBezTo>
                <a:cubicBezTo>
                  <a:pt x="636608" y="1361955"/>
                  <a:pt x="752469" y="1360662"/>
                  <a:pt x="868102" y="1354238"/>
                </a:cubicBezTo>
                <a:cubicBezTo>
                  <a:pt x="888607" y="1353099"/>
                  <a:pt x="971831" y="1335806"/>
                  <a:pt x="995423" y="1331088"/>
                </a:cubicBezTo>
                <a:cubicBezTo>
                  <a:pt x="1049334" y="1277179"/>
                  <a:pt x="979542" y="1339028"/>
                  <a:pt x="1064871" y="1296364"/>
                </a:cubicBezTo>
                <a:cubicBezTo>
                  <a:pt x="1074632" y="1291484"/>
                  <a:pt x="1078260" y="1278095"/>
                  <a:pt x="1088021" y="1273215"/>
                </a:cubicBezTo>
                <a:cubicBezTo>
                  <a:pt x="1102249" y="1266101"/>
                  <a:pt x="1119023" y="1266010"/>
                  <a:pt x="1134319" y="1261640"/>
                </a:cubicBezTo>
                <a:cubicBezTo>
                  <a:pt x="1217579" y="1237852"/>
                  <a:pt x="1108429" y="1257643"/>
                  <a:pt x="1261641" y="1238491"/>
                </a:cubicBezTo>
                <a:cubicBezTo>
                  <a:pt x="1279801" y="1229411"/>
                  <a:pt x="1326302" y="1208554"/>
                  <a:pt x="1342664" y="1192192"/>
                </a:cubicBezTo>
                <a:cubicBezTo>
                  <a:pt x="1352500" y="1182355"/>
                  <a:pt x="1360163" y="1170180"/>
                  <a:pt x="1365813" y="1157468"/>
                </a:cubicBezTo>
                <a:cubicBezTo>
                  <a:pt x="1375723" y="1135170"/>
                  <a:pt x="1388962" y="1088020"/>
                  <a:pt x="1388962" y="1088020"/>
                </a:cubicBezTo>
                <a:cubicBezTo>
                  <a:pt x="1385104" y="1041721"/>
                  <a:pt x="1387123" y="994552"/>
                  <a:pt x="1377388" y="949124"/>
                </a:cubicBezTo>
                <a:cubicBezTo>
                  <a:pt x="1375101" y="938453"/>
                  <a:pt x="1359853" y="935333"/>
                  <a:pt x="1354238" y="925975"/>
                </a:cubicBezTo>
                <a:cubicBezTo>
                  <a:pt x="1347961" y="915513"/>
                  <a:pt x="1348120" y="902163"/>
                  <a:pt x="1342664" y="891250"/>
                </a:cubicBezTo>
                <a:cubicBezTo>
                  <a:pt x="1336443" y="878807"/>
                  <a:pt x="1327231" y="868101"/>
                  <a:pt x="1319514" y="856526"/>
                </a:cubicBezTo>
                <a:cubicBezTo>
                  <a:pt x="1296982" y="788927"/>
                  <a:pt x="1325570" y="851006"/>
                  <a:pt x="1273216" y="798653"/>
                </a:cubicBezTo>
                <a:cubicBezTo>
                  <a:pt x="1263379" y="788816"/>
                  <a:pt x="1260929" y="772619"/>
                  <a:pt x="1250066" y="763929"/>
                </a:cubicBezTo>
                <a:cubicBezTo>
                  <a:pt x="1240539" y="756307"/>
                  <a:pt x="1227401" y="754209"/>
                  <a:pt x="1215342" y="752354"/>
                </a:cubicBezTo>
                <a:cubicBezTo>
                  <a:pt x="1177018" y="746458"/>
                  <a:pt x="1138133" y="745062"/>
                  <a:pt x="1099595" y="740780"/>
                </a:cubicBezTo>
                <a:cubicBezTo>
                  <a:pt x="1068679" y="737345"/>
                  <a:pt x="1037864" y="733063"/>
                  <a:pt x="1006998" y="729205"/>
                </a:cubicBezTo>
                <a:cubicBezTo>
                  <a:pt x="626297" y="747334"/>
                  <a:pt x="900150" y="726646"/>
                  <a:pt x="601884" y="763929"/>
                </a:cubicBezTo>
                <a:cubicBezTo>
                  <a:pt x="563409" y="768738"/>
                  <a:pt x="524612" y="770695"/>
                  <a:pt x="486137" y="775504"/>
                </a:cubicBezTo>
                <a:cubicBezTo>
                  <a:pt x="462850" y="778415"/>
                  <a:pt x="393220" y="787078"/>
                  <a:pt x="416689" y="787078"/>
                </a:cubicBezTo>
                <a:cubicBezTo>
                  <a:pt x="459305" y="787078"/>
                  <a:pt x="501570" y="779362"/>
                  <a:pt x="544011" y="775504"/>
                </a:cubicBezTo>
                <a:cubicBezTo>
                  <a:pt x="847742" y="674257"/>
                  <a:pt x="589060" y="751973"/>
                  <a:pt x="1354238" y="763929"/>
                </a:cubicBezTo>
                <a:cubicBezTo>
                  <a:pt x="1373529" y="767787"/>
                  <a:pt x="1392530" y="773609"/>
                  <a:pt x="1412112" y="775504"/>
                </a:cubicBezTo>
                <a:cubicBezTo>
                  <a:pt x="1512255" y="785195"/>
                  <a:pt x="1713054" y="798653"/>
                  <a:pt x="1713054" y="798653"/>
                </a:cubicBezTo>
                <a:cubicBezTo>
                  <a:pt x="1817226" y="794795"/>
                  <a:pt x="1921755" y="796516"/>
                  <a:pt x="2025570" y="787078"/>
                </a:cubicBezTo>
                <a:cubicBezTo>
                  <a:pt x="2049871" y="784869"/>
                  <a:pt x="2071869" y="771645"/>
                  <a:pt x="2095018" y="763929"/>
                </a:cubicBezTo>
                <a:cubicBezTo>
                  <a:pt x="2106593" y="760071"/>
                  <a:pt x="2119590" y="759122"/>
                  <a:pt x="2129742" y="752354"/>
                </a:cubicBezTo>
                <a:cubicBezTo>
                  <a:pt x="2141317" y="744638"/>
                  <a:pt x="2152024" y="735426"/>
                  <a:pt x="2164466" y="729205"/>
                </a:cubicBezTo>
                <a:cubicBezTo>
                  <a:pt x="2183922" y="719477"/>
                  <a:pt x="2226938" y="711621"/>
                  <a:pt x="2245489" y="706056"/>
                </a:cubicBezTo>
                <a:cubicBezTo>
                  <a:pt x="2268862" y="699044"/>
                  <a:pt x="2291788" y="690622"/>
                  <a:pt x="2314937" y="682906"/>
                </a:cubicBezTo>
                <a:lnTo>
                  <a:pt x="2349661" y="671332"/>
                </a:lnTo>
                <a:lnTo>
                  <a:pt x="2384385" y="659757"/>
                </a:lnTo>
                <a:cubicBezTo>
                  <a:pt x="2395960" y="655899"/>
                  <a:pt x="2408647" y="654459"/>
                  <a:pt x="2419109" y="648182"/>
                </a:cubicBezTo>
                <a:cubicBezTo>
                  <a:pt x="2438400" y="636607"/>
                  <a:pt x="2456861" y="623519"/>
                  <a:pt x="2476983" y="613458"/>
                </a:cubicBezTo>
                <a:cubicBezTo>
                  <a:pt x="2487896" y="608002"/>
                  <a:pt x="2500283" y="606167"/>
                  <a:pt x="2511707" y="601883"/>
                </a:cubicBezTo>
                <a:cubicBezTo>
                  <a:pt x="2531161" y="594588"/>
                  <a:pt x="2550054" y="585834"/>
                  <a:pt x="2569580" y="578734"/>
                </a:cubicBezTo>
                <a:cubicBezTo>
                  <a:pt x="2592512" y="570395"/>
                  <a:pt x="2614872" y="559036"/>
                  <a:pt x="2639028" y="555585"/>
                </a:cubicBezTo>
                <a:cubicBezTo>
                  <a:pt x="2696096" y="547432"/>
                  <a:pt x="2716734" y="547320"/>
                  <a:pt x="2766350" y="532435"/>
                </a:cubicBezTo>
                <a:cubicBezTo>
                  <a:pt x="2789722" y="525423"/>
                  <a:pt x="2813973" y="520198"/>
                  <a:pt x="2835798" y="509286"/>
                </a:cubicBezTo>
                <a:cubicBezTo>
                  <a:pt x="2851231" y="501570"/>
                  <a:pt x="2865728" y="491593"/>
                  <a:pt x="2882097" y="486137"/>
                </a:cubicBezTo>
                <a:cubicBezTo>
                  <a:pt x="2912280" y="476076"/>
                  <a:pt x="2974694" y="462987"/>
                  <a:pt x="2974694" y="462987"/>
                </a:cubicBezTo>
                <a:cubicBezTo>
                  <a:pt x="3059293" y="406588"/>
                  <a:pt x="2952920" y="475429"/>
                  <a:pt x="3055717" y="416688"/>
                </a:cubicBezTo>
                <a:cubicBezTo>
                  <a:pt x="3067795" y="409786"/>
                  <a:pt x="3079121" y="401625"/>
                  <a:pt x="3090441" y="393539"/>
                </a:cubicBezTo>
                <a:cubicBezTo>
                  <a:pt x="3106139" y="382326"/>
                  <a:pt x="3119991" y="368386"/>
                  <a:pt x="3136740" y="358815"/>
                </a:cubicBezTo>
                <a:cubicBezTo>
                  <a:pt x="3147333" y="352762"/>
                  <a:pt x="3160551" y="352696"/>
                  <a:pt x="3171464" y="347240"/>
                </a:cubicBezTo>
                <a:cubicBezTo>
                  <a:pt x="3183906" y="341019"/>
                  <a:pt x="3193746" y="330312"/>
                  <a:pt x="3206188" y="324091"/>
                </a:cubicBezTo>
                <a:cubicBezTo>
                  <a:pt x="3222797" y="315786"/>
                  <a:pt x="3272371" y="304652"/>
                  <a:pt x="3287211" y="300942"/>
                </a:cubicBezTo>
                <a:cubicBezTo>
                  <a:pt x="3294927" y="293225"/>
                  <a:pt x="3301002" y="283407"/>
                  <a:pt x="3310360" y="277792"/>
                </a:cubicBezTo>
                <a:cubicBezTo>
                  <a:pt x="3325900" y="268468"/>
                  <a:pt x="3377938" y="259685"/>
                  <a:pt x="3391383" y="254643"/>
                </a:cubicBezTo>
                <a:cubicBezTo>
                  <a:pt x="3407539" y="248585"/>
                  <a:pt x="3422700" y="240055"/>
                  <a:pt x="3437681" y="231494"/>
                </a:cubicBezTo>
                <a:cubicBezTo>
                  <a:pt x="3449759" y="224592"/>
                  <a:pt x="3459963" y="214565"/>
                  <a:pt x="3472405" y="208344"/>
                </a:cubicBezTo>
                <a:cubicBezTo>
                  <a:pt x="3483318" y="202887"/>
                  <a:pt x="3496217" y="202225"/>
                  <a:pt x="3507130" y="196769"/>
                </a:cubicBezTo>
                <a:cubicBezTo>
                  <a:pt x="3519572" y="190548"/>
                  <a:pt x="3529412" y="179841"/>
                  <a:pt x="3541854" y="173620"/>
                </a:cubicBezTo>
                <a:cubicBezTo>
                  <a:pt x="3552767" y="168164"/>
                  <a:pt x="3565665" y="167501"/>
                  <a:pt x="3576578" y="162045"/>
                </a:cubicBezTo>
                <a:cubicBezTo>
                  <a:pt x="3589020" y="155824"/>
                  <a:pt x="3598590" y="144546"/>
                  <a:pt x="3611302" y="138896"/>
                </a:cubicBezTo>
                <a:cubicBezTo>
                  <a:pt x="3633600" y="128986"/>
                  <a:pt x="3657601" y="123463"/>
                  <a:pt x="3680750" y="115747"/>
                </a:cubicBezTo>
                <a:cubicBezTo>
                  <a:pt x="3692325" y="111889"/>
                  <a:pt x="3704561" y="109628"/>
                  <a:pt x="3715474" y="104172"/>
                </a:cubicBezTo>
                <a:cubicBezTo>
                  <a:pt x="3730907" y="96456"/>
                  <a:pt x="3745753" y="87431"/>
                  <a:pt x="3761773" y="81023"/>
                </a:cubicBezTo>
                <a:cubicBezTo>
                  <a:pt x="3891166" y="29266"/>
                  <a:pt x="3791096" y="77935"/>
                  <a:pt x="3854370" y="46299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2579868" y="1525427"/>
            <a:ext cx="4166886" cy="1507140"/>
          </a:xfrm>
          <a:custGeom>
            <a:avLst/>
            <a:gdLst>
              <a:gd name="connsiteX0" fmla="*/ 324091 w 4166886"/>
              <a:gd name="connsiteY0" fmla="*/ 14006 h 1507140"/>
              <a:gd name="connsiteX1" fmla="*/ 266218 w 4166886"/>
              <a:gd name="connsiteY1" fmla="*/ 60305 h 1507140"/>
              <a:gd name="connsiteX2" fmla="*/ 254643 w 4166886"/>
              <a:gd name="connsiteY2" fmla="*/ 118178 h 1507140"/>
              <a:gd name="connsiteX3" fmla="*/ 243069 w 4166886"/>
              <a:gd name="connsiteY3" fmla="*/ 187626 h 1507140"/>
              <a:gd name="connsiteX4" fmla="*/ 254643 w 4166886"/>
              <a:gd name="connsiteY4" fmla="*/ 314948 h 1507140"/>
              <a:gd name="connsiteX5" fmla="*/ 300942 w 4166886"/>
              <a:gd name="connsiteY5" fmla="*/ 384396 h 1507140"/>
              <a:gd name="connsiteX6" fmla="*/ 347241 w 4166886"/>
              <a:gd name="connsiteY6" fmla="*/ 442269 h 1507140"/>
              <a:gd name="connsiteX7" fmla="*/ 486137 w 4166886"/>
              <a:gd name="connsiteY7" fmla="*/ 476993 h 1507140"/>
              <a:gd name="connsiteX8" fmla="*/ 601884 w 4166886"/>
              <a:gd name="connsiteY8" fmla="*/ 465419 h 1507140"/>
              <a:gd name="connsiteX9" fmla="*/ 625033 w 4166886"/>
              <a:gd name="connsiteY9" fmla="*/ 442269 h 1507140"/>
              <a:gd name="connsiteX10" fmla="*/ 659757 w 4166886"/>
              <a:gd name="connsiteY10" fmla="*/ 419120 h 1507140"/>
              <a:gd name="connsiteX11" fmla="*/ 717631 w 4166886"/>
              <a:gd name="connsiteY11" fmla="*/ 361246 h 1507140"/>
              <a:gd name="connsiteX12" fmla="*/ 706056 w 4166886"/>
              <a:gd name="connsiteY12" fmla="*/ 222350 h 1507140"/>
              <a:gd name="connsiteX13" fmla="*/ 694481 w 4166886"/>
              <a:gd name="connsiteY13" fmla="*/ 176051 h 1507140"/>
              <a:gd name="connsiteX14" fmla="*/ 659757 w 4166886"/>
              <a:gd name="connsiteY14" fmla="*/ 141327 h 1507140"/>
              <a:gd name="connsiteX15" fmla="*/ 636608 w 4166886"/>
              <a:gd name="connsiteY15" fmla="*/ 95029 h 1507140"/>
              <a:gd name="connsiteX16" fmla="*/ 613459 w 4166886"/>
              <a:gd name="connsiteY16" fmla="*/ 71879 h 1507140"/>
              <a:gd name="connsiteX17" fmla="*/ 590309 w 4166886"/>
              <a:gd name="connsiteY17" fmla="*/ 37155 h 1507140"/>
              <a:gd name="connsiteX18" fmla="*/ 544010 w 4166886"/>
              <a:gd name="connsiteY18" fmla="*/ 25581 h 1507140"/>
              <a:gd name="connsiteX19" fmla="*/ 474562 w 4166886"/>
              <a:gd name="connsiteY19" fmla="*/ 2431 h 1507140"/>
              <a:gd name="connsiteX20" fmla="*/ 289367 w 4166886"/>
              <a:gd name="connsiteY20" fmla="*/ 37155 h 1507140"/>
              <a:gd name="connsiteX21" fmla="*/ 266218 w 4166886"/>
              <a:gd name="connsiteY21" fmla="*/ 71879 h 1507140"/>
              <a:gd name="connsiteX22" fmla="*/ 254643 w 4166886"/>
              <a:gd name="connsiteY22" fmla="*/ 118178 h 1507140"/>
              <a:gd name="connsiteX23" fmla="*/ 231494 w 4166886"/>
              <a:gd name="connsiteY23" fmla="*/ 152902 h 1507140"/>
              <a:gd name="connsiteX24" fmla="*/ 254643 w 4166886"/>
              <a:gd name="connsiteY24" fmla="*/ 395970 h 1507140"/>
              <a:gd name="connsiteX25" fmla="*/ 266218 w 4166886"/>
              <a:gd name="connsiteY25" fmla="*/ 581165 h 1507140"/>
              <a:gd name="connsiteX26" fmla="*/ 254643 w 4166886"/>
              <a:gd name="connsiteY26" fmla="*/ 743211 h 1507140"/>
              <a:gd name="connsiteX27" fmla="*/ 219919 w 4166886"/>
              <a:gd name="connsiteY27" fmla="*/ 801084 h 1507140"/>
              <a:gd name="connsiteX28" fmla="*/ 150471 w 4166886"/>
              <a:gd name="connsiteY28" fmla="*/ 812659 h 1507140"/>
              <a:gd name="connsiteX29" fmla="*/ 34724 w 4166886"/>
              <a:gd name="connsiteY29" fmla="*/ 824234 h 1507140"/>
              <a:gd name="connsiteX30" fmla="*/ 46299 w 4166886"/>
              <a:gd name="connsiteY30" fmla="*/ 1183049 h 1507140"/>
              <a:gd name="connsiteX31" fmla="*/ 115747 w 4166886"/>
              <a:gd name="connsiteY31" fmla="*/ 1206198 h 1507140"/>
              <a:gd name="connsiteX32" fmla="*/ 277793 w 4166886"/>
              <a:gd name="connsiteY32" fmla="*/ 1217773 h 1507140"/>
              <a:gd name="connsiteX33" fmla="*/ 405114 w 4166886"/>
              <a:gd name="connsiteY33" fmla="*/ 1206198 h 1507140"/>
              <a:gd name="connsiteX34" fmla="*/ 428264 w 4166886"/>
              <a:gd name="connsiteY34" fmla="*/ 1136750 h 1507140"/>
              <a:gd name="connsiteX35" fmla="*/ 439838 w 4166886"/>
              <a:gd name="connsiteY35" fmla="*/ 974705 h 1507140"/>
              <a:gd name="connsiteX36" fmla="*/ 451413 w 4166886"/>
              <a:gd name="connsiteY36" fmla="*/ 928406 h 1507140"/>
              <a:gd name="connsiteX37" fmla="*/ 439838 w 4166886"/>
              <a:gd name="connsiteY37" fmla="*/ 835808 h 1507140"/>
              <a:gd name="connsiteX38" fmla="*/ 370390 w 4166886"/>
              <a:gd name="connsiteY38" fmla="*/ 812659 h 1507140"/>
              <a:gd name="connsiteX39" fmla="*/ 335666 w 4166886"/>
              <a:gd name="connsiteY39" fmla="*/ 801084 h 1507140"/>
              <a:gd name="connsiteX40" fmla="*/ 243069 w 4166886"/>
              <a:gd name="connsiteY40" fmla="*/ 777935 h 1507140"/>
              <a:gd name="connsiteX41" fmla="*/ 104173 w 4166886"/>
              <a:gd name="connsiteY41" fmla="*/ 801084 h 1507140"/>
              <a:gd name="connsiteX42" fmla="*/ 69448 w 4166886"/>
              <a:gd name="connsiteY42" fmla="*/ 824234 h 1507140"/>
              <a:gd name="connsiteX43" fmla="*/ 11575 w 4166886"/>
              <a:gd name="connsiteY43" fmla="*/ 893682 h 1507140"/>
              <a:gd name="connsiteX44" fmla="*/ 0 w 4166886"/>
              <a:gd name="connsiteY44" fmla="*/ 928406 h 1507140"/>
              <a:gd name="connsiteX45" fmla="*/ 11575 w 4166886"/>
              <a:gd name="connsiteY45" fmla="*/ 1113601 h 1507140"/>
              <a:gd name="connsiteX46" fmla="*/ 115747 w 4166886"/>
              <a:gd name="connsiteY46" fmla="*/ 1194624 h 1507140"/>
              <a:gd name="connsiteX47" fmla="*/ 185195 w 4166886"/>
              <a:gd name="connsiteY47" fmla="*/ 1252497 h 1507140"/>
              <a:gd name="connsiteX48" fmla="*/ 219919 w 4166886"/>
              <a:gd name="connsiteY48" fmla="*/ 1287221 h 1507140"/>
              <a:gd name="connsiteX49" fmla="*/ 289367 w 4166886"/>
              <a:gd name="connsiteY49" fmla="*/ 1310370 h 1507140"/>
              <a:gd name="connsiteX50" fmla="*/ 324091 w 4166886"/>
              <a:gd name="connsiteY50" fmla="*/ 1321945 h 1507140"/>
              <a:gd name="connsiteX51" fmla="*/ 405114 w 4166886"/>
              <a:gd name="connsiteY51" fmla="*/ 1345095 h 1507140"/>
              <a:gd name="connsiteX52" fmla="*/ 474562 w 4166886"/>
              <a:gd name="connsiteY52" fmla="*/ 1391393 h 1507140"/>
              <a:gd name="connsiteX53" fmla="*/ 509286 w 4166886"/>
              <a:gd name="connsiteY53" fmla="*/ 1414543 h 1507140"/>
              <a:gd name="connsiteX54" fmla="*/ 578735 w 4166886"/>
              <a:gd name="connsiteY54" fmla="*/ 1437692 h 1507140"/>
              <a:gd name="connsiteX55" fmla="*/ 613459 w 4166886"/>
              <a:gd name="connsiteY55" fmla="*/ 1449267 h 1507140"/>
              <a:gd name="connsiteX56" fmla="*/ 752355 w 4166886"/>
              <a:gd name="connsiteY56" fmla="*/ 1460841 h 1507140"/>
              <a:gd name="connsiteX57" fmla="*/ 798654 w 4166886"/>
              <a:gd name="connsiteY57" fmla="*/ 1472416 h 1507140"/>
              <a:gd name="connsiteX58" fmla="*/ 1006998 w 4166886"/>
              <a:gd name="connsiteY58" fmla="*/ 1507140 h 1507140"/>
              <a:gd name="connsiteX59" fmla="*/ 1562583 w 4166886"/>
              <a:gd name="connsiteY59" fmla="*/ 1495565 h 1507140"/>
              <a:gd name="connsiteX60" fmla="*/ 1632031 w 4166886"/>
              <a:gd name="connsiteY60" fmla="*/ 1472416 h 1507140"/>
              <a:gd name="connsiteX61" fmla="*/ 1724628 w 4166886"/>
              <a:gd name="connsiteY61" fmla="*/ 1460841 h 1507140"/>
              <a:gd name="connsiteX62" fmla="*/ 1759352 w 4166886"/>
              <a:gd name="connsiteY62" fmla="*/ 1449267 h 1507140"/>
              <a:gd name="connsiteX63" fmla="*/ 1805651 w 4166886"/>
              <a:gd name="connsiteY63" fmla="*/ 1426117 h 1507140"/>
              <a:gd name="connsiteX64" fmla="*/ 1886674 w 4166886"/>
              <a:gd name="connsiteY64" fmla="*/ 1414543 h 1507140"/>
              <a:gd name="connsiteX65" fmla="*/ 2013995 w 4166886"/>
              <a:gd name="connsiteY65" fmla="*/ 1391393 h 1507140"/>
              <a:gd name="connsiteX66" fmla="*/ 2048719 w 4166886"/>
              <a:gd name="connsiteY66" fmla="*/ 1379819 h 1507140"/>
              <a:gd name="connsiteX67" fmla="*/ 2187616 w 4166886"/>
              <a:gd name="connsiteY67" fmla="*/ 1356669 h 1507140"/>
              <a:gd name="connsiteX68" fmla="*/ 2465408 w 4166886"/>
              <a:gd name="connsiteY68" fmla="*/ 1345095 h 1507140"/>
              <a:gd name="connsiteX69" fmla="*/ 2847373 w 4166886"/>
              <a:gd name="connsiteY69" fmla="*/ 1368244 h 1507140"/>
              <a:gd name="connsiteX70" fmla="*/ 2893671 w 4166886"/>
              <a:gd name="connsiteY70" fmla="*/ 1379819 h 1507140"/>
              <a:gd name="connsiteX71" fmla="*/ 2928395 w 4166886"/>
              <a:gd name="connsiteY71" fmla="*/ 1391393 h 1507140"/>
              <a:gd name="connsiteX72" fmla="*/ 4166886 w 4166886"/>
              <a:gd name="connsiteY72" fmla="*/ 1402968 h 15071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</a:cxnLst>
            <a:rect l="l" t="t" r="r" b="b"/>
            <a:pathLst>
              <a:path w="4166886" h="1507140">
                <a:moveTo>
                  <a:pt x="324091" y="14006"/>
                </a:moveTo>
                <a:cubicBezTo>
                  <a:pt x="304800" y="29439"/>
                  <a:pt x="279922" y="39749"/>
                  <a:pt x="266218" y="60305"/>
                </a:cubicBezTo>
                <a:cubicBezTo>
                  <a:pt x="255305" y="76674"/>
                  <a:pt x="258162" y="98822"/>
                  <a:pt x="254643" y="118178"/>
                </a:cubicBezTo>
                <a:cubicBezTo>
                  <a:pt x="250445" y="141268"/>
                  <a:pt x="246927" y="164477"/>
                  <a:pt x="243069" y="187626"/>
                </a:cubicBezTo>
                <a:cubicBezTo>
                  <a:pt x="246927" y="230067"/>
                  <a:pt x="248616" y="272761"/>
                  <a:pt x="254643" y="314948"/>
                </a:cubicBezTo>
                <a:cubicBezTo>
                  <a:pt x="260956" y="359137"/>
                  <a:pt x="271596" y="349181"/>
                  <a:pt x="300942" y="384396"/>
                </a:cubicBezTo>
                <a:cubicBezTo>
                  <a:pt x="312628" y="398419"/>
                  <a:pt x="327996" y="432646"/>
                  <a:pt x="347241" y="442269"/>
                </a:cubicBezTo>
                <a:cubicBezTo>
                  <a:pt x="393101" y="465199"/>
                  <a:pt x="436718" y="468757"/>
                  <a:pt x="486137" y="476993"/>
                </a:cubicBezTo>
                <a:cubicBezTo>
                  <a:pt x="524719" y="473135"/>
                  <a:pt x="564267" y="474823"/>
                  <a:pt x="601884" y="465419"/>
                </a:cubicBezTo>
                <a:cubicBezTo>
                  <a:pt x="612471" y="462772"/>
                  <a:pt x="616512" y="449086"/>
                  <a:pt x="625033" y="442269"/>
                </a:cubicBezTo>
                <a:cubicBezTo>
                  <a:pt x="635896" y="433579"/>
                  <a:pt x="649288" y="428280"/>
                  <a:pt x="659757" y="419120"/>
                </a:cubicBezTo>
                <a:cubicBezTo>
                  <a:pt x="680289" y="401155"/>
                  <a:pt x="717631" y="361246"/>
                  <a:pt x="717631" y="361246"/>
                </a:cubicBezTo>
                <a:cubicBezTo>
                  <a:pt x="713773" y="314947"/>
                  <a:pt x="711819" y="268450"/>
                  <a:pt x="706056" y="222350"/>
                </a:cubicBezTo>
                <a:cubicBezTo>
                  <a:pt x="704083" y="206565"/>
                  <a:pt x="702374" y="189863"/>
                  <a:pt x="694481" y="176051"/>
                </a:cubicBezTo>
                <a:cubicBezTo>
                  <a:pt x="686360" y="161839"/>
                  <a:pt x="669271" y="154647"/>
                  <a:pt x="659757" y="141327"/>
                </a:cubicBezTo>
                <a:cubicBezTo>
                  <a:pt x="649728" y="127287"/>
                  <a:pt x="646179" y="109385"/>
                  <a:pt x="636608" y="95029"/>
                </a:cubicBezTo>
                <a:cubicBezTo>
                  <a:pt x="630555" y="85949"/>
                  <a:pt x="620276" y="80400"/>
                  <a:pt x="613459" y="71879"/>
                </a:cubicBezTo>
                <a:cubicBezTo>
                  <a:pt x="604769" y="61016"/>
                  <a:pt x="601884" y="44871"/>
                  <a:pt x="590309" y="37155"/>
                </a:cubicBezTo>
                <a:cubicBezTo>
                  <a:pt x="577073" y="28331"/>
                  <a:pt x="559247" y="30152"/>
                  <a:pt x="544010" y="25581"/>
                </a:cubicBezTo>
                <a:cubicBezTo>
                  <a:pt x="520637" y="18569"/>
                  <a:pt x="474562" y="2431"/>
                  <a:pt x="474562" y="2431"/>
                </a:cubicBezTo>
                <a:cubicBezTo>
                  <a:pt x="366315" y="10163"/>
                  <a:pt x="337775" y="-23354"/>
                  <a:pt x="289367" y="37155"/>
                </a:cubicBezTo>
                <a:cubicBezTo>
                  <a:pt x="280677" y="48018"/>
                  <a:pt x="273934" y="60304"/>
                  <a:pt x="266218" y="71879"/>
                </a:cubicBezTo>
                <a:cubicBezTo>
                  <a:pt x="262360" y="87312"/>
                  <a:pt x="260909" y="103556"/>
                  <a:pt x="254643" y="118178"/>
                </a:cubicBezTo>
                <a:cubicBezTo>
                  <a:pt x="249163" y="130964"/>
                  <a:pt x="231494" y="138991"/>
                  <a:pt x="231494" y="152902"/>
                </a:cubicBezTo>
                <a:cubicBezTo>
                  <a:pt x="231494" y="234291"/>
                  <a:pt x="249566" y="314739"/>
                  <a:pt x="254643" y="395970"/>
                </a:cubicBezTo>
                <a:lnTo>
                  <a:pt x="266218" y="581165"/>
                </a:lnTo>
                <a:cubicBezTo>
                  <a:pt x="262360" y="635180"/>
                  <a:pt x="260970" y="689429"/>
                  <a:pt x="254643" y="743211"/>
                </a:cubicBezTo>
                <a:cubicBezTo>
                  <a:pt x="252521" y="761246"/>
                  <a:pt x="240155" y="793495"/>
                  <a:pt x="219919" y="801084"/>
                </a:cubicBezTo>
                <a:cubicBezTo>
                  <a:pt x="197945" y="809324"/>
                  <a:pt x="173758" y="809748"/>
                  <a:pt x="150471" y="812659"/>
                </a:cubicBezTo>
                <a:cubicBezTo>
                  <a:pt x="111996" y="817469"/>
                  <a:pt x="73306" y="820376"/>
                  <a:pt x="34724" y="824234"/>
                </a:cubicBezTo>
                <a:cubicBezTo>
                  <a:pt x="38582" y="943839"/>
                  <a:pt x="21467" y="1065986"/>
                  <a:pt x="46299" y="1183049"/>
                </a:cubicBezTo>
                <a:cubicBezTo>
                  <a:pt x="51362" y="1206919"/>
                  <a:pt x="91408" y="1204459"/>
                  <a:pt x="115747" y="1206198"/>
                </a:cubicBezTo>
                <a:lnTo>
                  <a:pt x="277793" y="1217773"/>
                </a:lnTo>
                <a:lnTo>
                  <a:pt x="405114" y="1206198"/>
                </a:lnTo>
                <a:cubicBezTo>
                  <a:pt x="426599" y="1194629"/>
                  <a:pt x="428264" y="1136750"/>
                  <a:pt x="428264" y="1136750"/>
                </a:cubicBezTo>
                <a:cubicBezTo>
                  <a:pt x="432122" y="1082735"/>
                  <a:pt x="433858" y="1028526"/>
                  <a:pt x="439838" y="974705"/>
                </a:cubicBezTo>
                <a:cubicBezTo>
                  <a:pt x="441595" y="958894"/>
                  <a:pt x="451413" y="944314"/>
                  <a:pt x="451413" y="928406"/>
                </a:cubicBezTo>
                <a:cubicBezTo>
                  <a:pt x="451413" y="897300"/>
                  <a:pt x="457676" y="861291"/>
                  <a:pt x="439838" y="835808"/>
                </a:cubicBezTo>
                <a:cubicBezTo>
                  <a:pt x="425845" y="815818"/>
                  <a:pt x="393539" y="820375"/>
                  <a:pt x="370390" y="812659"/>
                </a:cubicBezTo>
                <a:cubicBezTo>
                  <a:pt x="358815" y="808801"/>
                  <a:pt x="347503" y="804043"/>
                  <a:pt x="335666" y="801084"/>
                </a:cubicBezTo>
                <a:lnTo>
                  <a:pt x="243069" y="777935"/>
                </a:lnTo>
                <a:cubicBezTo>
                  <a:pt x="196770" y="785651"/>
                  <a:pt x="149525" y="788990"/>
                  <a:pt x="104173" y="801084"/>
                </a:cubicBezTo>
                <a:cubicBezTo>
                  <a:pt x="90731" y="804668"/>
                  <a:pt x="80135" y="815328"/>
                  <a:pt x="69448" y="824234"/>
                </a:cubicBezTo>
                <a:cubicBezTo>
                  <a:pt x="47506" y="842519"/>
                  <a:pt x="24582" y="867668"/>
                  <a:pt x="11575" y="893682"/>
                </a:cubicBezTo>
                <a:cubicBezTo>
                  <a:pt x="6119" y="904595"/>
                  <a:pt x="3858" y="916831"/>
                  <a:pt x="0" y="928406"/>
                </a:cubicBezTo>
                <a:cubicBezTo>
                  <a:pt x="3858" y="990138"/>
                  <a:pt x="-7179" y="1054661"/>
                  <a:pt x="11575" y="1113601"/>
                </a:cubicBezTo>
                <a:cubicBezTo>
                  <a:pt x="30101" y="1171826"/>
                  <a:pt x="72158" y="1180094"/>
                  <a:pt x="115747" y="1194624"/>
                </a:cubicBezTo>
                <a:cubicBezTo>
                  <a:pt x="217194" y="1296071"/>
                  <a:pt x="88507" y="1171924"/>
                  <a:pt x="185195" y="1252497"/>
                </a:cubicBezTo>
                <a:cubicBezTo>
                  <a:pt x="197770" y="1262976"/>
                  <a:pt x="205610" y="1279272"/>
                  <a:pt x="219919" y="1287221"/>
                </a:cubicBezTo>
                <a:cubicBezTo>
                  <a:pt x="241250" y="1299071"/>
                  <a:pt x="266218" y="1302654"/>
                  <a:pt x="289367" y="1310370"/>
                </a:cubicBezTo>
                <a:cubicBezTo>
                  <a:pt x="300942" y="1314228"/>
                  <a:pt x="312254" y="1318986"/>
                  <a:pt x="324091" y="1321945"/>
                </a:cubicBezTo>
                <a:cubicBezTo>
                  <a:pt x="334990" y="1324670"/>
                  <a:pt x="391527" y="1337547"/>
                  <a:pt x="405114" y="1345095"/>
                </a:cubicBezTo>
                <a:cubicBezTo>
                  <a:pt x="429435" y="1358606"/>
                  <a:pt x="451413" y="1375960"/>
                  <a:pt x="474562" y="1391393"/>
                </a:cubicBezTo>
                <a:cubicBezTo>
                  <a:pt x="486137" y="1399110"/>
                  <a:pt x="496089" y="1410144"/>
                  <a:pt x="509286" y="1414543"/>
                </a:cubicBezTo>
                <a:lnTo>
                  <a:pt x="578735" y="1437692"/>
                </a:lnTo>
                <a:cubicBezTo>
                  <a:pt x="590310" y="1441550"/>
                  <a:pt x="601300" y="1448254"/>
                  <a:pt x="613459" y="1449267"/>
                </a:cubicBezTo>
                <a:lnTo>
                  <a:pt x="752355" y="1460841"/>
                </a:lnTo>
                <a:cubicBezTo>
                  <a:pt x="767788" y="1464699"/>
                  <a:pt x="783003" y="1469570"/>
                  <a:pt x="798654" y="1472416"/>
                </a:cubicBezTo>
                <a:cubicBezTo>
                  <a:pt x="867924" y="1485011"/>
                  <a:pt x="1006998" y="1507140"/>
                  <a:pt x="1006998" y="1507140"/>
                </a:cubicBezTo>
                <a:cubicBezTo>
                  <a:pt x="1192193" y="1503282"/>
                  <a:pt x="1377633" y="1505840"/>
                  <a:pt x="1562583" y="1495565"/>
                </a:cubicBezTo>
                <a:cubicBezTo>
                  <a:pt x="1586947" y="1494211"/>
                  <a:pt x="1608171" y="1477529"/>
                  <a:pt x="1632031" y="1472416"/>
                </a:cubicBezTo>
                <a:cubicBezTo>
                  <a:pt x="1662446" y="1465898"/>
                  <a:pt x="1693762" y="1464699"/>
                  <a:pt x="1724628" y="1460841"/>
                </a:cubicBezTo>
                <a:cubicBezTo>
                  <a:pt x="1736203" y="1456983"/>
                  <a:pt x="1748138" y="1454073"/>
                  <a:pt x="1759352" y="1449267"/>
                </a:cubicBezTo>
                <a:cubicBezTo>
                  <a:pt x="1775212" y="1442470"/>
                  <a:pt x="1789004" y="1430657"/>
                  <a:pt x="1805651" y="1426117"/>
                </a:cubicBezTo>
                <a:cubicBezTo>
                  <a:pt x="1831972" y="1418939"/>
                  <a:pt x="1859666" y="1418401"/>
                  <a:pt x="1886674" y="1414543"/>
                </a:cubicBezTo>
                <a:cubicBezTo>
                  <a:pt x="1966305" y="1387998"/>
                  <a:pt x="1870035" y="1417567"/>
                  <a:pt x="2013995" y="1391393"/>
                </a:cubicBezTo>
                <a:cubicBezTo>
                  <a:pt x="2025999" y="1389210"/>
                  <a:pt x="2036755" y="1382212"/>
                  <a:pt x="2048719" y="1379819"/>
                </a:cubicBezTo>
                <a:cubicBezTo>
                  <a:pt x="2094745" y="1370614"/>
                  <a:pt x="2140840" y="1360567"/>
                  <a:pt x="2187616" y="1356669"/>
                </a:cubicBezTo>
                <a:cubicBezTo>
                  <a:pt x="2279974" y="1348973"/>
                  <a:pt x="2372811" y="1348953"/>
                  <a:pt x="2465408" y="1345095"/>
                </a:cubicBezTo>
                <a:cubicBezTo>
                  <a:pt x="2536809" y="1348665"/>
                  <a:pt x="2756820" y="1357590"/>
                  <a:pt x="2847373" y="1368244"/>
                </a:cubicBezTo>
                <a:cubicBezTo>
                  <a:pt x="2863172" y="1370103"/>
                  <a:pt x="2878375" y="1375449"/>
                  <a:pt x="2893671" y="1379819"/>
                </a:cubicBezTo>
                <a:cubicBezTo>
                  <a:pt x="2905402" y="1383171"/>
                  <a:pt x="2916203" y="1390941"/>
                  <a:pt x="2928395" y="1391393"/>
                </a:cubicBezTo>
                <a:cubicBezTo>
                  <a:pt x="3355293" y="1407204"/>
                  <a:pt x="3738445" y="1402968"/>
                  <a:pt x="4166886" y="1402968"/>
                </a:cubicBezTo>
              </a:path>
            </a:pathLst>
          </a:cu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1" name="Round Single Corner Rectangle 10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2" name="Round Single Corner Rectangle 11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865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3" grpId="0" animBg="1"/>
      <p:bldP spid="16" grpId="0" animBg="1"/>
      <p:bldP spid="5" grpId="0" animBg="1"/>
      <p:bldP spid="6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9000" y="1838862"/>
            <a:ext cx="8534400" cy="1323439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হতে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না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8" name="Bevel 7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itchFamily="2" charset="0"/>
                <a:cs typeface="NikoshBAN" pitchFamily="2" charset="0"/>
              </a:rPr>
              <a:t>05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নং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নিয়ম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000" y="3390900"/>
            <a:ext cx="8534400" cy="707886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লঙ্ঘন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করলে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দুই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ধরনের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sz="4000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7981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/>
          <p:cNvSpPr/>
          <p:nvPr/>
        </p:nvSpPr>
        <p:spPr>
          <a:xfrm>
            <a:off x="1376681" y="1866903"/>
            <a:ext cx="4166236" cy="27515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মোহাম্মদ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মফিজুল</a:t>
            </a:r>
            <a:r>
              <a:rPr lang="en-US" sz="297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97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ইসলাম</a:t>
            </a:r>
            <a:endParaRPr lang="bn-BD" sz="297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সহকারী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অধ্যাপক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-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দর্শন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বিভাগ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আলহাজ্ব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জোবেদা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খাতুন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মহিলা</a:t>
            </a:r>
            <a:r>
              <a:rPr lang="en-US" sz="216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16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216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দেবিদ্বার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243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কুমিল্লা</a:t>
            </a:r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BD" sz="243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মোবাইল-</a:t>
            </a:r>
            <a:r>
              <a:rPr lang="en-US" sz="24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০১৮১৯৬০৯৫২২</a:t>
            </a:r>
          </a:p>
          <a:p>
            <a:pPr algn="ctr"/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E-mail: </a:t>
            </a:r>
            <a:r>
              <a:rPr lang="en-US" sz="16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  <a:hlinkClick r:id="rId3"/>
              </a:rPr>
              <a:t>mafizuldmc@gmail.com</a:t>
            </a:r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endParaRPr lang="en-US" sz="162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3333545" y="647703"/>
            <a:ext cx="3230762" cy="889426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5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6" name="Picture 6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45201" y="1866900"/>
            <a:ext cx="3098801" cy="2895600"/>
          </a:xfrm>
          <a:prstGeom prst="rect">
            <a:avLst/>
          </a:prstGeom>
        </p:spPr>
      </p:pic>
      <p:grpSp>
        <p:nvGrpSpPr>
          <p:cNvPr id="6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7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8" name="Flowchart: Merge 7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9" name="Flowchart: Merge 8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0" name="Flowchart: Merge 9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8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3667707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1400" y="1333501"/>
            <a:ext cx="7086600" cy="76944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NikoshBAN" pitchFamily="2" charset="0"/>
                <a:cs typeface="NikoshBAN" pitchFamily="2" charset="0"/>
              </a:rPr>
              <a:t>(1)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41400" y="2552701"/>
            <a:ext cx="7086600" cy="769441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just"/>
            <a:r>
              <a:rPr lang="en-US" sz="4400" dirty="0">
                <a:latin typeface="NikoshBAN" pitchFamily="2" charset="0"/>
                <a:cs typeface="NikoshBAN" pitchFamily="2" charset="0"/>
              </a:rPr>
              <a:t>(2)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পদজনিত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224992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400" y="1866900"/>
            <a:ext cx="8382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4024641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406171" y="198372"/>
            <a:ext cx="2522013" cy="786596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1400" y="17539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জীব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জীব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5166810" y="1142149"/>
            <a:ext cx="4876800" cy="801024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816120" y="3720297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485655" y="4745613"/>
            <a:ext cx="5562600" cy="685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816120" y="2431193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36334" y="1817225"/>
            <a:ext cx="3634451" cy="2476983"/>
          </a:xfrm>
          <a:custGeom>
            <a:avLst/>
            <a:gdLst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960699 w 3634451"/>
              <a:gd name="connsiteY5" fmla="*/ 335666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634451" h="2476983">
                <a:moveTo>
                  <a:pt x="821803" y="636608"/>
                </a:moveTo>
                <a:cubicBezTo>
                  <a:pt x="837236" y="617317"/>
                  <a:pt x="849344" y="594812"/>
                  <a:pt x="868101" y="578734"/>
                </a:cubicBezTo>
                <a:cubicBezTo>
                  <a:pt x="877364" y="570794"/>
                  <a:pt x="892363" y="573437"/>
                  <a:pt x="902825" y="567160"/>
                </a:cubicBezTo>
                <a:cubicBezTo>
                  <a:pt x="912183" y="561545"/>
                  <a:pt x="918258" y="551727"/>
                  <a:pt x="925975" y="544010"/>
                </a:cubicBezTo>
                <a:cubicBezTo>
                  <a:pt x="950103" y="471628"/>
                  <a:pt x="931895" y="534336"/>
                  <a:pt x="949124" y="405114"/>
                </a:cubicBezTo>
                <a:cubicBezTo>
                  <a:pt x="952226" y="381851"/>
                  <a:pt x="956841" y="358815"/>
                  <a:pt x="960699" y="335666"/>
                </a:cubicBezTo>
                <a:cubicBezTo>
                  <a:pt x="956841" y="285509"/>
                  <a:pt x="962086" y="233802"/>
                  <a:pt x="949124" y="185195"/>
                </a:cubicBezTo>
                <a:cubicBezTo>
                  <a:pt x="945540" y="171754"/>
                  <a:pt x="923560" y="172515"/>
                  <a:pt x="914400" y="162046"/>
                </a:cubicBezTo>
                <a:cubicBezTo>
                  <a:pt x="896079" y="141108"/>
                  <a:pt x="891250" y="108031"/>
                  <a:pt x="868101" y="92598"/>
                </a:cubicBezTo>
                <a:cubicBezTo>
                  <a:pt x="739677" y="6980"/>
                  <a:pt x="949402" y="152364"/>
                  <a:pt x="798653" y="23150"/>
                </a:cubicBezTo>
                <a:cubicBezTo>
                  <a:pt x="785553" y="11921"/>
                  <a:pt x="767788" y="7717"/>
                  <a:pt x="752355" y="0"/>
                </a:cubicBezTo>
                <a:cubicBezTo>
                  <a:pt x="559443" y="7717"/>
                  <a:pt x="366158" y="8888"/>
                  <a:pt x="173620" y="23150"/>
                </a:cubicBezTo>
                <a:cubicBezTo>
                  <a:pt x="149751" y="24918"/>
                  <a:pt x="119164" y="50708"/>
                  <a:pt x="104172" y="69448"/>
                </a:cubicBezTo>
                <a:cubicBezTo>
                  <a:pt x="60076" y="124568"/>
                  <a:pt x="105829" y="87635"/>
                  <a:pt x="46299" y="127322"/>
                </a:cubicBezTo>
                <a:cubicBezTo>
                  <a:pt x="42441" y="138897"/>
                  <a:pt x="40180" y="151133"/>
                  <a:pt x="34724" y="162046"/>
                </a:cubicBezTo>
                <a:cubicBezTo>
                  <a:pt x="-10152" y="251797"/>
                  <a:pt x="29094" y="144214"/>
                  <a:pt x="0" y="231494"/>
                </a:cubicBezTo>
                <a:cubicBezTo>
                  <a:pt x="3858" y="273935"/>
                  <a:pt x="-4651" y="319410"/>
                  <a:pt x="11575" y="358816"/>
                </a:cubicBezTo>
                <a:cubicBezTo>
                  <a:pt x="36418" y="419148"/>
                  <a:pt x="69803" y="424524"/>
                  <a:pt x="115747" y="439838"/>
                </a:cubicBezTo>
                <a:cubicBezTo>
                  <a:pt x="119605" y="455271"/>
                  <a:pt x="118498" y="472901"/>
                  <a:pt x="127322" y="486137"/>
                </a:cubicBezTo>
                <a:cubicBezTo>
                  <a:pt x="135038" y="497712"/>
                  <a:pt x="151183" y="500596"/>
                  <a:pt x="162046" y="509286"/>
                </a:cubicBezTo>
                <a:cubicBezTo>
                  <a:pt x="207442" y="545603"/>
                  <a:pt x="159615" y="523910"/>
                  <a:pt x="219919" y="544010"/>
                </a:cubicBezTo>
                <a:lnTo>
                  <a:pt x="277793" y="601884"/>
                </a:lnTo>
                <a:cubicBezTo>
                  <a:pt x="289368" y="613459"/>
                  <a:pt x="296466" y="633398"/>
                  <a:pt x="312517" y="636608"/>
                </a:cubicBezTo>
                <a:cubicBezTo>
                  <a:pt x="352282" y="644561"/>
                  <a:pt x="378560" y="648863"/>
                  <a:pt x="416689" y="659757"/>
                </a:cubicBezTo>
                <a:cubicBezTo>
                  <a:pt x="428420" y="663109"/>
                  <a:pt x="439296" y="669906"/>
                  <a:pt x="451413" y="671332"/>
                </a:cubicBezTo>
                <a:cubicBezTo>
                  <a:pt x="505195" y="677659"/>
                  <a:pt x="559443" y="679049"/>
                  <a:pt x="613458" y="682907"/>
                </a:cubicBezTo>
                <a:cubicBezTo>
                  <a:pt x="729723" y="675640"/>
                  <a:pt x="768999" y="714187"/>
                  <a:pt x="821803" y="648183"/>
                </a:cubicBezTo>
                <a:cubicBezTo>
                  <a:pt x="830493" y="637320"/>
                  <a:pt x="837236" y="625034"/>
                  <a:pt x="844952" y="613459"/>
                </a:cubicBezTo>
                <a:cubicBezTo>
                  <a:pt x="872681" y="779829"/>
                  <a:pt x="835289" y="614063"/>
                  <a:pt x="879676" y="717631"/>
                </a:cubicBezTo>
                <a:cubicBezTo>
                  <a:pt x="924522" y="822270"/>
                  <a:pt x="856283" y="711476"/>
                  <a:pt x="914400" y="798653"/>
                </a:cubicBezTo>
                <a:cubicBezTo>
                  <a:pt x="918258" y="821803"/>
                  <a:pt x="920884" y="845192"/>
                  <a:pt x="925975" y="868102"/>
                </a:cubicBezTo>
                <a:cubicBezTo>
                  <a:pt x="931610" y="893458"/>
                  <a:pt x="948211" y="928310"/>
                  <a:pt x="960699" y="949124"/>
                </a:cubicBezTo>
                <a:cubicBezTo>
                  <a:pt x="975013" y="972981"/>
                  <a:pt x="1006998" y="1018572"/>
                  <a:pt x="1006998" y="1018572"/>
                </a:cubicBezTo>
                <a:cubicBezTo>
                  <a:pt x="1010856" y="1030147"/>
                  <a:pt x="1012295" y="1042835"/>
                  <a:pt x="1018572" y="1053297"/>
                </a:cubicBezTo>
                <a:cubicBezTo>
                  <a:pt x="1024187" y="1062655"/>
                  <a:pt x="1037423" y="1066416"/>
                  <a:pt x="1041722" y="1076446"/>
                </a:cubicBezTo>
                <a:cubicBezTo>
                  <a:pt x="1049472" y="1094528"/>
                  <a:pt x="1045546" y="1116237"/>
                  <a:pt x="1053296" y="1134319"/>
                </a:cubicBezTo>
                <a:cubicBezTo>
                  <a:pt x="1057595" y="1144350"/>
                  <a:pt x="1070103" y="1148589"/>
                  <a:pt x="1076446" y="1157469"/>
                </a:cubicBezTo>
                <a:cubicBezTo>
                  <a:pt x="1089522" y="1175776"/>
                  <a:pt x="1099595" y="1196051"/>
                  <a:pt x="1111170" y="1215342"/>
                </a:cubicBezTo>
                <a:cubicBezTo>
                  <a:pt x="1122745" y="1280932"/>
                  <a:pt x="1133432" y="1346685"/>
                  <a:pt x="1145894" y="1412112"/>
                </a:cubicBezTo>
                <a:cubicBezTo>
                  <a:pt x="1173875" y="1559012"/>
                  <a:pt x="1139047" y="1327888"/>
                  <a:pt x="1169043" y="1527859"/>
                </a:cubicBezTo>
                <a:cubicBezTo>
                  <a:pt x="1197767" y="1719353"/>
                  <a:pt x="1166884" y="1639286"/>
                  <a:pt x="1226917" y="1759352"/>
                </a:cubicBezTo>
                <a:cubicBezTo>
                  <a:pt x="1230775" y="1871241"/>
                  <a:pt x="1231508" y="1983281"/>
                  <a:pt x="1238491" y="2095018"/>
                </a:cubicBezTo>
                <a:cubicBezTo>
                  <a:pt x="1239941" y="2118224"/>
                  <a:pt x="1259858" y="2147769"/>
                  <a:pt x="1273215" y="2164466"/>
                </a:cubicBezTo>
                <a:cubicBezTo>
                  <a:pt x="1280032" y="2172988"/>
                  <a:pt x="1289817" y="2178886"/>
                  <a:pt x="1296365" y="2187616"/>
                </a:cubicBezTo>
                <a:cubicBezTo>
                  <a:pt x="1313058" y="2209874"/>
                  <a:pt x="1322990" y="2237391"/>
                  <a:pt x="1342663" y="2257064"/>
                </a:cubicBezTo>
                <a:lnTo>
                  <a:pt x="1458410" y="2372810"/>
                </a:lnTo>
                <a:lnTo>
                  <a:pt x="1516284" y="2430684"/>
                </a:lnTo>
                <a:cubicBezTo>
                  <a:pt x="1603564" y="2459778"/>
                  <a:pt x="1495981" y="2420532"/>
                  <a:pt x="1585732" y="2465408"/>
                </a:cubicBezTo>
                <a:cubicBezTo>
                  <a:pt x="1596645" y="2470864"/>
                  <a:pt x="1608881" y="2473125"/>
                  <a:pt x="1620456" y="2476983"/>
                </a:cubicBezTo>
                <a:cubicBezTo>
                  <a:pt x="1655180" y="2473125"/>
                  <a:pt x="1691483" y="2476456"/>
                  <a:pt x="1724628" y="2465408"/>
                </a:cubicBezTo>
                <a:cubicBezTo>
                  <a:pt x="1740157" y="2460232"/>
                  <a:pt x="1745732" y="2439764"/>
                  <a:pt x="1759352" y="2430684"/>
                </a:cubicBezTo>
                <a:cubicBezTo>
                  <a:pt x="1769316" y="2424042"/>
                  <a:pt x="1834200" y="2409078"/>
                  <a:pt x="1840375" y="2407534"/>
                </a:cubicBezTo>
                <a:cubicBezTo>
                  <a:pt x="1851950" y="2399818"/>
                  <a:pt x="1862313" y="2389865"/>
                  <a:pt x="1875099" y="2384385"/>
                </a:cubicBezTo>
                <a:cubicBezTo>
                  <a:pt x="1889721" y="2378119"/>
                  <a:pt x="1906102" y="2377180"/>
                  <a:pt x="1921398" y="2372810"/>
                </a:cubicBezTo>
                <a:cubicBezTo>
                  <a:pt x="1933129" y="2369458"/>
                  <a:pt x="1943952" y="2362105"/>
                  <a:pt x="1956122" y="2361236"/>
                </a:cubicBezTo>
                <a:cubicBezTo>
                  <a:pt x="2052409" y="2354358"/>
                  <a:pt x="2149033" y="2353519"/>
                  <a:pt x="2245489" y="2349661"/>
                </a:cubicBezTo>
                <a:cubicBezTo>
                  <a:pt x="2276639" y="2341873"/>
                  <a:pt x="2312146" y="2336553"/>
                  <a:pt x="2338086" y="2314937"/>
                </a:cubicBezTo>
                <a:cubicBezTo>
                  <a:pt x="2348773" y="2306031"/>
                  <a:pt x="2353519" y="2291788"/>
                  <a:pt x="2361236" y="2280213"/>
                </a:cubicBezTo>
                <a:cubicBezTo>
                  <a:pt x="2365094" y="2268638"/>
                  <a:pt x="2367354" y="2256402"/>
                  <a:pt x="2372810" y="2245489"/>
                </a:cubicBezTo>
                <a:cubicBezTo>
                  <a:pt x="2379031" y="2233046"/>
                  <a:pt x="2391076" y="2223790"/>
                  <a:pt x="2395960" y="2210765"/>
                </a:cubicBezTo>
                <a:cubicBezTo>
                  <a:pt x="2402868" y="2192344"/>
                  <a:pt x="2403266" y="2172096"/>
                  <a:pt x="2407534" y="2152891"/>
                </a:cubicBezTo>
                <a:cubicBezTo>
                  <a:pt x="2417222" y="2109296"/>
                  <a:pt x="2417796" y="2110533"/>
                  <a:pt x="2430684" y="2071869"/>
                </a:cubicBezTo>
                <a:cubicBezTo>
                  <a:pt x="2426826" y="2025570"/>
                  <a:pt x="2428220" y="1978529"/>
                  <a:pt x="2419109" y="1932972"/>
                </a:cubicBezTo>
                <a:cubicBezTo>
                  <a:pt x="2412191" y="1898380"/>
                  <a:pt x="2383588" y="1894257"/>
                  <a:pt x="2361236" y="1875099"/>
                </a:cubicBezTo>
                <a:cubicBezTo>
                  <a:pt x="2344665" y="1860895"/>
                  <a:pt x="2333097" y="1840907"/>
                  <a:pt x="2314937" y="1828800"/>
                </a:cubicBezTo>
                <a:cubicBezTo>
                  <a:pt x="2265856" y="1796080"/>
                  <a:pt x="2292655" y="1811872"/>
                  <a:pt x="2233914" y="1782502"/>
                </a:cubicBezTo>
                <a:cubicBezTo>
                  <a:pt x="2212381" y="1760968"/>
                  <a:pt x="2205246" y="1750805"/>
                  <a:pt x="2176041" y="1736203"/>
                </a:cubicBezTo>
                <a:cubicBezTo>
                  <a:pt x="2145486" y="1720925"/>
                  <a:pt x="2116464" y="1722959"/>
                  <a:pt x="2083443" y="1713053"/>
                </a:cubicBezTo>
                <a:cubicBezTo>
                  <a:pt x="2063542" y="1707083"/>
                  <a:pt x="2044861" y="1697620"/>
                  <a:pt x="2025570" y="1689904"/>
                </a:cubicBezTo>
                <a:lnTo>
                  <a:pt x="1620456" y="1701479"/>
                </a:lnTo>
                <a:cubicBezTo>
                  <a:pt x="1581719" y="1703201"/>
                  <a:pt x="1543378" y="1710189"/>
                  <a:pt x="1504709" y="1713053"/>
                </a:cubicBezTo>
                <a:cubicBezTo>
                  <a:pt x="1439185" y="1717907"/>
                  <a:pt x="1373529" y="1720770"/>
                  <a:pt x="1307939" y="1724628"/>
                </a:cubicBezTo>
                <a:cubicBezTo>
                  <a:pt x="1296364" y="1728486"/>
                  <a:pt x="1285051" y="1733244"/>
                  <a:pt x="1273215" y="1736203"/>
                </a:cubicBezTo>
                <a:cubicBezTo>
                  <a:pt x="1254129" y="1740975"/>
                  <a:pt x="1232423" y="1738017"/>
                  <a:pt x="1215342" y="1747778"/>
                </a:cubicBezTo>
                <a:cubicBezTo>
                  <a:pt x="1203264" y="1754680"/>
                  <a:pt x="1199909" y="1770927"/>
                  <a:pt x="1192193" y="1782502"/>
                </a:cubicBezTo>
                <a:cubicBezTo>
                  <a:pt x="1180618" y="1778644"/>
                  <a:pt x="1153611" y="1782502"/>
                  <a:pt x="1157469" y="1770927"/>
                </a:cubicBezTo>
                <a:cubicBezTo>
                  <a:pt x="1162925" y="1754558"/>
                  <a:pt x="1187908" y="1754575"/>
                  <a:pt x="1203767" y="1747778"/>
                </a:cubicBezTo>
                <a:cubicBezTo>
                  <a:pt x="1214981" y="1742972"/>
                  <a:pt x="1227277" y="1741009"/>
                  <a:pt x="1238491" y="1736203"/>
                </a:cubicBezTo>
                <a:cubicBezTo>
                  <a:pt x="1254351" y="1729406"/>
                  <a:pt x="1267870" y="1716437"/>
                  <a:pt x="1284790" y="1713053"/>
                </a:cubicBezTo>
                <a:cubicBezTo>
                  <a:pt x="1326578" y="1704695"/>
                  <a:pt x="1369757" y="1706185"/>
                  <a:pt x="1412112" y="1701479"/>
                </a:cubicBezTo>
                <a:cubicBezTo>
                  <a:pt x="1439227" y="1698466"/>
                  <a:pt x="1465964" y="1692374"/>
                  <a:pt x="1493134" y="1689904"/>
                </a:cubicBezTo>
                <a:cubicBezTo>
                  <a:pt x="1550898" y="1684653"/>
                  <a:pt x="1608881" y="1682187"/>
                  <a:pt x="1666755" y="1678329"/>
                </a:cubicBezTo>
                <a:cubicBezTo>
                  <a:pt x="1736203" y="1666754"/>
                  <a:pt x="1805401" y="1653561"/>
                  <a:pt x="1875099" y="1643605"/>
                </a:cubicBezTo>
                <a:cubicBezTo>
                  <a:pt x="1902107" y="1639747"/>
                  <a:pt x="1929211" y="1636516"/>
                  <a:pt x="1956122" y="1632031"/>
                </a:cubicBezTo>
                <a:cubicBezTo>
                  <a:pt x="2084118" y="1610699"/>
                  <a:pt x="1959263" y="1631245"/>
                  <a:pt x="2048719" y="1608881"/>
                </a:cubicBezTo>
                <a:cubicBezTo>
                  <a:pt x="2067805" y="1604110"/>
                  <a:pt x="2087302" y="1601165"/>
                  <a:pt x="2106593" y="1597307"/>
                </a:cubicBezTo>
                <a:cubicBezTo>
                  <a:pt x="2125884" y="1589590"/>
                  <a:pt x="2144421" y="1579624"/>
                  <a:pt x="2164466" y="1574157"/>
                </a:cubicBezTo>
                <a:cubicBezTo>
                  <a:pt x="2187108" y="1567982"/>
                  <a:pt x="2211004" y="1567674"/>
                  <a:pt x="2233914" y="1562583"/>
                </a:cubicBezTo>
                <a:cubicBezTo>
                  <a:pt x="2245824" y="1559936"/>
                  <a:pt x="2256801" y="1553967"/>
                  <a:pt x="2268638" y="1551008"/>
                </a:cubicBezTo>
                <a:cubicBezTo>
                  <a:pt x="2287724" y="1546236"/>
                  <a:pt x="2307532" y="1544609"/>
                  <a:pt x="2326512" y="1539433"/>
                </a:cubicBezTo>
                <a:cubicBezTo>
                  <a:pt x="2350054" y="1533013"/>
                  <a:pt x="2374135" y="1527197"/>
                  <a:pt x="2395960" y="1516284"/>
                </a:cubicBezTo>
                <a:cubicBezTo>
                  <a:pt x="2411393" y="1508567"/>
                  <a:pt x="2425889" y="1498590"/>
                  <a:pt x="2442258" y="1493134"/>
                </a:cubicBezTo>
                <a:cubicBezTo>
                  <a:pt x="2460922" y="1486913"/>
                  <a:pt x="2480927" y="1485828"/>
                  <a:pt x="2500132" y="1481560"/>
                </a:cubicBezTo>
                <a:cubicBezTo>
                  <a:pt x="2515661" y="1478109"/>
                  <a:pt x="2531135" y="1474355"/>
                  <a:pt x="2546431" y="1469985"/>
                </a:cubicBezTo>
                <a:cubicBezTo>
                  <a:pt x="2558162" y="1466633"/>
                  <a:pt x="2569384" y="1461620"/>
                  <a:pt x="2581155" y="1458410"/>
                </a:cubicBezTo>
                <a:cubicBezTo>
                  <a:pt x="2611850" y="1450039"/>
                  <a:pt x="2643569" y="1445322"/>
                  <a:pt x="2673752" y="1435261"/>
                </a:cubicBezTo>
                <a:lnTo>
                  <a:pt x="2743200" y="1412112"/>
                </a:lnTo>
                <a:cubicBezTo>
                  <a:pt x="2754775" y="1404395"/>
                  <a:pt x="2765212" y="1394612"/>
                  <a:pt x="2777924" y="1388962"/>
                </a:cubicBezTo>
                <a:cubicBezTo>
                  <a:pt x="2844808" y="1359235"/>
                  <a:pt x="2866396" y="1367189"/>
                  <a:pt x="2939970" y="1342664"/>
                </a:cubicBezTo>
                <a:cubicBezTo>
                  <a:pt x="2989786" y="1326058"/>
                  <a:pt x="2962857" y="1334048"/>
                  <a:pt x="3020993" y="1319514"/>
                </a:cubicBezTo>
                <a:cubicBezTo>
                  <a:pt x="3032568" y="1311798"/>
                  <a:pt x="3042931" y="1301845"/>
                  <a:pt x="3055717" y="1296365"/>
                </a:cubicBezTo>
                <a:cubicBezTo>
                  <a:pt x="3070338" y="1290099"/>
                  <a:pt x="3086719" y="1289160"/>
                  <a:pt x="3102015" y="1284790"/>
                </a:cubicBezTo>
                <a:cubicBezTo>
                  <a:pt x="3113746" y="1281438"/>
                  <a:pt x="3125164" y="1277074"/>
                  <a:pt x="3136739" y="1273216"/>
                </a:cubicBezTo>
                <a:cubicBezTo>
                  <a:pt x="3144456" y="1265499"/>
                  <a:pt x="3150809" y="1256119"/>
                  <a:pt x="3159889" y="1250066"/>
                </a:cubicBezTo>
                <a:cubicBezTo>
                  <a:pt x="3221272" y="1209144"/>
                  <a:pt x="3214106" y="1237638"/>
                  <a:pt x="3298785" y="1203767"/>
                </a:cubicBezTo>
                <a:cubicBezTo>
                  <a:pt x="3318076" y="1196051"/>
                  <a:pt x="3337132" y="1187718"/>
                  <a:pt x="3356658" y="1180618"/>
                </a:cubicBezTo>
                <a:cubicBezTo>
                  <a:pt x="3379591" y="1172279"/>
                  <a:pt x="3404282" y="1168382"/>
                  <a:pt x="3426107" y="1157469"/>
                </a:cubicBezTo>
                <a:cubicBezTo>
                  <a:pt x="3441540" y="1149752"/>
                  <a:pt x="3455759" y="1138859"/>
                  <a:pt x="3472405" y="1134319"/>
                </a:cubicBezTo>
                <a:cubicBezTo>
                  <a:pt x="3498726" y="1127141"/>
                  <a:pt x="3526420" y="1126603"/>
                  <a:pt x="3553428" y="1122745"/>
                </a:cubicBezTo>
                <a:cubicBezTo>
                  <a:pt x="3628052" y="1097870"/>
                  <a:pt x="3605621" y="1116849"/>
                  <a:pt x="3634451" y="108802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67066" y="1331089"/>
            <a:ext cx="2593896" cy="1134319"/>
          </a:xfrm>
          <a:custGeom>
            <a:avLst/>
            <a:gdLst>
              <a:gd name="connsiteX0" fmla="*/ 163212 w 2593896"/>
              <a:gd name="connsiteY0" fmla="*/ 520860 h 1134319"/>
              <a:gd name="connsiteX1" fmla="*/ 59040 w 2593896"/>
              <a:gd name="connsiteY1" fmla="*/ 544010 h 1134319"/>
              <a:gd name="connsiteX2" fmla="*/ 24316 w 2593896"/>
              <a:gd name="connsiteY2" fmla="*/ 567159 h 1134319"/>
              <a:gd name="connsiteX3" fmla="*/ 12742 w 2593896"/>
              <a:gd name="connsiteY3" fmla="*/ 752354 h 1134319"/>
              <a:gd name="connsiteX4" fmla="*/ 35891 w 2593896"/>
              <a:gd name="connsiteY4" fmla="*/ 787078 h 1134319"/>
              <a:gd name="connsiteX5" fmla="*/ 70615 w 2593896"/>
              <a:gd name="connsiteY5" fmla="*/ 844952 h 1134319"/>
              <a:gd name="connsiteX6" fmla="*/ 105339 w 2593896"/>
              <a:gd name="connsiteY6" fmla="*/ 914400 h 1134319"/>
              <a:gd name="connsiteX7" fmla="*/ 140063 w 2593896"/>
              <a:gd name="connsiteY7" fmla="*/ 983848 h 1134319"/>
              <a:gd name="connsiteX8" fmla="*/ 186362 w 2593896"/>
              <a:gd name="connsiteY8" fmla="*/ 1018572 h 1134319"/>
              <a:gd name="connsiteX9" fmla="*/ 209511 w 2593896"/>
              <a:gd name="connsiteY9" fmla="*/ 1053296 h 1134319"/>
              <a:gd name="connsiteX10" fmla="*/ 255810 w 2593896"/>
              <a:gd name="connsiteY10" fmla="*/ 1064870 h 1134319"/>
              <a:gd name="connsiteX11" fmla="*/ 290534 w 2593896"/>
              <a:gd name="connsiteY11" fmla="*/ 1076445 h 1134319"/>
              <a:gd name="connsiteX12" fmla="*/ 325258 w 2593896"/>
              <a:gd name="connsiteY12" fmla="*/ 1099595 h 1134319"/>
              <a:gd name="connsiteX13" fmla="*/ 429430 w 2593896"/>
              <a:gd name="connsiteY13" fmla="*/ 1134319 h 1134319"/>
              <a:gd name="connsiteX14" fmla="*/ 614625 w 2593896"/>
              <a:gd name="connsiteY14" fmla="*/ 1111169 h 1134319"/>
              <a:gd name="connsiteX15" fmla="*/ 649349 w 2593896"/>
              <a:gd name="connsiteY15" fmla="*/ 1099595 h 1134319"/>
              <a:gd name="connsiteX16" fmla="*/ 730372 w 2593896"/>
              <a:gd name="connsiteY16" fmla="*/ 1006997 h 1134319"/>
              <a:gd name="connsiteX17" fmla="*/ 753521 w 2593896"/>
              <a:gd name="connsiteY17" fmla="*/ 972273 h 1134319"/>
              <a:gd name="connsiteX18" fmla="*/ 776671 w 2593896"/>
              <a:gd name="connsiteY18" fmla="*/ 937549 h 1134319"/>
              <a:gd name="connsiteX19" fmla="*/ 799820 w 2593896"/>
              <a:gd name="connsiteY19" fmla="*/ 891250 h 1134319"/>
              <a:gd name="connsiteX20" fmla="*/ 776671 w 2593896"/>
              <a:gd name="connsiteY20" fmla="*/ 729205 h 1134319"/>
              <a:gd name="connsiteX21" fmla="*/ 753521 w 2593896"/>
              <a:gd name="connsiteY21" fmla="*/ 694481 h 1134319"/>
              <a:gd name="connsiteX22" fmla="*/ 707223 w 2593896"/>
              <a:gd name="connsiteY22" fmla="*/ 601883 h 1134319"/>
              <a:gd name="connsiteX23" fmla="*/ 695648 w 2593896"/>
              <a:gd name="connsiteY23" fmla="*/ 567159 h 1134319"/>
              <a:gd name="connsiteX24" fmla="*/ 649349 w 2593896"/>
              <a:gd name="connsiteY24" fmla="*/ 555584 h 1134319"/>
              <a:gd name="connsiteX25" fmla="*/ 533602 w 2593896"/>
              <a:gd name="connsiteY25" fmla="*/ 532435 h 1134319"/>
              <a:gd name="connsiteX26" fmla="*/ 151638 w 2593896"/>
              <a:gd name="connsiteY26" fmla="*/ 486136 h 1134319"/>
              <a:gd name="connsiteX27" fmla="*/ 232661 w 2593896"/>
              <a:gd name="connsiteY27" fmla="*/ 462987 h 1134319"/>
              <a:gd name="connsiteX28" fmla="*/ 267385 w 2593896"/>
              <a:gd name="connsiteY28" fmla="*/ 439838 h 1134319"/>
              <a:gd name="connsiteX29" fmla="*/ 406281 w 2593896"/>
              <a:gd name="connsiteY29" fmla="*/ 416688 h 1134319"/>
              <a:gd name="connsiteX30" fmla="*/ 452580 w 2593896"/>
              <a:gd name="connsiteY30" fmla="*/ 393539 h 1134319"/>
              <a:gd name="connsiteX31" fmla="*/ 510453 w 2593896"/>
              <a:gd name="connsiteY31" fmla="*/ 381964 h 1134319"/>
              <a:gd name="connsiteX32" fmla="*/ 660924 w 2593896"/>
              <a:gd name="connsiteY32" fmla="*/ 358815 h 1134319"/>
              <a:gd name="connsiteX33" fmla="*/ 776671 w 2593896"/>
              <a:gd name="connsiteY33" fmla="*/ 335665 h 1134319"/>
              <a:gd name="connsiteX34" fmla="*/ 846119 w 2593896"/>
              <a:gd name="connsiteY34" fmla="*/ 312516 h 1134319"/>
              <a:gd name="connsiteX35" fmla="*/ 938716 w 2593896"/>
              <a:gd name="connsiteY35" fmla="*/ 289367 h 1134319"/>
              <a:gd name="connsiteX36" fmla="*/ 973440 w 2593896"/>
              <a:gd name="connsiteY36" fmla="*/ 266217 h 1134319"/>
              <a:gd name="connsiteX37" fmla="*/ 1077612 w 2593896"/>
              <a:gd name="connsiteY37" fmla="*/ 219919 h 1134319"/>
              <a:gd name="connsiteX38" fmla="*/ 1100762 w 2593896"/>
              <a:gd name="connsiteY38" fmla="*/ 196769 h 1134319"/>
              <a:gd name="connsiteX39" fmla="*/ 1158635 w 2593896"/>
              <a:gd name="connsiteY39" fmla="*/ 185195 h 1134319"/>
              <a:gd name="connsiteX40" fmla="*/ 1204934 w 2593896"/>
              <a:gd name="connsiteY40" fmla="*/ 173620 h 1134319"/>
              <a:gd name="connsiteX41" fmla="*/ 1320681 w 2593896"/>
              <a:gd name="connsiteY41" fmla="*/ 138896 h 1134319"/>
              <a:gd name="connsiteX42" fmla="*/ 1378554 w 2593896"/>
              <a:gd name="connsiteY42" fmla="*/ 127321 h 1134319"/>
              <a:gd name="connsiteX43" fmla="*/ 1448002 w 2593896"/>
              <a:gd name="connsiteY43" fmla="*/ 115746 h 1134319"/>
              <a:gd name="connsiteX44" fmla="*/ 1482726 w 2593896"/>
              <a:gd name="connsiteY44" fmla="*/ 104172 h 1134319"/>
              <a:gd name="connsiteX45" fmla="*/ 1529025 w 2593896"/>
              <a:gd name="connsiteY45" fmla="*/ 92597 h 1134319"/>
              <a:gd name="connsiteX46" fmla="*/ 1633197 w 2593896"/>
              <a:gd name="connsiteY46" fmla="*/ 57873 h 1134319"/>
              <a:gd name="connsiteX47" fmla="*/ 1667921 w 2593896"/>
              <a:gd name="connsiteY47" fmla="*/ 46298 h 1134319"/>
              <a:gd name="connsiteX48" fmla="*/ 1760519 w 2593896"/>
              <a:gd name="connsiteY48" fmla="*/ 23149 h 1134319"/>
              <a:gd name="connsiteX49" fmla="*/ 1853116 w 2593896"/>
              <a:gd name="connsiteY49" fmla="*/ 0 h 1134319"/>
              <a:gd name="connsiteX50" fmla="*/ 2570747 w 2593896"/>
              <a:gd name="connsiteY50" fmla="*/ 11574 h 1134319"/>
              <a:gd name="connsiteX51" fmla="*/ 2593896 w 2593896"/>
              <a:gd name="connsiteY51" fmla="*/ 34724 h 1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93896" h="1134319">
                <a:moveTo>
                  <a:pt x="163212" y="520860"/>
                </a:moveTo>
                <a:cubicBezTo>
                  <a:pt x="136536" y="525306"/>
                  <a:pt x="87535" y="529762"/>
                  <a:pt x="59040" y="544010"/>
                </a:cubicBezTo>
                <a:cubicBezTo>
                  <a:pt x="46598" y="550231"/>
                  <a:pt x="35891" y="559443"/>
                  <a:pt x="24316" y="567159"/>
                </a:cubicBezTo>
                <a:cubicBezTo>
                  <a:pt x="2595" y="654043"/>
                  <a:pt x="-11552" y="663277"/>
                  <a:pt x="12742" y="752354"/>
                </a:cubicBezTo>
                <a:cubicBezTo>
                  <a:pt x="16402" y="765775"/>
                  <a:pt x="29670" y="774636"/>
                  <a:pt x="35891" y="787078"/>
                </a:cubicBezTo>
                <a:cubicBezTo>
                  <a:pt x="65942" y="847181"/>
                  <a:pt x="25400" y="799735"/>
                  <a:pt x="70615" y="844952"/>
                </a:cubicBezTo>
                <a:cubicBezTo>
                  <a:pt x="99709" y="932232"/>
                  <a:pt x="60463" y="824649"/>
                  <a:pt x="105339" y="914400"/>
                </a:cubicBezTo>
                <a:cubicBezTo>
                  <a:pt x="124166" y="952054"/>
                  <a:pt x="106894" y="950679"/>
                  <a:pt x="140063" y="983848"/>
                </a:cubicBezTo>
                <a:cubicBezTo>
                  <a:pt x="153704" y="997489"/>
                  <a:pt x="170929" y="1006997"/>
                  <a:pt x="186362" y="1018572"/>
                </a:cubicBezTo>
                <a:cubicBezTo>
                  <a:pt x="194078" y="1030147"/>
                  <a:pt x="197936" y="1045580"/>
                  <a:pt x="209511" y="1053296"/>
                </a:cubicBezTo>
                <a:cubicBezTo>
                  <a:pt x="222747" y="1062120"/>
                  <a:pt x="240514" y="1060500"/>
                  <a:pt x="255810" y="1064870"/>
                </a:cubicBezTo>
                <a:cubicBezTo>
                  <a:pt x="267541" y="1068222"/>
                  <a:pt x="279621" y="1070989"/>
                  <a:pt x="290534" y="1076445"/>
                </a:cubicBezTo>
                <a:cubicBezTo>
                  <a:pt x="302976" y="1082666"/>
                  <a:pt x="312417" y="1094245"/>
                  <a:pt x="325258" y="1099595"/>
                </a:cubicBezTo>
                <a:cubicBezTo>
                  <a:pt x="359045" y="1113673"/>
                  <a:pt x="429430" y="1134319"/>
                  <a:pt x="429430" y="1134319"/>
                </a:cubicBezTo>
                <a:cubicBezTo>
                  <a:pt x="487658" y="1128496"/>
                  <a:pt x="555877" y="1124224"/>
                  <a:pt x="614625" y="1111169"/>
                </a:cubicBezTo>
                <a:cubicBezTo>
                  <a:pt x="626535" y="1108522"/>
                  <a:pt x="637774" y="1103453"/>
                  <a:pt x="649349" y="1099595"/>
                </a:cubicBezTo>
                <a:cubicBezTo>
                  <a:pt x="707222" y="1061012"/>
                  <a:pt x="676357" y="1088019"/>
                  <a:pt x="730372" y="1006997"/>
                </a:cubicBezTo>
                <a:lnTo>
                  <a:pt x="753521" y="972273"/>
                </a:lnTo>
                <a:cubicBezTo>
                  <a:pt x="761238" y="960698"/>
                  <a:pt x="770450" y="949992"/>
                  <a:pt x="776671" y="937549"/>
                </a:cubicBezTo>
                <a:lnTo>
                  <a:pt x="799820" y="891250"/>
                </a:lnTo>
                <a:cubicBezTo>
                  <a:pt x="792104" y="837235"/>
                  <a:pt x="789168" y="782318"/>
                  <a:pt x="776671" y="729205"/>
                </a:cubicBezTo>
                <a:cubicBezTo>
                  <a:pt x="773485" y="715664"/>
                  <a:pt x="759171" y="707193"/>
                  <a:pt x="753521" y="694481"/>
                </a:cubicBezTo>
                <a:cubicBezTo>
                  <a:pt x="710959" y="598718"/>
                  <a:pt x="754765" y="649427"/>
                  <a:pt x="707223" y="601883"/>
                </a:cubicBezTo>
                <a:cubicBezTo>
                  <a:pt x="703365" y="590308"/>
                  <a:pt x="705175" y="574781"/>
                  <a:pt x="695648" y="567159"/>
                </a:cubicBezTo>
                <a:cubicBezTo>
                  <a:pt x="683226" y="557221"/>
                  <a:pt x="664645" y="559954"/>
                  <a:pt x="649349" y="555584"/>
                </a:cubicBezTo>
                <a:cubicBezTo>
                  <a:pt x="568546" y="532498"/>
                  <a:pt x="671866" y="552188"/>
                  <a:pt x="533602" y="532435"/>
                </a:cubicBezTo>
                <a:cubicBezTo>
                  <a:pt x="365057" y="476254"/>
                  <a:pt x="488489" y="511089"/>
                  <a:pt x="151638" y="486136"/>
                </a:cubicBezTo>
                <a:cubicBezTo>
                  <a:pt x="178646" y="478420"/>
                  <a:pt x="206582" y="473419"/>
                  <a:pt x="232661" y="462987"/>
                </a:cubicBezTo>
                <a:cubicBezTo>
                  <a:pt x="245577" y="457821"/>
                  <a:pt x="254360" y="444722"/>
                  <a:pt x="267385" y="439838"/>
                </a:cubicBezTo>
                <a:cubicBezTo>
                  <a:pt x="288217" y="432026"/>
                  <a:pt x="394248" y="418407"/>
                  <a:pt x="406281" y="416688"/>
                </a:cubicBezTo>
                <a:cubicBezTo>
                  <a:pt x="421714" y="408972"/>
                  <a:pt x="436211" y="398995"/>
                  <a:pt x="452580" y="393539"/>
                </a:cubicBezTo>
                <a:cubicBezTo>
                  <a:pt x="471244" y="387318"/>
                  <a:pt x="491097" y="385483"/>
                  <a:pt x="510453" y="381964"/>
                </a:cubicBezTo>
                <a:cubicBezTo>
                  <a:pt x="569351" y="371255"/>
                  <a:pt x="600216" y="367487"/>
                  <a:pt x="660924" y="358815"/>
                </a:cubicBezTo>
                <a:cubicBezTo>
                  <a:pt x="757213" y="326718"/>
                  <a:pt x="603780" y="375563"/>
                  <a:pt x="776671" y="335665"/>
                </a:cubicBezTo>
                <a:cubicBezTo>
                  <a:pt x="800448" y="330178"/>
                  <a:pt x="822577" y="318936"/>
                  <a:pt x="846119" y="312516"/>
                </a:cubicBezTo>
                <a:cubicBezTo>
                  <a:pt x="999780" y="270608"/>
                  <a:pt x="833343" y="324489"/>
                  <a:pt x="938716" y="289367"/>
                </a:cubicBezTo>
                <a:cubicBezTo>
                  <a:pt x="950291" y="281650"/>
                  <a:pt x="960997" y="272438"/>
                  <a:pt x="973440" y="266217"/>
                </a:cubicBezTo>
                <a:cubicBezTo>
                  <a:pt x="1013544" y="246165"/>
                  <a:pt x="1040791" y="244467"/>
                  <a:pt x="1077612" y="219919"/>
                </a:cubicBezTo>
                <a:cubicBezTo>
                  <a:pt x="1086692" y="213866"/>
                  <a:pt x="1090731" y="201068"/>
                  <a:pt x="1100762" y="196769"/>
                </a:cubicBezTo>
                <a:cubicBezTo>
                  <a:pt x="1118844" y="189019"/>
                  <a:pt x="1139430" y="189463"/>
                  <a:pt x="1158635" y="185195"/>
                </a:cubicBezTo>
                <a:cubicBezTo>
                  <a:pt x="1174164" y="181744"/>
                  <a:pt x="1189501" y="177478"/>
                  <a:pt x="1204934" y="173620"/>
                </a:cubicBezTo>
                <a:cubicBezTo>
                  <a:pt x="1264660" y="133802"/>
                  <a:pt x="1221372" y="155447"/>
                  <a:pt x="1320681" y="138896"/>
                </a:cubicBezTo>
                <a:cubicBezTo>
                  <a:pt x="1340086" y="135662"/>
                  <a:pt x="1359198" y="130840"/>
                  <a:pt x="1378554" y="127321"/>
                </a:cubicBezTo>
                <a:cubicBezTo>
                  <a:pt x="1401644" y="123123"/>
                  <a:pt x="1425092" y="120837"/>
                  <a:pt x="1448002" y="115746"/>
                </a:cubicBezTo>
                <a:cubicBezTo>
                  <a:pt x="1459912" y="113099"/>
                  <a:pt x="1470995" y="107524"/>
                  <a:pt x="1482726" y="104172"/>
                </a:cubicBezTo>
                <a:cubicBezTo>
                  <a:pt x="1498022" y="99802"/>
                  <a:pt x="1513592" y="96455"/>
                  <a:pt x="1529025" y="92597"/>
                </a:cubicBezTo>
                <a:cubicBezTo>
                  <a:pt x="1574090" y="47534"/>
                  <a:pt x="1534812" y="77551"/>
                  <a:pt x="1633197" y="57873"/>
                </a:cubicBezTo>
                <a:cubicBezTo>
                  <a:pt x="1645161" y="55480"/>
                  <a:pt x="1656150" y="49508"/>
                  <a:pt x="1667921" y="46298"/>
                </a:cubicBezTo>
                <a:cubicBezTo>
                  <a:pt x="1698616" y="37927"/>
                  <a:pt x="1730336" y="33210"/>
                  <a:pt x="1760519" y="23149"/>
                </a:cubicBezTo>
                <a:cubicBezTo>
                  <a:pt x="1813906" y="5353"/>
                  <a:pt x="1783279" y="13967"/>
                  <a:pt x="1853116" y="0"/>
                </a:cubicBezTo>
                <a:cubicBezTo>
                  <a:pt x="2092326" y="3858"/>
                  <a:pt x="2331768" y="372"/>
                  <a:pt x="2570747" y="11574"/>
                </a:cubicBezTo>
                <a:cubicBezTo>
                  <a:pt x="2581648" y="12085"/>
                  <a:pt x="2593896" y="34724"/>
                  <a:pt x="2593896" y="347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87747" y="3597034"/>
            <a:ext cx="3009418" cy="1032839"/>
          </a:xfrm>
          <a:custGeom>
            <a:avLst/>
            <a:gdLst>
              <a:gd name="connsiteX0" fmla="*/ 289367 w 3009418"/>
              <a:gd name="connsiteY0" fmla="*/ 48991 h 1032839"/>
              <a:gd name="connsiteX1" fmla="*/ 231494 w 3009418"/>
              <a:gd name="connsiteY1" fmla="*/ 60566 h 1032839"/>
              <a:gd name="connsiteX2" fmla="*/ 92597 w 3009418"/>
              <a:gd name="connsiteY2" fmla="*/ 72141 h 1032839"/>
              <a:gd name="connsiteX3" fmla="*/ 57873 w 3009418"/>
              <a:gd name="connsiteY3" fmla="*/ 95290 h 1032839"/>
              <a:gd name="connsiteX4" fmla="*/ 0 w 3009418"/>
              <a:gd name="connsiteY4" fmla="*/ 164738 h 1032839"/>
              <a:gd name="connsiteX5" fmla="*/ 11575 w 3009418"/>
              <a:gd name="connsiteY5" fmla="*/ 222612 h 1032839"/>
              <a:gd name="connsiteX6" fmla="*/ 34724 w 3009418"/>
              <a:gd name="connsiteY6" fmla="*/ 257336 h 1032839"/>
              <a:gd name="connsiteX7" fmla="*/ 46299 w 3009418"/>
              <a:gd name="connsiteY7" fmla="*/ 326784 h 1032839"/>
              <a:gd name="connsiteX8" fmla="*/ 57873 w 3009418"/>
              <a:gd name="connsiteY8" fmla="*/ 361508 h 1032839"/>
              <a:gd name="connsiteX9" fmla="*/ 104172 w 3009418"/>
              <a:gd name="connsiteY9" fmla="*/ 477255 h 1032839"/>
              <a:gd name="connsiteX10" fmla="*/ 138896 w 3009418"/>
              <a:gd name="connsiteY10" fmla="*/ 488829 h 1032839"/>
              <a:gd name="connsiteX11" fmla="*/ 208344 w 3009418"/>
              <a:gd name="connsiteY11" fmla="*/ 535128 h 1032839"/>
              <a:gd name="connsiteX12" fmla="*/ 254643 w 3009418"/>
              <a:gd name="connsiteY12" fmla="*/ 593001 h 1032839"/>
              <a:gd name="connsiteX13" fmla="*/ 300942 w 3009418"/>
              <a:gd name="connsiteY13" fmla="*/ 616151 h 1032839"/>
              <a:gd name="connsiteX14" fmla="*/ 370390 w 3009418"/>
              <a:gd name="connsiteY14" fmla="*/ 639300 h 1032839"/>
              <a:gd name="connsiteX15" fmla="*/ 405114 w 3009418"/>
              <a:gd name="connsiteY15" fmla="*/ 650875 h 1032839"/>
              <a:gd name="connsiteX16" fmla="*/ 578734 w 3009418"/>
              <a:gd name="connsiteY16" fmla="*/ 639300 h 1032839"/>
              <a:gd name="connsiteX17" fmla="*/ 613458 w 3009418"/>
              <a:gd name="connsiteY17" fmla="*/ 627725 h 1032839"/>
              <a:gd name="connsiteX18" fmla="*/ 625033 w 3009418"/>
              <a:gd name="connsiteY18" fmla="*/ 593001 h 1032839"/>
              <a:gd name="connsiteX19" fmla="*/ 648182 w 3009418"/>
              <a:gd name="connsiteY19" fmla="*/ 454105 h 1032839"/>
              <a:gd name="connsiteX20" fmla="*/ 659757 w 3009418"/>
              <a:gd name="connsiteY20" fmla="*/ 268910 h 1032839"/>
              <a:gd name="connsiteX21" fmla="*/ 648182 w 3009418"/>
              <a:gd name="connsiteY21" fmla="*/ 187888 h 1032839"/>
              <a:gd name="connsiteX22" fmla="*/ 636607 w 3009418"/>
              <a:gd name="connsiteY22" fmla="*/ 141589 h 1032839"/>
              <a:gd name="connsiteX23" fmla="*/ 601883 w 3009418"/>
              <a:gd name="connsiteY23" fmla="*/ 130014 h 1032839"/>
              <a:gd name="connsiteX24" fmla="*/ 555585 w 3009418"/>
              <a:gd name="connsiteY24" fmla="*/ 118439 h 1032839"/>
              <a:gd name="connsiteX25" fmla="*/ 324091 w 3009418"/>
              <a:gd name="connsiteY25" fmla="*/ 83715 h 1032839"/>
              <a:gd name="connsiteX26" fmla="*/ 277792 w 3009418"/>
              <a:gd name="connsiteY26" fmla="*/ 72141 h 1032839"/>
              <a:gd name="connsiteX27" fmla="*/ 474562 w 3009418"/>
              <a:gd name="connsiteY27" fmla="*/ 37417 h 1032839"/>
              <a:gd name="connsiteX28" fmla="*/ 763929 w 3009418"/>
              <a:gd name="connsiteY28" fmla="*/ 37417 h 1032839"/>
              <a:gd name="connsiteX29" fmla="*/ 752354 w 3009418"/>
              <a:gd name="connsiteY29" fmla="*/ 83715 h 1032839"/>
              <a:gd name="connsiteX30" fmla="*/ 763929 w 3009418"/>
              <a:gd name="connsiteY30" fmla="*/ 454105 h 1032839"/>
              <a:gd name="connsiteX31" fmla="*/ 787078 w 3009418"/>
              <a:gd name="connsiteY31" fmla="*/ 488829 h 1032839"/>
              <a:gd name="connsiteX32" fmla="*/ 833377 w 3009418"/>
              <a:gd name="connsiteY32" fmla="*/ 593001 h 1032839"/>
              <a:gd name="connsiteX33" fmla="*/ 868101 w 3009418"/>
              <a:gd name="connsiteY33" fmla="*/ 616151 h 1032839"/>
              <a:gd name="connsiteX34" fmla="*/ 879676 w 3009418"/>
              <a:gd name="connsiteY34" fmla="*/ 662450 h 1032839"/>
              <a:gd name="connsiteX35" fmla="*/ 902825 w 3009418"/>
              <a:gd name="connsiteY35" fmla="*/ 697174 h 1032839"/>
              <a:gd name="connsiteX36" fmla="*/ 925975 w 3009418"/>
              <a:gd name="connsiteY36" fmla="*/ 743472 h 1032839"/>
              <a:gd name="connsiteX37" fmla="*/ 960699 w 3009418"/>
              <a:gd name="connsiteY37" fmla="*/ 824495 h 1032839"/>
              <a:gd name="connsiteX38" fmla="*/ 995423 w 3009418"/>
              <a:gd name="connsiteY38" fmla="*/ 847644 h 1032839"/>
              <a:gd name="connsiteX39" fmla="*/ 1018572 w 3009418"/>
              <a:gd name="connsiteY39" fmla="*/ 870794 h 1032839"/>
              <a:gd name="connsiteX40" fmla="*/ 1053296 w 3009418"/>
              <a:gd name="connsiteY40" fmla="*/ 893943 h 1032839"/>
              <a:gd name="connsiteX41" fmla="*/ 1145894 w 3009418"/>
              <a:gd name="connsiteY41" fmla="*/ 974966 h 1032839"/>
              <a:gd name="connsiteX42" fmla="*/ 1238491 w 3009418"/>
              <a:gd name="connsiteY42" fmla="*/ 1032839 h 1032839"/>
              <a:gd name="connsiteX43" fmla="*/ 1817225 w 3009418"/>
              <a:gd name="connsiteY43" fmla="*/ 1021265 h 1032839"/>
              <a:gd name="connsiteX44" fmla="*/ 1875099 w 3009418"/>
              <a:gd name="connsiteY44" fmla="*/ 998115 h 1032839"/>
              <a:gd name="connsiteX45" fmla="*/ 1944547 w 3009418"/>
              <a:gd name="connsiteY45" fmla="*/ 974966 h 1032839"/>
              <a:gd name="connsiteX46" fmla="*/ 2002420 w 3009418"/>
              <a:gd name="connsiteY46" fmla="*/ 940242 h 1032839"/>
              <a:gd name="connsiteX47" fmla="*/ 2060294 w 3009418"/>
              <a:gd name="connsiteY47" fmla="*/ 928667 h 1032839"/>
              <a:gd name="connsiteX48" fmla="*/ 2129742 w 3009418"/>
              <a:gd name="connsiteY48" fmla="*/ 905518 h 1032839"/>
              <a:gd name="connsiteX49" fmla="*/ 2176040 w 3009418"/>
              <a:gd name="connsiteY49" fmla="*/ 893943 h 1032839"/>
              <a:gd name="connsiteX50" fmla="*/ 2222339 w 3009418"/>
              <a:gd name="connsiteY50" fmla="*/ 859219 h 1032839"/>
              <a:gd name="connsiteX51" fmla="*/ 2384385 w 3009418"/>
              <a:gd name="connsiteY51" fmla="*/ 824495 h 1032839"/>
              <a:gd name="connsiteX52" fmla="*/ 2419109 w 3009418"/>
              <a:gd name="connsiteY52" fmla="*/ 801346 h 1032839"/>
              <a:gd name="connsiteX53" fmla="*/ 2558005 w 3009418"/>
              <a:gd name="connsiteY53" fmla="*/ 766622 h 1032839"/>
              <a:gd name="connsiteX54" fmla="*/ 2662177 w 3009418"/>
              <a:gd name="connsiteY54" fmla="*/ 731898 h 1032839"/>
              <a:gd name="connsiteX55" fmla="*/ 2708476 w 3009418"/>
              <a:gd name="connsiteY55" fmla="*/ 720323 h 1032839"/>
              <a:gd name="connsiteX56" fmla="*/ 2766349 w 3009418"/>
              <a:gd name="connsiteY56" fmla="*/ 697174 h 1032839"/>
              <a:gd name="connsiteX57" fmla="*/ 2974694 w 3009418"/>
              <a:gd name="connsiteY57" fmla="*/ 685599 h 1032839"/>
              <a:gd name="connsiteX58" fmla="*/ 3009418 w 3009418"/>
              <a:gd name="connsiteY58" fmla="*/ 674024 h 103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09418" h="1032839">
                <a:moveTo>
                  <a:pt x="289367" y="48991"/>
                </a:moveTo>
                <a:cubicBezTo>
                  <a:pt x="270076" y="52849"/>
                  <a:pt x="251032" y="58267"/>
                  <a:pt x="231494" y="60566"/>
                </a:cubicBezTo>
                <a:cubicBezTo>
                  <a:pt x="185353" y="65995"/>
                  <a:pt x="138154" y="63030"/>
                  <a:pt x="92597" y="72141"/>
                </a:cubicBezTo>
                <a:cubicBezTo>
                  <a:pt x="78956" y="74869"/>
                  <a:pt x="68560" y="86384"/>
                  <a:pt x="57873" y="95290"/>
                </a:cubicBezTo>
                <a:cubicBezTo>
                  <a:pt x="24452" y="123140"/>
                  <a:pt x="22762" y="130595"/>
                  <a:pt x="0" y="164738"/>
                </a:cubicBezTo>
                <a:cubicBezTo>
                  <a:pt x="3858" y="184029"/>
                  <a:pt x="4667" y="204191"/>
                  <a:pt x="11575" y="222612"/>
                </a:cubicBezTo>
                <a:cubicBezTo>
                  <a:pt x="16459" y="235637"/>
                  <a:pt x="30325" y="244139"/>
                  <a:pt x="34724" y="257336"/>
                </a:cubicBezTo>
                <a:cubicBezTo>
                  <a:pt x="42145" y="279600"/>
                  <a:pt x="41208" y="303874"/>
                  <a:pt x="46299" y="326784"/>
                </a:cubicBezTo>
                <a:cubicBezTo>
                  <a:pt x="48946" y="338694"/>
                  <a:pt x="54914" y="349672"/>
                  <a:pt x="57873" y="361508"/>
                </a:cubicBezTo>
                <a:cubicBezTo>
                  <a:pt x="70473" y="411910"/>
                  <a:pt x="63200" y="436283"/>
                  <a:pt x="104172" y="477255"/>
                </a:cubicBezTo>
                <a:cubicBezTo>
                  <a:pt x="112799" y="485882"/>
                  <a:pt x="127321" y="484971"/>
                  <a:pt x="138896" y="488829"/>
                </a:cubicBezTo>
                <a:cubicBezTo>
                  <a:pt x="191969" y="541904"/>
                  <a:pt x="124261" y="479074"/>
                  <a:pt x="208344" y="535128"/>
                </a:cubicBezTo>
                <a:cubicBezTo>
                  <a:pt x="266993" y="574226"/>
                  <a:pt x="192728" y="541405"/>
                  <a:pt x="254643" y="593001"/>
                </a:cubicBezTo>
                <a:cubicBezTo>
                  <a:pt x="267898" y="604047"/>
                  <a:pt x="284921" y="609743"/>
                  <a:pt x="300942" y="616151"/>
                </a:cubicBezTo>
                <a:cubicBezTo>
                  <a:pt x="323598" y="625214"/>
                  <a:pt x="347241" y="631584"/>
                  <a:pt x="370390" y="639300"/>
                </a:cubicBezTo>
                <a:lnTo>
                  <a:pt x="405114" y="650875"/>
                </a:lnTo>
                <a:cubicBezTo>
                  <a:pt x="462987" y="647017"/>
                  <a:pt x="521087" y="645705"/>
                  <a:pt x="578734" y="639300"/>
                </a:cubicBezTo>
                <a:cubicBezTo>
                  <a:pt x="590860" y="637953"/>
                  <a:pt x="604831" y="636352"/>
                  <a:pt x="613458" y="627725"/>
                </a:cubicBezTo>
                <a:cubicBezTo>
                  <a:pt x="622085" y="619098"/>
                  <a:pt x="621175" y="604576"/>
                  <a:pt x="625033" y="593001"/>
                </a:cubicBezTo>
                <a:cubicBezTo>
                  <a:pt x="632749" y="546702"/>
                  <a:pt x="643182" y="500775"/>
                  <a:pt x="648182" y="454105"/>
                </a:cubicBezTo>
                <a:cubicBezTo>
                  <a:pt x="654771" y="392605"/>
                  <a:pt x="659757" y="330762"/>
                  <a:pt x="659757" y="268910"/>
                </a:cubicBezTo>
                <a:cubicBezTo>
                  <a:pt x="659757" y="241628"/>
                  <a:pt x="653062" y="214729"/>
                  <a:pt x="648182" y="187888"/>
                </a:cubicBezTo>
                <a:cubicBezTo>
                  <a:pt x="645336" y="172237"/>
                  <a:pt x="646545" y="154011"/>
                  <a:pt x="636607" y="141589"/>
                </a:cubicBezTo>
                <a:cubicBezTo>
                  <a:pt x="628985" y="132062"/>
                  <a:pt x="613614" y="133366"/>
                  <a:pt x="601883" y="130014"/>
                </a:cubicBezTo>
                <a:cubicBezTo>
                  <a:pt x="586587" y="125644"/>
                  <a:pt x="570822" y="123010"/>
                  <a:pt x="555585" y="118439"/>
                </a:cubicBezTo>
                <a:cubicBezTo>
                  <a:pt x="417146" y="76907"/>
                  <a:pt x="549572" y="99821"/>
                  <a:pt x="324091" y="83715"/>
                </a:cubicBezTo>
                <a:cubicBezTo>
                  <a:pt x="308658" y="79857"/>
                  <a:pt x="266543" y="83390"/>
                  <a:pt x="277792" y="72141"/>
                </a:cubicBezTo>
                <a:cubicBezTo>
                  <a:pt x="302206" y="47727"/>
                  <a:pt x="460479" y="38825"/>
                  <a:pt x="474562" y="37417"/>
                </a:cubicBezTo>
                <a:cubicBezTo>
                  <a:pt x="584071" y="-6388"/>
                  <a:pt x="587780" y="-18209"/>
                  <a:pt x="763929" y="37417"/>
                </a:cubicBezTo>
                <a:cubicBezTo>
                  <a:pt x="779098" y="42207"/>
                  <a:pt x="756212" y="68282"/>
                  <a:pt x="752354" y="83715"/>
                </a:cubicBezTo>
                <a:cubicBezTo>
                  <a:pt x="756212" y="207178"/>
                  <a:pt x="753380" y="331033"/>
                  <a:pt x="763929" y="454105"/>
                </a:cubicBezTo>
                <a:cubicBezTo>
                  <a:pt x="765117" y="467965"/>
                  <a:pt x="781428" y="476117"/>
                  <a:pt x="787078" y="488829"/>
                </a:cubicBezTo>
                <a:cubicBezTo>
                  <a:pt x="805415" y="530087"/>
                  <a:pt x="801944" y="561568"/>
                  <a:pt x="833377" y="593001"/>
                </a:cubicBezTo>
                <a:cubicBezTo>
                  <a:pt x="843214" y="602838"/>
                  <a:pt x="856526" y="608434"/>
                  <a:pt x="868101" y="616151"/>
                </a:cubicBezTo>
                <a:cubicBezTo>
                  <a:pt x="871959" y="631584"/>
                  <a:pt x="873410" y="647828"/>
                  <a:pt x="879676" y="662450"/>
                </a:cubicBezTo>
                <a:cubicBezTo>
                  <a:pt x="885156" y="675236"/>
                  <a:pt x="895923" y="685096"/>
                  <a:pt x="902825" y="697174"/>
                </a:cubicBezTo>
                <a:cubicBezTo>
                  <a:pt x="911386" y="712155"/>
                  <a:pt x="919178" y="727613"/>
                  <a:pt x="925975" y="743472"/>
                </a:cubicBezTo>
                <a:cubicBezTo>
                  <a:pt x="938748" y="773276"/>
                  <a:pt x="938113" y="797392"/>
                  <a:pt x="960699" y="824495"/>
                </a:cubicBezTo>
                <a:cubicBezTo>
                  <a:pt x="969605" y="835182"/>
                  <a:pt x="984560" y="838954"/>
                  <a:pt x="995423" y="847644"/>
                </a:cubicBezTo>
                <a:cubicBezTo>
                  <a:pt x="1003944" y="854461"/>
                  <a:pt x="1010051" y="863977"/>
                  <a:pt x="1018572" y="870794"/>
                </a:cubicBezTo>
                <a:cubicBezTo>
                  <a:pt x="1029435" y="879484"/>
                  <a:pt x="1042734" y="884890"/>
                  <a:pt x="1053296" y="893943"/>
                </a:cubicBezTo>
                <a:cubicBezTo>
                  <a:pt x="1193156" y="1013823"/>
                  <a:pt x="1011494" y="874167"/>
                  <a:pt x="1145894" y="974966"/>
                </a:cubicBezTo>
                <a:cubicBezTo>
                  <a:pt x="1172550" y="1014951"/>
                  <a:pt x="1173436" y="1031677"/>
                  <a:pt x="1238491" y="1032839"/>
                </a:cubicBezTo>
                <a:lnTo>
                  <a:pt x="1817225" y="1021265"/>
                </a:lnTo>
                <a:cubicBezTo>
                  <a:pt x="1836516" y="1013548"/>
                  <a:pt x="1855572" y="1005216"/>
                  <a:pt x="1875099" y="998115"/>
                </a:cubicBezTo>
                <a:cubicBezTo>
                  <a:pt x="1898031" y="989776"/>
                  <a:pt x="1923623" y="987521"/>
                  <a:pt x="1944547" y="974966"/>
                </a:cubicBezTo>
                <a:cubicBezTo>
                  <a:pt x="1963838" y="963391"/>
                  <a:pt x="1981532" y="948597"/>
                  <a:pt x="2002420" y="940242"/>
                </a:cubicBezTo>
                <a:cubicBezTo>
                  <a:pt x="2020686" y="932935"/>
                  <a:pt x="2041314" y="933843"/>
                  <a:pt x="2060294" y="928667"/>
                </a:cubicBezTo>
                <a:cubicBezTo>
                  <a:pt x="2083836" y="922247"/>
                  <a:pt x="2106069" y="911436"/>
                  <a:pt x="2129742" y="905518"/>
                </a:cubicBezTo>
                <a:lnTo>
                  <a:pt x="2176040" y="893943"/>
                </a:lnTo>
                <a:cubicBezTo>
                  <a:pt x="2191473" y="882368"/>
                  <a:pt x="2204777" y="867202"/>
                  <a:pt x="2222339" y="859219"/>
                </a:cubicBezTo>
                <a:cubicBezTo>
                  <a:pt x="2271496" y="836875"/>
                  <a:pt x="2331986" y="831981"/>
                  <a:pt x="2384385" y="824495"/>
                </a:cubicBezTo>
                <a:cubicBezTo>
                  <a:pt x="2395960" y="816779"/>
                  <a:pt x="2406397" y="806996"/>
                  <a:pt x="2419109" y="801346"/>
                </a:cubicBezTo>
                <a:cubicBezTo>
                  <a:pt x="2474140" y="776888"/>
                  <a:pt x="2499766" y="776328"/>
                  <a:pt x="2558005" y="766622"/>
                </a:cubicBezTo>
                <a:cubicBezTo>
                  <a:pt x="2592729" y="755047"/>
                  <a:pt x="2626668" y="740776"/>
                  <a:pt x="2662177" y="731898"/>
                </a:cubicBezTo>
                <a:cubicBezTo>
                  <a:pt x="2677610" y="728040"/>
                  <a:pt x="2693384" y="725354"/>
                  <a:pt x="2708476" y="720323"/>
                </a:cubicBezTo>
                <a:cubicBezTo>
                  <a:pt x="2728187" y="713753"/>
                  <a:pt x="2745746" y="699861"/>
                  <a:pt x="2766349" y="697174"/>
                </a:cubicBezTo>
                <a:cubicBezTo>
                  <a:pt x="2835320" y="688178"/>
                  <a:pt x="2905246" y="689457"/>
                  <a:pt x="2974694" y="685599"/>
                </a:cubicBezTo>
                <a:lnTo>
                  <a:pt x="3009418" y="67402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12508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5" grpId="0" animBg="1"/>
      <p:bldP spid="6" grpId="0" animBg="1"/>
      <p:bldP spid="9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7539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ছাত্র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ছাত্র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ছাত্রী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মরণশীল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5166810" y="1142149"/>
            <a:ext cx="4876800" cy="801024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816120" y="3720297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485655" y="4745613"/>
            <a:ext cx="5562600" cy="685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816120" y="2431193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438005" y="1845529"/>
            <a:ext cx="3634451" cy="2490312"/>
          </a:xfrm>
          <a:custGeom>
            <a:avLst/>
            <a:gdLst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960699 w 3634451"/>
              <a:gd name="connsiteY5" fmla="*/ 335666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94912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759352 w 3634451"/>
              <a:gd name="connsiteY4" fmla="*/ 462988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759352 w 3634451"/>
              <a:gd name="connsiteY4" fmla="*/ 462988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388963 w 3634451"/>
              <a:gd name="connsiteY7" fmla="*/ 34724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51810 h 2492185"/>
              <a:gd name="connsiteX1" fmla="*/ 868101 w 3634451"/>
              <a:gd name="connsiteY1" fmla="*/ 593936 h 2492185"/>
              <a:gd name="connsiteX2" fmla="*/ 902825 w 3634451"/>
              <a:gd name="connsiteY2" fmla="*/ 582362 h 2492185"/>
              <a:gd name="connsiteX3" fmla="*/ 1597307 w 3634451"/>
              <a:gd name="connsiteY3" fmla="*/ 663384 h 2492185"/>
              <a:gd name="connsiteX4" fmla="*/ 1759352 w 3634451"/>
              <a:gd name="connsiteY4" fmla="*/ 478190 h 2492185"/>
              <a:gd name="connsiteX5" fmla="*/ 1921397 w 3634451"/>
              <a:gd name="connsiteY5" fmla="*/ 327718 h 2492185"/>
              <a:gd name="connsiteX6" fmla="*/ 1574157 w 3634451"/>
              <a:gd name="connsiteY6" fmla="*/ 84650 h 2492185"/>
              <a:gd name="connsiteX7" fmla="*/ 1388963 w 3634451"/>
              <a:gd name="connsiteY7" fmla="*/ 49926 h 2492185"/>
              <a:gd name="connsiteX8" fmla="*/ 1111170 w 3634451"/>
              <a:gd name="connsiteY8" fmla="*/ 61501 h 2492185"/>
              <a:gd name="connsiteX9" fmla="*/ 798653 w 3634451"/>
              <a:gd name="connsiteY9" fmla="*/ 38352 h 2492185"/>
              <a:gd name="connsiteX10" fmla="*/ 752355 w 3634451"/>
              <a:gd name="connsiteY10" fmla="*/ 15202 h 2492185"/>
              <a:gd name="connsiteX11" fmla="*/ 173620 w 3634451"/>
              <a:gd name="connsiteY11" fmla="*/ 38352 h 2492185"/>
              <a:gd name="connsiteX12" fmla="*/ 104172 w 3634451"/>
              <a:gd name="connsiteY12" fmla="*/ 84650 h 2492185"/>
              <a:gd name="connsiteX13" fmla="*/ 46299 w 3634451"/>
              <a:gd name="connsiteY13" fmla="*/ 142524 h 2492185"/>
              <a:gd name="connsiteX14" fmla="*/ 34724 w 3634451"/>
              <a:gd name="connsiteY14" fmla="*/ 177248 h 2492185"/>
              <a:gd name="connsiteX15" fmla="*/ 0 w 3634451"/>
              <a:gd name="connsiteY15" fmla="*/ 246696 h 2492185"/>
              <a:gd name="connsiteX16" fmla="*/ 11575 w 3634451"/>
              <a:gd name="connsiteY16" fmla="*/ 374018 h 2492185"/>
              <a:gd name="connsiteX17" fmla="*/ 115747 w 3634451"/>
              <a:gd name="connsiteY17" fmla="*/ 455040 h 2492185"/>
              <a:gd name="connsiteX18" fmla="*/ 127322 w 3634451"/>
              <a:gd name="connsiteY18" fmla="*/ 501339 h 2492185"/>
              <a:gd name="connsiteX19" fmla="*/ 162046 w 3634451"/>
              <a:gd name="connsiteY19" fmla="*/ 524488 h 2492185"/>
              <a:gd name="connsiteX20" fmla="*/ 219919 w 3634451"/>
              <a:gd name="connsiteY20" fmla="*/ 559212 h 2492185"/>
              <a:gd name="connsiteX21" fmla="*/ 277793 w 3634451"/>
              <a:gd name="connsiteY21" fmla="*/ 617086 h 2492185"/>
              <a:gd name="connsiteX22" fmla="*/ 312517 w 3634451"/>
              <a:gd name="connsiteY22" fmla="*/ 651810 h 2492185"/>
              <a:gd name="connsiteX23" fmla="*/ 416689 w 3634451"/>
              <a:gd name="connsiteY23" fmla="*/ 674959 h 2492185"/>
              <a:gd name="connsiteX24" fmla="*/ 451413 w 3634451"/>
              <a:gd name="connsiteY24" fmla="*/ 686534 h 2492185"/>
              <a:gd name="connsiteX25" fmla="*/ 613458 w 3634451"/>
              <a:gd name="connsiteY25" fmla="*/ 698109 h 2492185"/>
              <a:gd name="connsiteX26" fmla="*/ 821803 w 3634451"/>
              <a:gd name="connsiteY26" fmla="*/ 663385 h 2492185"/>
              <a:gd name="connsiteX27" fmla="*/ 844952 w 3634451"/>
              <a:gd name="connsiteY27" fmla="*/ 628661 h 2492185"/>
              <a:gd name="connsiteX28" fmla="*/ 879676 w 3634451"/>
              <a:gd name="connsiteY28" fmla="*/ 732833 h 2492185"/>
              <a:gd name="connsiteX29" fmla="*/ 914400 w 3634451"/>
              <a:gd name="connsiteY29" fmla="*/ 813855 h 2492185"/>
              <a:gd name="connsiteX30" fmla="*/ 925975 w 3634451"/>
              <a:gd name="connsiteY30" fmla="*/ 883304 h 2492185"/>
              <a:gd name="connsiteX31" fmla="*/ 960699 w 3634451"/>
              <a:gd name="connsiteY31" fmla="*/ 964326 h 2492185"/>
              <a:gd name="connsiteX32" fmla="*/ 1006998 w 3634451"/>
              <a:gd name="connsiteY32" fmla="*/ 1033774 h 2492185"/>
              <a:gd name="connsiteX33" fmla="*/ 1018572 w 3634451"/>
              <a:gd name="connsiteY33" fmla="*/ 1068499 h 2492185"/>
              <a:gd name="connsiteX34" fmla="*/ 1041722 w 3634451"/>
              <a:gd name="connsiteY34" fmla="*/ 1091648 h 2492185"/>
              <a:gd name="connsiteX35" fmla="*/ 1053296 w 3634451"/>
              <a:gd name="connsiteY35" fmla="*/ 1149521 h 2492185"/>
              <a:gd name="connsiteX36" fmla="*/ 1076446 w 3634451"/>
              <a:gd name="connsiteY36" fmla="*/ 1172671 h 2492185"/>
              <a:gd name="connsiteX37" fmla="*/ 1111170 w 3634451"/>
              <a:gd name="connsiteY37" fmla="*/ 1230544 h 2492185"/>
              <a:gd name="connsiteX38" fmla="*/ 1145894 w 3634451"/>
              <a:gd name="connsiteY38" fmla="*/ 1427314 h 2492185"/>
              <a:gd name="connsiteX39" fmla="*/ 1169043 w 3634451"/>
              <a:gd name="connsiteY39" fmla="*/ 1543061 h 2492185"/>
              <a:gd name="connsiteX40" fmla="*/ 1226917 w 3634451"/>
              <a:gd name="connsiteY40" fmla="*/ 1774554 h 2492185"/>
              <a:gd name="connsiteX41" fmla="*/ 1238491 w 3634451"/>
              <a:gd name="connsiteY41" fmla="*/ 2110220 h 2492185"/>
              <a:gd name="connsiteX42" fmla="*/ 1273215 w 3634451"/>
              <a:gd name="connsiteY42" fmla="*/ 2179668 h 2492185"/>
              <a:gd name="connsiteX43" fmla="*/ 1296365 w 3634451"/>
              <a:gd name="connsiteY43" fmla="*/ 2202818 h 2492185"/>
              <a:gd name="connsiteX44" fmla="*/ 1342663 w 3634451"/>
              <a:gd name="connsiteY44" fmla="*/ 2272266 h 2492185"/>
              <a:gd name="connsiteX45" fmla="*/ 1458410 w 3634451"/>
              <a:gd name="connsiteY45" fmla="*/ 2388012 h 2492185"/>
              <a:gd name="connsiteX46" fmla="*/ 1516284 w 3634451"/>
              <a:gd name="connsiteY46" fmla="*/ 2445886 h 2492185"/>
              <a:gd name="connsiteX47" fmla="*/ 1585732 w 3634451"/>
              <a:gd name="connsiteY47" fmla="*/ 2480610 h 2492185"/>
              <a:gd name="connsiteX48" fmla="*/ 1620456 w 3634451"/>
              <a:gd name="connsiteY48" fmla="*/ 2492185 h 2492185"/>
              <a:gd name="connsiteX49" fmla="*/ 1724628 w 3634451"/>
              <a:gd name="connsiteY49" fmla="*/ 2480610 h 2492185"/>
              <a:gd name="connsiteX50" fmla="*/ 1759352 w 3634451"/>
              <a:gd name="connsiteY50" fmla="*/ 2445886 h 2492185"/>
              <a:gd name="connsiteX51" fmla="*/ 1840375 w 3634451"/>
              <a:gd name="connsiteY51" fmla="*/ 2422736 h 2492185"/>
              <a:gd name="connsiteX52" fmla="*/ 1875099 w 3634451"/>
              <a:gd name="connsiteY52" fmla="*/ 2399587 h 2492185"/>
              <a:gd name="connsiteX53" fmla="*/ 1921398 w 3634451"/>
              <a:gd name="connsiteY53" fmla="*/ 2388012 h 2492185"/>
              <a:gd name="connsiteX54" fmla="*/ 1956122 w 3634451"/>
              <a:gd name="connsiteY54" fmla="*/ 2376438 h 2492185"/>
              <a:gd name="connsiteX55" fmla="*/ 2245489 w 3634451"/>
              <a:gd name="connsiteY55" fmla="*/ 2364863 h 2492185"/>
              <a:gd name="connsiteX56" fmla="*/ 2338086 w 3634451"/>
              <a:gd name="connsiteY56" fmla="*/ 2330139 h 2492185"/>
              <a:gd name="connsiteX57" fmla="*/ 2361236 w 3634451"/>
              <a:gd name="connsiteY57" fmla="*/ 2295415 h 2492185"/>
              <a:gd name="connsiteX58" fmla="*/ 2372810 w 3634451"/>
              <a:gd name="connsiteY58" fmla="*/ 2260691 h 2492185"/>
              <a:gd name="connsiteX59" fmla="*/ 2395960 w 3634451"/>
              <a:gd name="connsiteY59" fmla="*/ 2225967 h 2492185"/>
              <a:gd name="connsiteX60" fmla="*/ 2407534 w 3634451"/>
              <a:gd name="connsiteY60" fmla="*/ 2168093 h 2492185"/>
              <a:gd name="connsiteX61" fmla="*/ 2430684 w 3634451"/>
              <a:gd name="connsiteY61" fmla="*/ 2087071 h 2492185"/>
              <a:gd name="connsiteX62" fmla="*/ 2419109 w 3634451"/>
              <a:gd name="connsiteY62" fmla="*/ 1948174 h 2492185"/>
              <a:gd name="connsiteX63" fmla="*/ 2361236 w 3634451"/>
              <a:gd name="connsiteY63" fmla="*/ 1890301 h 2492185"/>
              <a:gd name="connsiteX64" fmla="*/ 2314937 w 3634451"/>
              <a:gd name="connsiteY64" fmla="*/ 1844002 h 2492185"/>
              <a:gd name="connsiteX65" fmla="*/ 2233914 w 3634451"/>
              <a:gd name="connsiteY65" fmla="*/ 1797704 h 2492185"/>
              <a:gd name="connsiteX66" fmla="*/ 2176041 w 3634451"/>
              <a:gd name="connsiteY66" fmla="*/ 1751405 h 2492185"/>
              <a:gd name="connsiteX67" fmla="*/ 2083443 w 3634451"/>
              <a:gd name="connsiteY67" fmla="*/ 1728255 h 2492185"/>
              <a:gd name="connsiteX68" fmla="*/ 2025570 w 3634451"/>
              <a:gd name="connsiteY68" fmla="*/ 1705106 h 2492185"/>
              <a:gd name="connsiteX69" fmla="*/ 1620456 w 3634451"/>
              <a:gd name="connsiteY69" fmla="*/ 1716681 h 2492185"/>
              <a:gd name="connsiteX70" fmla="*/ 1504709 w 3634451"/>
              <a:gd name="connsiteY70" fmla="*/ 1728255 h 2492185"/>
              <a:gd name="connsiteX71" fmla="*/ 1307939 w 3634451"/>
              <a:gd name="connsiteY71" fmla="*/ 1739830 h 2492185"/>
              <a:gd name="connsiteX72" fmla="*/ 1273215 w 3634451"/>
              <a:gd name="connsiteY72" fmla="*/ 1751405 h 2492185"/>
              <a:gd name="connsiteX73" fmla="*/ 1215342 w 3634451"/>
              <a:gd name="connsiteY73" fmla="*/ 1762980 h 2492185"/>
              <a:gd name="connsiteX74" fmla="*/ 1192193 w 3634451"/>
              <a:gd name="connsiteY74" fmla="*/ 1797704 h 2492185"/>
              <a:gd name="connsiteX75" fmla="*/ 1157469 w 3634451"/>
              <a:gd name="connsiteY75" fmla="*/ 1786129 h 2492185"/>
              <a:gd name="connsiteX76" fmla="*/ 1203767 w 3634451"/>
              <a:gd name="connsiteY76" fmla="*/ 1762980 h 2492185"/>
              <a:gd name="connsiteX77" fmla="*/ 1238491 w 3634451"/>
              <a:gd name="connsiteY77" fmla="*/ 1751405 h 2492185"/>
              <a:gd name="connsiteX78" fmla="*/ 1284790 w 3634451"/>
              <a:gd name="connsiteY78" fmla="*/ 1728255 h 2492185"/>
              <a:gd name="connsiteX79" fmla="*/ 1412112 w 3634451"/>
              <a:gd name="connsiteY79" fmla="*/ 1716681 h 2492185"/>
              <a:gd name="connsiteX80" fmla="*/ 1493134 w 3634451"/>
              <a:gd name="connsiteY80" fmla="*/ 1705106 h 2492185"/>
              <a:gd name="connsiteX81" fmla="*/ 1666755 w 3634451"/>
              <a:gd name="connsiteY81" fmla="*/ 1693531 h 2492185"/>
              <a:gd name="connsiteX82" fmla="*/ 1875099 w 3634451"/>
              <a:gd name="connsiteY82" fmla="*/ 1658807 h 2492185"/>
              <a:gd name="connsiteX83" fmla="*/ 1956122 w 3634451"/>
              <a:gd name="connsiteY83" fmla="*/ 1647233 h 2492185"/>
              <a:gd name="connsiteX84" fmla="*/ 2048719 w 3634451"/>
              <a:gd name="connsiteY84" fmla="*/ 1624083 h 2492185"/>
              <a:gd name="connsiteX85" fmla="*/ 2106593 w 3634451"/>
              <a:gd name="connsiteY85" fmla="*/ 1612509 h 2492185"/>
              <a:gd name="connsiteX86" fmla="*/ 2164466 w 3634451"/>
              <a:gd name="connsiteY86" fmla="*/ 1589359 h 2492185"/>
              <a:gd name="connsiteX87" fmla="*/ 2233914 w 3634451"/>
              <a:gd name="connsiteY87" fmla="*/ 1577785 h 2492185"/>
              <a:gd name="connsiteX88" fmla="*/ 2268638 w 3634451"/>
              <a:gd name="connsiteY88" fmla="*/ 1566210 h 2492185"/>
              <a:gd name="connsiteX89" fmla="*/ 2326512 w 3634451"/>
              <a:gd name="connsiteY89" fmla="*/ 1554635 h 2492185"/>
              <a:gd name="connsiteX90" fmla="*/ 2395960 w 3634451"/>
              <a:gd name="connsiteY90" fmla="*/ 1531486 h 2492185"/>
              <a:gd name="connsiteX91" fmla="*/ 2442258 w 3634451"/>
              <a:gd name="connsiteY91" fmla="*/ 1508336 h 2492185"/>
              <a:gd name="connsiteX92" fmla="*/ 2500132 w 3634451"/>
              <a:gd name="connsiteY92" fmla="*/ 1496762 h 2492185"/>
              <a:gd name="connsiteX93" fmla="*/ 2546431 w 3634451"/>
              <a:gd name="connsiteY93" fmla="*/ 1485187 h 2492185"/>
              <a:gd name="connsiteX94" fmla="*/ 2581155 w 3634451"/>
              <a:gd name="connsiteY94" fmla="*/ 1473612 h 2492185"/>
              <a:gd name="connsiteX95" fmla="*/ 2673752 w 3634451"/>
              <a:gd name="connsiteY95" fmla="*/ 1450463 h 2492185"/>
              <a:gd name="connsiteX96" fmla="*/ 2743200 w 3634451"/>
              <a:gd name="connsiteY96" fmla="*/ 1427314 h 2492185"/>
              <a:gd name="connsiteX97" fmla="*/ 2777924 w 3634451"/>
              <a:gd name="connsiteY97" fmla="*/ 1404164 h 2492185"/>
              <a:gd name="connsiteX98" fmla="*/ 2939970 w 3634451"/>
              <a:gd name="connsiteY98" fmla="*/ 1357866 h 2492185"/>
              <a:gd name="connsiteX99" fmla="*/ 3020993 w 3634451"/>
              <a:gd name="connsiteY99" fmla="*/ 1334716 h 2492185"/>
              <a:gd name="connsiteX100" fmla="*/ 3055717 w 3634451"/>
              <a:gd name="connsiteY100" fmla="*/ 1311567 h 2492185"/>
              <a:gd name="connsiteX101" fmla="*/ 3102015 w 3634451"/>
              <a:gd name="connsiteY101" fmla="*/ 1299992 h 2492185"/>
              <a:gd name="connsiteX102" fmla="*/ 3136739 w 3634451"/>
              <a:gd name="connsiteY102" fmla="*/ 1288418 h 2492185"/>
              <a:gd name="connsiteX103" fmla="*/ 3159889 w 3634451"/>
              <a:gd name="connsiteY103" fmla="*/ 1265268 h 2492185"/>
              <a:gd name="connsiteX104" fmla="*/ 3298785 w 3634451"/>
              <a:gd name="connsiteY104" fmla="*/ 1218969 h 2492185"/>
              <a:gd name="connsiteX105" fmla="*/ 3356658 w 3634451"/>
              <a:gd name="connsiteY105" fmla="*/ 1195820 h 2492185"/>
              <a:gd name="connsiteX106" fmla="*/ 3426107 w 3634451"/>
              <a:gd name="connsiteY106" fmla="*/ 1172671 h 2492185"/>
              <a:gd name="connsiteX107" fmla="*/ 3472405 w 3634451"/>
              <a:gd name="connsiteY107" fmla="*/ 1149521 h 2492185"/>
              <a:gd name="connsiteX108" fmla="*/ 3553428 w 3634451"/>
              <a:gd name="connsiteY108" fmla="*/ 1137947 h 2492185"/>
              <a:gd name="connsiteX109" fmla="*/ 3634451 w 3634451"/>
              <a:gd name="connsiteY109" fmla="*/ 1103223 h 2492185"/>
              <a:gd name="connsiteX0" fmla="*/ 821803 w 3634451"/>
              <a:gd name="connsiteY0" fmla="*/ 648260 h 2488635"/>
              <a:gd name="connsiteX1" fmla="*/ 868101 w 3634451"/>
              <a:gd name="connsiteY1" fmla="*/ 590386 h 2488635"/>
              <a:gd name="connsiteX2" fmla="*/ 902825 w 3634451"/>
              <a:gd name="connsiteY2" fmla="*/ 578812 h 2488635"/>
              <a:gd name="connsiteX3" fmla="*/ 1597307 w 3634451"/>
              <a:gd name="connsiteY3" fmla="*/ 659834 h 2488635"/>
              <a:gd name="connsiteX4" fmla="*/ 1759352 w 3634451"/>
              <a:gd name="connsiteY4" fmla="*/ 474640 h 2488635"/>
              <a:gd name="connsiteX5" fmla="*/ 1921397 w 3634451"/>
              <a:gd name="connsiteY5" fmla="*/ 324168 h 2488635"/>
              <a:gd name="connsiteX6" fmla="*/ 1574157 w 3634451"/>
              <a:gd name="connsiteY6" fmla="*/ 81100 h 2488635"/>
              <a:gd name="connsiteX7" fmla="*/ 1388963 w 3634451"/>
              <a:gd name="connsiteY7" fmla="*/ 46376 h 2488635"/>
              <a:gd name="connsiteX8" fmla="*/ 1099595 w 3634451"/>
              <a:gd name="connsiteY8" fmla="*/ 78 h 2488635"/>
              <a:gd name="connsiteX9" fmla="*/ 798653 w 3634451"/>
              <a:gd name="connsiteY9" fmla="*/ 34802 h 2488635"/>
              <a:gd name="connsiteX10" fmla="*/ 752355 w 3634451"/>
              <a:gd name="connsiteY10" fmla="*/ 11652 h 2488635"/>
              <a:gd name="connsiteX11" fmla="*/ 173620 w 3634451"/>
              <a:gd name="connsiteY11" fmla="*/ 34802 h 2488635"/>
              <a:gd name="connsiteX12" fmla="*/ 104172 w 3634451"/>
              <a:gd name="connsiteY12" fmla="*/ 81100 h 2488635"/>
              <a:gd name="connsiteX13" fmla="*/ 46299 w 3634451"/>
              <a:gd name="connsiteY13" fmla="*/ 138974 h 2488635"/>
              <a:gd name="connsiteX14" fmla="*/ 34724 w 3634451"/>
              <a:gd name="connsiteY14" fmla="*/ 173698 h 2488635"/>
              <a:gd name="connsiteX15" fmla="*/ 0 w 3634451"/>
              <a:gd name="connsiteY15" fmla="*/ 243146 h 2488635"/>
              <a:gd name="connsiteX16" fmla="*/ 11575 w 3634451"/>
              <a:gd name="connsiteY16" fmla="*/ 370468 h 2488635"/>
              <a:gd name="connsiteX17" fmla="*/ 115747 w 3634451"/>
              <a:gd name="connsiteY17" fmla="*/ 451490 h 2488635"/>
              <a:gd name="connsiteX18" fmla="*/ 127322 w 3634451"/>
              <a:gd name="connsiteY18" fmla="*/ 497789 h 2488635"/>
              <a:gd name="connsiteX19" fmla="*/ 162046 w 3634451"/>
              <a:gd name="connsiteY19" fmla="*/ 520938 h 2488635"/>
              <a:gd name="connsiteX20" fmla="*/ 219919 w 3634451"/>
              <a:gd name="connsiteY20" fmla="*/ 555662 h 2488635"/>
              <a:gd name="connsiteX21" fmla="*/ 277793 w 3634451"/>
              <a:gd name="connsiteY21" fmla="*/ 613536 h 2488635"/>
              <a:gd name="connsiteX22" fmla="*/ 312517 w 3634451"/>
              <a:gd name="connsiteY22" fmla="*/ 648260 h 2488635"/>
              <a:gd name="connsiteX23" fmla="*/ 416689 w 3634451"/>
              <a:gd name="connsiteY23" fmla="*/ 671409 h 2488635"/>
              <a:gd name="connsiteX24" fmla="*/ 451413 w 3634451"/>
              <a:gd name="connsiteY24" fmla="*/ 682984 h 2488635"/>
              <a:gd name="connsiteX25" fmla="*/ 613458 w 3634451"/>
              <a:gd name="connsiteY25" fmla="*/ 694559 h 2488635"/>
              <a:gd name="connsiteX26" fmla="*/ 821803 w 3634451"/>
              <a:gd name="connsiteY26" fmla="*/ 659835 h 2488635"/>
              <a:gd name="connsiteX27" fmla="*/ 844952 w 3634451"/>
              <a:gd name="connsiteY27" fmla="*/ 625111 h 2488635"/>
              <a:gd name="connsiteX28" fmla="*/ 879676 w 3634451"/>
              <a:gd name="connsiteY28" fmla="*/ 729283 h 2488635"/>
              <a:gd name="connsiteX29" fmla="*/ 914400 w 3634451"/>
              <a:gd name="connsiteY29" fmla="*/ 810305 h 2488635"/>
              <a:gd name="connsiteX30" fmla="*/ 925975 w 3634451"/>
              <a:gd name="connsiteY30" fmla="*/ 879754 h 2488635"/>
              <a:gd name="connsiteX31" fmla="*/ 960699 w 3634451"/>
              <a:gd name="connsiteY31" fmla="*/ 960776 h 2488635"/>
              <a:gd name="connsiteX32" fmla="*/ 1006998 w 3634451"/>
              <a:gd name="connsiteY32" fmla="*/ 1030224 h 2488635"/>
              <a:gd name="connsiteX33" fmla="*/ 1018572 w 3634451"/>
              <a:gd name="connsiteY33" fmla="*/ 1064949 h 2488635"/>
              <a:gd name="connsiteX34" fmla="*/ 1041722 w 3634451"/>
              <a:gd name="connsiteY34" fmla="*/ 1088098 h 2488635"/>
              <a:gd name="connsiteX35" fmla="*/ 1053296 w 3634451"/>
              <a:gd name="connsiteY35" fmla="*/ 1145971 h 2488635"/>
              <a:gd name="connsiteX36" fmla="*/ 1076446 w 3634451"/>
              <a:gd name="connsiteY36" fmla="*/ 1169121 h 2488635"/>
              <a:gd name="connsiteX37" fmla="*/ 1111170 w 3634451"/>
              <a:gd name="connsiteY37" fmla="*/ 1226994 h 2488635"/>
              <a:gd name="connsiteX38" fmla="*/ 1145894 w 3634451"/>
              <a:gd name="connsiteY38" fmla="*/ 1423764 h 2488635"/>
              <a:gd name="connsiteX39" fmla="*/ 1169043 w 3634451"/>
              <a:gd name="connsiteY39" fmla="*/ 1539511 h 2488635"/>
              <a:gd name="connsiteX40" fmla="*/ 1226917 w 3634451"/>
              <a:gd name="connsiteY40" fmla="*/ 1771004 h 2488635"/>
              <a:gd name="connsiteX41" fmla="*/ 1238491 w 3634451"/>
              <a:gd name="connsiteY41" fmla="*/ 2106670 h 2488635"/>
              <a:gd name="connsiteX42" fmla="*/ 1273215 w 3634451"/>
              <a:gd name="connsiteY42" fmla="*/ 2176118 h 2488635"/>
              <a:gd name="connsiteX43" fmla="*/ 1296365 w 3634451"/>
              <a:gd name="connsiteY43" fmla="*/ 2199268 h 2488635"/>
              <a:gd name="connsiteX44" fmla="*/ 1342663 w 3634451"/>
              <a:gd name="connsiteY44" fmla="*/ 2268716 h 2488635"/>
              <a:gd name="connsiteX45" fmla="*/ 1458410 w 3634451"/>
              <a:gd name="connsiteY45" fmla="*/ 2384462 h 2488635"/>
              <a:gd name="connsiteX46" fmla="*/ 1516284 w 3634451"/>
              <a:gd name="connsiteY46" fmla="*/ 2442336 h 2488635"/>
              <a:gd name="connsiteX47" fmla="*/ 1585732 w 3634451"/>
              <a:gd name="connsiteY47" fmla="*/ 2477060 h 2488635"/>
              <a:gd name="connsiteX48" fmla="*/ 1620456 w 3634451"/>
              <a:gd name="connsiteY48" fmla="*/ 2488635 h 2488635"/>
              <a:gd name="connsiteX49" fmla="*/ 1724628 w 3634451"/>
              <a:gd name="connsiteY49" fmla="*/ 2477060 h 2488635"/>
              <a:gd name="connsiteX50" fmla="*/ 1759352 w 3634451"/>
              <a:gd name="connsiteY50" fmla="*/ 2442336 h 2488635"/>
              <a:gd name="connsiteX51" fmla="*/ 1840375 w 3634451"/>
              <a:gd name="connsiteY51" fmla="*/ 2419186 h 2488635"/>
              <a:gd name="connsiteX52" fmla="*/ 1875099 w 3634451"/>
              <a:gd name="connsiteY52" fmla="*/ 2396037 h 2488635"/>
              <a:gd name="connsiteX53" fmla="*/ 1921398 w 3634451"/>
              <a:gd name="connsiteY53" fmla="*/ 2384462 h 2488635"/>
              <a:gd name="connsiteX54" fmla="*/ 1956122 w 3634451"/>
              <a:gd name="connsiteY54" fmla="*/ 2372888 h 2488635"/>
              <a:gd name="connsiteX55" fmla="*/ 2245489 w 3634451"/>
              <a:gd name="connsiteY55" fmla="*/ 2361313 h 2488635"/>
              <a:gd name="connsiteX56" fmla="*/ 2338086 w 3634451"/>
              <a:gd name="connsiteY56" fmla="*/ 2326589 h 2488635"/>
              <a:gd name="connsiteX57" fmla="*/ 2361236 w 3634451"/>
              <a:gd name="connsiteY57" fmla="*/ 2291865 h 2488635"/>
              <a:gd name="connsiteX58" fmla="*/ 2372810 w 3634451"/>
              <a:gd name="connsiteY58" fmla="*/ 2257141 h 2488635"/>
              <a:gd name="connsiteX59" fmla="*/ 2395960 w 3634451"/>
              <a:gd name="connsiteY59" fmla="*/ 2222417 h 2488635"/>
              <a:gd name="connsiteX60" fmla="*/ 2407534 w 3634451"/>
              <a:gd name="connsiteY60" fmla="*/ 2164543 h 2488635"/>
              <a:gd name="connsiteX61" fmla="*/ 2430684 w 3634451"/>
              <a:gd name="connsiteY61" fmla="*/ 2083521 h 2488635"/>
              <a:gd name="connsiteX62" fmla="*/ 2419109 w 3634451"/>
              <a:gd name="connsiteY62" fmla="*/ 1944624 h 2488635"/>
              <a:gd name="connsiteX63" fmla="*/ 2361236 w 3634451"/>
              <a:gd name="connsiteY63" fmla="*/ 1886751 h 2488635"/>
              <a:gd name="connsiteX64" fmla="*/ 2314937 w 3634451"/>
              <a:gd name="connsiteY64" fmla="*/ 1840452 h 2488635"/>
              <a:gd name="connsiteX65" fmla="*/ 2233914 w 3634451"/>
              <a:gd name="connsiteY65" fmla="*/ 1794154 h 2488635"/>
              <a:gd name="connsiteX66" fmla="*/ 2176041 w 3634451"/>
              <a:gd name="connsiteY66" fmla="*/ 1747855 h 2488635"/>
              <a:gd name="connsiteX67" fmla="*/ 2083443 w 3634451"/>
              <a:gd name="connsiteY67" fmla="*/ 1724705 h 2488635"/>
              <a:gd name="connsiteX68" fmla="*/ 2025570 w 3634451"/>
              <a:gd name="connsiteY68" fmla="*/ 1701556 h 2488635"/>
              <a:gd name="connsiteX69" fmla="*/ 1620456 w 3634451"/>
              <a:gd name="connsiteY69" fmla="*/ 1713131 h 2488635"/>
              <a:gd name="connsiteX70" fmla="*/ 1504709 w 3634451"/>
              <a:gd name="connsiteY70" fmla="*/ 1724705 h 2488635"/>
              <a:gd name="connsiteX71" fmla="*/ 1307939 w 3634451"/>
              <a:gd name="connsiteY71" fmla="*/ 1736280 h 2488635"/>
              <a:gd name="connsiteX72" fmla="*/ 1273215 w 3634451"/>
              <a:gd name="connsiteY72" fmla="*/ 1747855 h 2488635"/>
              <a:gd name="connsiteX73" fmla="*/ 1215342 w 3634451"/>
              <a:gd name="connsiteY73" fmla="*/ 1759430 h 2488635"/>
              <a:gd name="connsiteX74" fmla="*/ 1192193 w 3634451"/>
              <a:gd name="connsiteY74" fmla="*/ 1794154 h 2488635"/>
              <a:gd name="connsiteX75" fmla="*/ 1157469 w 3634451"/>
              <a:gd name="connsiteY75" fmla="*/ 1782579 h 2488635"/>
              <a:gd name="connsiteX76" fmla="*/ 1203767 w 3634451"/>
              <a:gd name="connsiteY76" fmla="*/ 1759430 h 2488635"/>
              <a:gd name="connsiteX77" fmla="*/ 1238491 w 3634451"/>
              <a:gd name="connsiteY77" fmla="*/ 1747855 h 2488635"/>
              <a:gd name="connsiteX78" fmla="*/ 1284790 w 3634451"/>
              <a:gd name="connsiteY78" fmla="*/ 1724705 h 2488635"/>
              <a:gd name="connsiteX79" fmla="*/ 1412112 w 3634451"/>
              <a:gd name="connsiteY79" fmla="*/ 1713131 h 2488635"/>
              <a:gd name="connsiteX80" fmla="*/ 1493134 w 3634451"/>
              <a:gd name="connsiteY80" fmla="*/ 1701556 h 2488635"/>
              <a:gd name="connsiteX81" fmla="*/ 1666755 w 3634451"/>
              <a:gd name="connsiteY81" fmla="*/ 1689981 h 2488635"/>
              <a:gd name="connsiteX82" fmla="*/ 1875099 w 3634451"/>
              <a:gd name="connsiteY82" fmla="*/ 1655257 h 2488635"/>
              <a:gd name="connsiteX83" fmla="*/ 1956122 w 3634451"/>
              <a:gd name="connsiteY83" fmla="*/ 1643683 h 2488635"/>
              <a:gd name="connsiteX84" fmla="*/ 2048719 w 3634451"/>
              <a:gd name="connsiteY84" fmla="*/ 1620533 h 2488635"/>
              <a:gd name="connsiteX85" fmla="*/ 2106593 w 3634451"/>
              <a:gd name="connsiteY85" fmla="*/ 1608959 h 2488635"/>
              <a:gd name="connsiteX86" fmla="*/ 2164466 w 3634451"/>
              <a:gd name="connsiteY86" fmla="*/ 1585809 h 2488635"/>
              <a:gd name="connsiteX87" fmla="*/ 2233914 w 3634451"/>
              <a:gd name="connsiteY87" fmla="*/ 1574235 h 2488635"/>
              <a:gd name="connsiteX88" fmla="*/ 2268638 w 3634451"/>
              <a:gd name="connsiteY88" fmla="*/ 1562660 h 2488635"/>
              <a:gd name="connsiteX89" fmla="*/ 2326512 w 3634451"/>
              <a:gd name="connsiteY89" fmla="*/ 1551085 h 2488635"/>
              <a:gd name="connsiteX90" fmla="*/ 2395960 w 3634451"/>
              <a:gd name="connsiteY90" fmla="*/ 1527936 h 2488635"/>
              <a:gd name="connsiteX91" fmla="*/ 2442258 w 3634451"/>
              <a:gd name="connsiteY91" fmla="*/ 1504786 h 2488635"/>
              <a:gd name="connsiteX92" fmla="*/ 2500132 w 3634451"/>
              <a:gd name="connsiteY92" fmla="*/ 1493212 h 2488635"/>
              <a:gd name="connsiteX93" fmla="*/ 2546431 w 3634451"/>
              <a:gd name="connsiteY93" fmla="*/ 1481637 h 2488635"/>
              <a:gd name="connsiteX94" fmla="*/ 2581155 w 3634451"/>
              <a:gd name="connsiteY94" fmla="*/ 1470062 h 2488635"/>
              <a:gd name="connsiteX95" fmla="*/ 2673752 w 3634451"/>
              <a:gd name="connsiteY95" fmla="*/ 1446913 h 2488635"/>
              <a:gd name="connsiteX96" fmla="*/ 2743200 w 3634451"/>
              <a:gd name="connsiteY96" fmla="*/ 1423764 h 2488635"/>
              <a:gd name="connsiteX97" fmla="*/ 2777924 w 3634451"/>
              <a:gd name="connsiteY97" fmla="*/ 1400614 h 2488635"/>
              <a:gd name="connsiteX98" fmla="*/ 2939970 w 3634451"/>
              <a:gd name="connsiteY98" fmla="*/ 1354316 h 2488635"/>
              <a:gd name="connsiteX99" fmla="*/ 3020993 w 3634451"/>
              <a:gd name="connsiteY99" fmla="*/ 1331166 h 2488635"/>
              <a:gd name="connsiteX100" fmla="*/ 3055717 w 3634451"/>
              <a:gd name="connsiteY100" fmla="*/ 1308017 h 2488635"/>
              <a:gd name="connsiteX101" fmla="*/ 3102015 w 3634451"/>
              <a:gd name="connsiteY101" fmla="*/ 1296442 h 2488635"/>
              <a:gd name="connsiteX102" fmla="*/ 3136739 w 3634451"/>
              <a:gd name="connsiteY102" fmla="*/ 1284868 h 2488635"/>
              <a:gd name="connsiteX103" fmla="*/ 3159889 w 3634451"/>
              <a:gd name="connsiteY103" fmla="*/ 1261718 h 2488635"/>
              <a:gd name="connsiteX104" fmla="*/ 3298785 w 3634451"/>
              <a:gd name="connsiteY104" fmla="*/ 1215419 h 2488635"/>
              <a:gd name="connsiteX105" fmla="*/ 3356658 w 3634451"/>
              <a:gd name="connsiteY105" fmla="*/ 1192270 h 2488635"/>
              <a:gd name="connsiteX106" fmla="*/ 3426107 w 3634451"/>
              <a:gd name="connsiteY106" fmla="*/ 1169121 h 2488635"/>
              <a:gd name="connsiteX107" fmla="*/ 3472405 w 3634451"/>
              <a:gd name="connsiteY107" fmla="*/ 1145971 h 2488635"/>
              <a:gd name="connsiteX108" fmla="*/ 3553428 w 3634451"/>
              <a:gd name="connsiteY108" fmla="*/ 1134397 h 2488635"/>
              <a:gd name="connsiteX109" fmla="*/ 3634451 w 3634451"/>
              <a:gd name="connsiteY109" fmla="*/ 1099673 h 2488635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395960 w 3634451"/>
              <a:gd name="connsiteY59" fmla="*/ 2224094 h 2490312"/>
              <a:gd name="connsiteX60" fmla="*/ 2407534 w 3634451"/>
              <a:gd name="connsiteY60" fmla="*/ 2166220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395960 w 3634451"/>
              <a:gd name="connsiteY59" fmla="*/ 2224094 h 2490312"/>
              <a:gd name="connsiteX60" fmla="*/ 3044141 w 3634451"/>
              <a:gd name="connsiteY60" fmla="*/ 2085197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888428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772682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15342 w 3634451"/>
              <a:gd name="connsiteY43" fmla="*/ 2224094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772682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634451" h="2490312">
                <a:moveTo>
                  <a:pt x="821803" y="649937"/>
                </a:moveTo>
                <a:cubicBezTo>
                  <a:pt x="837236" y="630646"/>
                  <a:pt x="849344" y="608141"/>
                  <a:pt x="868101" y="592063"/>
                </a:cubicBezTo>
                <a:cubicBezTo>
                  <a:pt x="877364" y="584123"/>
                  <a:pt x="781291" y="568914"/>
                  <a:pt x="902825" y="580489"/>
                </a:cubicBezTo>
                <a:cubicBezTo>
                  <a:pt x="1024359" y="592064"/>
                  <a:pt x="1589590" y="669228"/>
                  <a:pt x="1597307" y="661511"/>
                </a:cubicBezTo>
                <a:cubicBezTo>
                  <a:pt x="1621435" y="589129"/>
                  <a:pt x="1705337" y="532261"/>
                  <a:pt x="1759352" y="476317"/>
                </a:cubicBezTo>
                <a:cubicBezTo>
                  <a:pt x="1813367" y="420373"/>
                  <a:pt x="1917539" y="348994"/>
                  <a:pt x="1921397" y="325845"/>
                </a:cubicBezTo>
                <a:cubicBezTo>
                  <a:pt x="1917539" y="275688"/>
                  <a:pt x="1668683" y="134863"/>
                  <a:pt x="1574157" y="82777"/>
                </a:cubicBezTo>
                <a:cubicBezTo>
                  <a:pt x="1479631" y="30691"/>
                  <a:pt x="1433333" y="26833"/>
                  <a:pt x="1354239" y="13329"/>
                </a:cubicBezTo>
                <a:cubicBezTo>
                  <a:pt x="1275145" y="-175"/>
                  <a:pt x="1192193" y="-2103"/>
                  <a:pt x="1099595" y="1755"/>
                </a:cubicBezTo>
                <a:cubicBezTo>
                  <a:pt x="1006997" y="5613"/>
                  <a:pt x="856526" y="34550"/>
                  <a:pt x="798653" y="36479"/>
                </a:cubicBezTo>
                <a:cubicBezTo>
                  <a:pt x="740780" y="38408"/>
                  <a:pt x="767788" y="21046"/>
                  <a:pt x="752355" y="13329"/>
                </a:cubicBezTo>
                <a:cubicBezTo>
                  <a:pt x="559443" y="21046"/>
                  <a:pt x="366158" y="22217"/>
                  <a:pt x="173620" y="36479"/>
                </a:cubicBezTo>
                <a:cubicBezTo>
                  <a:pt x="149751" y="38247"/>
                  <a:pt x="119164" y="64037"/>
                  <a:pt x="104172" y="82777"/>
                </a:cubicBezTo>
                <a:cubicBezTo>
                  <a:pt x="60076" y="137897"/>
                  <a:pt x="105829" y="100964"/>
                  <a:pt x="46299" y="140651"/>
                </a:cubicBezTo>
                <a:cubicBezTo>
                  <a:pt x="42441" y="152226"/>
                  <a:pt x="40180" y="164462"/>
                  <a:pt x="34724" y="175375"/>
                </a:cubicBezTo>
                <a:cubicBezTo>
                  <a:pt x="-10152" y="265126"/>
                  <a:pt x="29094" y="157543"/>
                  <a:pt x="0" y="244823"/>
                </a:cubicBezTo>
                <a:cubicBezTo>
                  <a:pt x="3858" y="287264"/>
                  <a:pt x="-4651" y="332739"/>
                  <a:pt x="11575" y="372145"/>
                </a:cubicBezTo>
                <a:cubicBezTo>
                  <a:pt x="36418" y="432477"/>
                  <a:pt x="69803" y="437853"/>
                  <a:pt x="115747" y="453167"/>
                </a:cubicBezTo>
                <a:cubicBezTo>
                  <a:pt x="119605" y="468600"/>
                  <a:pt x="118498" y="486230"/>
                  <a:pt x="127322" y="499466"/>
                </a:cubicBezTo>
                <a:cubicBezTo>
                  <a:pt x="135038" y="511041"/>
                  <a:pt x="151183" y="513925"/>
                  <a:pt x="162046" y="522615"/>
                </a:cubicBezTo>
                <a:cubicBezTo>
                  <a:pt x="207442" y="558932"/>
                  <a:pt x="159615" y="537239"/>
                  <a:pt x="219919" y="557339"/>
                </a:cubicBezTo>
                <a:lnTo>
                  <a:pt x="277793" y="615213"/>
                </a:lnTo>
                <a:cubicBezTo>
                  <a:pt x="289368" y="626788"/>
                  <a:pt x="296466" y="646727"/>
                  <a:pt x="312517" y="649937"/>
                </a:cubicBezTo>
                <a:cubicBezTo>
                  <a:pt x="352282" y="657890"/>
                  <a:pt x="378560" y="662192"/>
                  <a:pt x="416689" y="673086"/>
                </a:cubicBezTo>
                <a:cubicBezTo>
                  <a:pt x="428420" y="676438"/>
                  <a:pt x="439296" y="683235"/>
                  <a:pt x="451413" y="684661"/>
                </a:cubicBezTo>
                <a:cubicBezTo>
                  <a:pt x="505195" y="690988"/>
                  <a:pt x="559443" y="692378"/>
                  <a:pt x="613458" y="696236"/>
                </a:cubicBezTo>
                <a:cubicBezTo>
                  <a:pt x="729723" y="688969"/>
                  <a:pt x="768999" y="727516"/>
                  <a:pt x="821803" y="661512"/>
                </a:cubicBezTo>
                <a:cubicBezTo>
                  <a:pt x="830493" y="650649"/>
                  <a:pt x="837236" y="638363"/>
                  <a:pt x="844952" y="626788"/>
                </a:cubicBezTo>
                <a:cubicBezTo>
                  <a:pt x="872681" y="793158"/>
                  <a:pt x="835289" y="627392"/>
                  <a:pt x="879676" y="730960"/>
                </a:cubicBezTo>
                <a:cubicBezTo>
                  <a:pt x="924522" y="835599"/>
                  <a:pt x="856283" y="724805"/>
                  <a:pt x="914400" y="811982"/>
                </a:cubicBezTo>
                <a:cubicBezTo>
                  <a:pt x="918258" y="835132"/>
                  <a:pt x="920884" y="858521"/>
                  <a:pt x="925975" y="881431"/>
                </a:cubicBezTo>
                <a:cubicBezTo>
                  <a:pt x="931610" y="906787"/>
                  <a:pt x="948211" y="941639"/>
                  <a:pt x="960699" y="962453"/>
                </a:cubicBezTo>
                <a:cubicBezTo>
                  <a:pt x="975013" y="986310"/>
                  <a:pt x="1006998" y="1031901"/>
                  <a:pt x="1006998" y="1031901"/>
                </a:cubicBezTo>
                <a:cubicBezTo>
                  <a:pt x="1010856" y="1043476"/>
                  <a:pt x="1012295" y="1056164"/>
                  <a:pt x="1018572" y="1066626"/>
                </a:cubicBezTo>
                <a:cubicBezTo>
                  <a:pt x="1024187" y="1075984"/>
                  <a:pt x="1037423" y="1079745"/>
                  <a:pt x="1041722" y="1089775"/>
                </a:cubicBezTo>
                <a:cubicBezTo>
                  <a:pt x="1049472" y="1107857"/>
                  <a:pt x="1045546" y="1129566"/>
                  <a:pt x="1053296" y="1147648"/>
                </a:cubicBezTo>
                <a:cubicBezTo>
                  <a:pt x="1057595" y="1157679"/>
                  <a:pt x="1070103" y="1161918"/>
                  <a:pt x="1076446" y="1170798"/>
                </a:cubicBezTo>
                <a:cubicBezTo>
                  <a:pt x="1089522" y="1189105"/>
                  <a:pt x="1099595" y="1209380"/>
                  <a:pt x="1111170" y="1228671"/>
                </a:cubicBezTo>
                <a:cubicBezTo>
                  <a:pt x="1122745" y="1294261"/>
                  <a:pt x="1133432" y="1360014"/>
                  <a:pt x="1145894" y="1425441"/>
                </a:cubicBezTo>
                <a:cubicBezTo>
                  <a:pt x="1173875" y="1572341"/>
                  <a:pt x="1139047" y="1341217"/>
                  <a:pt x="1169043" y="1541188"/>
                </a:cubicBezTo>
                <a:cubicBezTo>
                  <a:pt x="1197767" y="1732682"/>
                  <a:pt x="1166884" y="1652615"/>
                  <a:pt x="1226917" y="1772681"/>
                </a:cubicBezTo>
                <a:cubicBezTo>
                  <a:pt x="1230775" y="1884570"/>
                  <a:pt x="1231508" y="1996610"/>
                  <a:pt x="1238491" y="2108347"/>
                </a:cubicBezTo>
                <a:cubicBezTo>
                  <a:pt x="1239941" y="2131553"/>
                  <a:pt x="1277073" y="2158504"/>
                  <a:pt x="1273215" y="2177795"/>
                </a:cubicBezTo>
                <a:cubicBezTo>
                  <a:pt x="1269357" y="2197086"/>
                  <a:pt x="1208794" y="2215364"/>
                  <a:pt x="1215342" y="2224094"/>
                </a:cubicBezTo>
                <a:cubicBezTo>
                  <a:pt x="1232035" y="2246352"/>
                  <a:pt x="1302152" y="2243386"/>
                  <a:pt x="1342663" y="2270393"/>
                </a:cubicBezTo>
                <a:cubicBezTo>
                  <a:pt x="1383174" y="2297400"/>
                  <a:pt x="1419828" y="2347557"/>
                  <a:pt x="1458410" y="2386139"/>
                </a:cubicBezTo>
                <a:lnTo>
                  <a:pt x="1516284" y="2444013"/>
                </a:lnTo>
                <a:cubicBezTo>
                  <a:pt x="1603564" y="2473107"/>
                  <a:pt x="1495981" y="2433861"/>
                  <a:pt x="1585732" y="2478737"/>
                </a:cubicBezTo>
                <a:cubicBezTo>
                  <a:pt x="1596645" y="2484193"/>
                  <a:pt x="1608881" y="2486454"/>
                  <a:pt x="1620456" y="2490312"/>
                </a:cubicBezTo>
                <a:cubicBezTo>
                  <a:pt x="1655180" y="2486454"/>
                  <a:pt x="1691483" y="2489785"/>
                  <a:pt x="1724628" y="2478737"/>
                </a:cubicBezTo>
                <a:cubicBezTo>
                  <a:pt x="1740157" y="2473561"/>
                  <a:pt x="1745732" y="2453093"/>
                  <a:pt x="1759352" y="2444013"/>
                </a:cubicBezTo>
                <a:cubicBezTo>
                  <a:pt x="1769316" y="2437371"/>
                  <a:pt x="1834200" y="2422407"/>
                  <a:pt x="1840375" y="2420863"/>
                </a:cubicBezTo>
                <a:cubicBezTo>
                  <a:pt x="1851950" y="2413147"/>
                  <a:pt x="1862313" y="2403194"/>
                  <a:pt x="1875099" y="2397714"/>
                </a:cubicBezTo>
                <a:cubicBezTo>
                  <a:pt x="1889721" y="2391448"/>
                  <a:pt x="1906102" y="2390509"/>
                  <a:pt x="1921398" y="2386139"/>
                </a:cubicBezTo>
                <a:cubicBezTo>
                  <a:pt x="1933129" y="2382787"/>
                  <a:pt x="1943952" y="2375434"/>
                  <a:pt x="1956122" y="2374565"/>
                </a:cubicBezTo>
                <a:cubicBezTo>
                  <a:pt x="2052409" y="2367687"/>
                  <a:pt x="2149033" y="2366848"/>
                  <a:pt x="2245489" y="2362990"/>
                </a:cubicBezTo>
                <a:cubicBezTo>
                  <a:pt x="2276639" y="2355202"/>
                  <a:pt x="2312146" y="2349882"/>
                  <a:pt x="2338086" y="2328266"/>
                </a:cubicBezTo>
                <a:cubicBezTo>
                  <a:pt x="2348773" y="2319360"/>
                  <a:pt x="2353519" y="2305117"/>
                  <a:pt x="2361236" y="2293542"/>
                </a:cubicBezTo>
                <a:cubicBezTo>
                  <a:pt x="2365094" y="2281967"/>
                  <a:pt x="2303362" y="2262676"/>
                  <a:pt x="2372810" y="2258818"/>
                </a:cubicBezTo>
                <a:cubicBezTo>
                  <a:pt x="2442258" y="2254960"/>
                  <a:pt x="2666036" y="2299330"/>
                  <a:pt x="2777924" y="2270393"/>
                </a:cubicBezTo>
                <a:cubicBezTo>
                  <a:pt x="2889812" y="2241456"/>
                  <a:pt x="3075007" y="2154645"/>
                  <a:pt x="3044141" y="2085197"/>
                </a:cubicBezTo>
                <a:cubicBezTo>
                  <a:pt x="3013275" y="2015749"/>
                  <a:pt x="2579842" y="1892368"/>
                  <a:pt x="2592730" y="1853704"/>
                </a:cubicBezTo>
                <a:cubicBezTo>
                  <a:pt x="2588872" y="1807405"/>
                  <a:pt x="2457691" y="1878782"/>
                  <a:pt x="2419109" y="1865278"/>
                </a:cubicBezTo>
                <a:cubicBezTo>
                  <a:pt x="2380527" y="1851774"/>
                  <a:pt x="2374740" y="1791973"/>
                  <a:pt x="2361236" y="1772682"/>
                </a:cubicBezTo>
                <a:cubicBezTo>
                  <a:pt x="2347732" y="1753391"/>
                  <a:pt x="2359307" y="1745673"/>
                  <a:pt x="2338087" y="1749531"/>
                </a:cubicBezTo>
                <a:cubicBezTo>
                  <a:pt x="2316867" y="1753389"/>
                  <a:pt x="2292655" y="1825201"/>
                  <a:pt x="2233914" y="1795831"/>
                </a:cubicBezTo>
                <a:cubicBezTo>
                  <a:pt x="2212381" y="1774297"/>
                  <a:pt x="2205246" y="1764134"/>
                  <a:pt x="2176041" y="1749532"/>
                </a:cubicBezTo>
                <a:cubicBezTo>
                  <a:pt x="2145486" y="1734254"/>
                  <a:pt x="2116464" y="1736288"/>
                  <a:pt x="2083443" y="1726382"/>
                </a:cubicBezTo>
                <a:cubicBezTo>
                  <a:pt x="2063542" y="1720412"/>
                  <a:pt x="2044861" y="1710949"/>
                  <a:pt x="2025570" y="1703233"/>
                </a:cubicBezTo>
                <a:lnTo>
                  <a:pt x="1620456" y="1714808"/>
                </a:lnTo>
                <a:cubicBezTo>
                  <a:pt x="1581719" y="1716530"/>
                  <a:pt x="1543378" y="1723518"/>
                  <a:pt x="1504709" y="1726382"/>
                </a:cubicBezTo>
                <a:cubicBezTo>
                  <a:pt x="1439185" y="1731236"/>
                  <a:pt x="1373529" y="1734099"/>
                  <a:pt x="1307939" y="1737957"/>
                </a:cubicBezTo>
                <a:cubicBezTo>
                  <a:pt x="1296364" y="1741815"/>
                  <a:pt x="1285051" y="1746573"/>
                  <a:pt x="1273215" y="1749532"/>
                </a:cubicBezTo>
                <a:cubicBezTo>
                  <a:pt x="1254129" y="1754304"/>
                  <a:pt x="1232423" y="1751346"/>
                  <a:pt x="1215342" y="1761107"/>
                </a:cubicBezTo>
                <a:cubicBezTo>
                  <a:pt x="1203264" y="1768009"/>
                  <a:pt x="1199909" y="1784256"/>
                  <a:pt x="1192193" y="1795831"/>
                </a:cubicBezTo>
                <a:cubicBezTo>
                  <a:pt x="1180618" y="1791973"/>
                  <a:pt x="1153611" y="1795831"/>
                  <a:pt x="1157469" y="1784256"/>
                </a:cubicBezTo>
                <a:cubicBezTo>
                  <a:pt x="1162925" y="1767887"/>
                  <a:pt x="1187908" y="1767904"/>
                  <a:pt x="1203767" y="1761107"/>
                </a:cubicBezTo>
                <a:cubicBezTo>
                  <a:pt x="1214981" y="1756301"/>
                  <a:pt x="1227277" y="1754338"/>
                  <a:pt x="1238491" y="1749532"/>
                </a:cubicBezTo>
                <a:cubicBezTo>
                  <a:pt x="1254351" y="1742735"/>
                  <a:pt x="1267870" y="1729766"/>
                  <a:pt x="1284790" y="1726382"/>
                </a:cubicBezTo>
                <a:cubicBezTo>
                  <a:pt x="1326578" y="1718024"/>
                  <a:pt x="1369757" y="1719514"/>
                  <a:pt x="1412112" y="1714808"/>
                </a:cubicBezTo>
                <a:cubicBezTo>
                  <a:pt x="1439227" y="1711795"/>
                  <a:pt x="1465964" y="1705703"/>
                  <a:pt x="1493134" y="1703233"/>
                </a:cubicBezTo>
                <a:cubicBezTo>
                  <a:pt x="1550898" y="1697982"/>
                  <a:pt x="1608881" y="1695516"/>
                  <a:pt x="1666755" y="1691658"/>
                </a:cubicBezTo>
                <a:cubicBezTo>
                  <a:pt x="1736203" y="1680083"/>
                  <a:pt x="1805401" y="1666890"/>
                  <a:pt x="1875099" y="1656934"/>
                </a:cubicBezTo>
                <a:cubicBezTo>
                  <a:pt x="1902107" y="1653076"/>
                  <a:pt x="1929211" y="1649845"/>
                  <a:pt x="1956122" y="1645360"/>
                </a:cubicBezTo>
                <a:cubicBezTo>
                  <a:pt x="2084118" y="1624028"/>
                  <a:pt x="1959263" y="1644574"/>
                  <a:pt x="2048719" y="1622210"/>
                </a:cubicBezTo>
                <a:cubicBezTo>
                  <a:pt x="2067805" y="1617439"/>
                  <a:pt x="2087302" y="1614494"/>
                  <a:pt x="2106593" y="1610636"/>
                </a:cubicBezTo>
                <a:cubicBezTo>
                  <a:pt x="2125884" y="1602919"/>
                  <a:pt x="2144421" y="1592953"/>
                  <a:pt x="2164466" y="1587486"/>
                </a:cubicBezTo>
                <a:cubicBezTo>
                  <a:pt x="2187108" y="1581311"/>
                  <a:pt x="2211004" y="1581003"/>
                  <a:pt x="2233914" y="1575912"/>
                </a:cubicBezTo>
                <a:cubicBezTo>
                  <a:pt x="2245824" y="1573265"/>
                  <a:pt x="2256801" y="1567296"/>
                  <a:pt x="2268638" y="1564337"/>
                </a:cubicBezTo>
                <a:cubicBezTo>
                  <a:pt x="2287724" y="1559565"/>
                  <a:pt x="2307532" y="1557938"/>
                  <a:pt x="2326512" y="1552762"/>
                </a:cubicBezTo>
                <a:cubicBezTo>
                  <a:pt x="2350054" y="1546342"/>
                  <a:pt x="2374135" y="1540526"/>
                  <a:pt x="2395960" y="1529613"/>
                </a:cubicBezTo>
                <a:cubicBezTo>
                  <a:pt x="2411393" y="1521896"/>
                  <a:pt x="2425889" y="1511919"/>
                  <a:pt x="2442258" y="1506463"/>
                </a:cubicBezTo>
                <a:cubicBezTo>
                  <a:pt x="2460922" y="1500242"/>
                  <a:pt x="2480927" y="1499157"/>
                  <a:pt x="2500132" y="1494889"/>
                </a:cubicBezTo>
                <a:cubicBezTo>
                  <a:pt x="2515661" y="1491438"/>
                  <a:pt x="2531135" y="1487684"/>
                  <a:pt x="2546431" y="1483314"/>
                </a:cubicBezTo>
                <a:cubicBezTo>
                  <a:pt x="2558162" y="1479962"/>
                  <a:pt x="2569384" y="1474949"/>
                  <a:pt x="2581155" y="1471739"/>
                </a:cubicBezTo>
                <a:cubicBezTo>
                  <a:pt x="2611850" y="1463368"/>
                  <a:pt x="2643569" y="1458651"/>
                  <a:pt x="2673752" y="1448590"/>
                </a:cubicBezTo>
                <a:lnTo>
                  <a:pt x="2743200" y="1425441"/>
                </a:lnTo>
                <a:cubicBezTo>
                  <a:pt x="2754775" y="1417724"/>
                  <a:pt x="2765212" y="1407941"/>
                  <a:pt x="2777924" y="1402291"/>
                </a:cubicBezTo>
                <a:cubicBezTo>
                  <a:pt x="2844808" y="1372564"/>
                  <a:pt x="2866396" y="1380518"/>
                  <a:pt x="2939970" y="1355993"/>
                </a:cubicBezTo>
                <a:cubicBezTo>
                  <a:pt x="2989786" y="1339387"/>
                  <a:pt x="2962857" y="1347377"/>
                  <a:pt x="3020993" y="1332843"/>
                </a:cubicBezTo>
                <a:cubicBezTo>
                  <a:pt x="3032568" y="1325127"/>
                  <a:pt x="3042931" y="1315174"/>
                  <a:pt x="3055717" y="1309694"/>
                </a:cubicBezTo>
                <a:cubicBezTo>
                  <a:pt x="3070338" y="1303428"/>
                  <a:pt x="3086719" y="1302489"/>
                  <a:pt x="3102015" y="1298119"/>
                </a:cubicBezTo>
                <a:cubicBezTo>
                  <a:pt x="3113746" y="1294767"/>
                  <a:pt x="3125164" y="1290403"/>
                  <a:pt x="3136739" y="1286545"/>
                </a:cubicBezTo>
                <a:cubicBezTo>
                  <a:pt x="3144456" y="1278828"/>
                  <a:pt x="3150809" y="1269448"/>
                  <a:pt x="3159889" y="1263395"/>
                </a:cubicBezTo>
                <a:cubicBezTo>
                  <a:pt x="3221272" y="1222473"/>
                  <a:pt x="3214106" y="1250967"/>
                  <a:pt x="3298785" y="1217096"/>
                </a:cubicBezTo>
                <a:cubicBezTo>
                  <a:pt x="3318076" y="1209380"/>
                  <a:pt x="3337132" y="1201047"/>
                  <a:pt x="3356658" y="1193947"/>
                </a:cubicBezTo>
                <a:cubicBezTo>
                  <a:pt x="3379591" y="1185608"/>
                  <a:pt x="3404282" y="1181711"/>
                  <a:pt x="3426107" y="1170798"/>
                </a:cubicBezTo>
                <a:cubicBezTo>
                  <a:pt x="3441540" y="1163081"/>
                  <a:pt x="3455759" y="1152188"/>
                  <a:pt x="3472405" y="1147648"/>
                </a:cubicBezTo>
                <a:cubicBezTo>
                  <a:pt x="3498726" y="1140470"/>
                  <a:pt x="3526420" y="1139932"/>
                  <a:pt x="3553428" y="1136074"/>
                </a:cubicBezTo>
                <a:cubicBezTo>
                  <a:pt x="3628052" y="1111199"/>
                  <a:pt x="3605621" y="1130178"/>
                  <a:pt x="3634451" y="110135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67066" y="1331089"/>
            <a:ext cx="2593896" cy="1134319"/>
          </a:xfrm>
          <a:custGeom>
            <a:avLst/>
            <a:gdLst>
              <a:gd name="connsiteX0" fmla="*/ 163212 w 2593896"/>
              <a:gd name="connsiteY0" fmla="*/ 520860 h 1134319"/>
              <a:gd name="connsiteX1" fmla="*/ 59040 w 2593896"/>
              <a:gd name="connsiteY1" fmla="*/ 544010 h 1134319"/>
              <a:gd name="connsiteX2" fmla="*/ 24316 w 2593896"/>
              <a:gd name="connsiteY2" fmla="*/ 567159 h 1134319"/>
              <a:gd name="connsiteX3" fmla="*/ 12742 w 2593896"/>
              <a:gd name="connsiteY3" fmla="*/ 752354 h 1134319"/>
              <a:gd name="connsiteX4" fmla="*/ 35891 w 2593896"/>
              <a:gd name="connsiteY4" fmla="*/ 787078 h 1134319"/>
              <a:gd name="connsiteX5" fmla="*/ 70615 w 2593896"/>
              <a:gd name="connsiteY5" fmla="*/ 844952 h 1134319"/>
              <a:gd name="connsiteX6" fmla="*/ 105339 w 2593896"/>
              <a:gd name="connsiteY6" fmla="*/ 914400 h 1134319"/>
              <a:gd name="connsiteX7" fmla="*/ 140063 w 2593896"/>
              <a:gd name="connsiteY7" fmla="*/ 983848 h 1134319"/>
              <a:gd name="connsiteX8" fmla="*/ 186362 w 2593896"/>
              <a:gd name="connsiteY8" fmla="*/ 1018572 h 1134319"/>
              <a:gd name="connsiteX9" fmla="*/ 209511 w 2593896"/>
              <a:gd name="connsiteY9" fmla="*/ 1053296 h 1134319"/>
              <a:gd name="connsiteX10" fmla="*/ 255810 w 2593896"/>
              <a:gd name="connsiteY10" fmla="*/ 1064870 h 1134319"/>
              <a:gd name="connsiteX11" fmla="*/ 290534 w 2593896"/>
              <a:gd name="connsiteY11" fmla="*/ 1076445 h 1134319"/>
              <a:gd name="connsiteX12" fmla="*/ 325258 w 2593896"/>
              <a:gd name="connsiteY12" fmla="*/ 1099595 h 1134319"/>
              <a:gd name="connsiteX13" fmla="*/ 429430 w 2593896"/>
              <a:gd name="connsiteY13" fmla="*/ 1134319 h 1134319"/>
              <a:gd name="connsiteX14" fmla="*/ 614625 w 2593896"/>
              <a:gd name="connsiteY14" fmla="*/ 1111169 h 1134319"/>
              <a:gd name="connsiteX15" fmla="*/ 649349 w 2593896"/>
              <a:gd name="connsiteY15" fmla="*/ 1099595 h 1134319"/>
              <a:gd name="connsiteX16" fmla="*/ 730372 w 2593896"/>
              <a:gd name="connsiteY16" fmla="*/ 1006997 h 1134319"/>
              <a:gd name="connsiteX17" fmla="*/ 753521 w 2593896"/>
              <a:gd name="connsiteY17" fmla="*/ 972273 h 1134319"/>
              <a:gd name="connsiteX18" fmla="*/ 776671 w 2593896"/>
              <a:gd name="connsiteY18" fmla="*/ 937549 h 1134319"/>
              <a:gd name="connsiteX19" fmla="*/ 799820 w 2593896"/>
              <a:gd name="connsiteY19" fmla="*/ 891250 h 1134319"/>
              <a:gd name="connsiteX20" fmla="*/ 776671 w 2593896"/>
              <a:gd name="connsiteY20" fmla="*/ 729205 h 1134319"/>
              <a:gd name="connsiteX21" fmla="*/ 753521 w 2593896"/>
              <a:gd name="connsiteY21" fmla="*/ 694481 h 1134319"/>
              <a:gd name="connsiteX22" fmla="*/ 707223 w 2593896"/>
              <a:gd name="connsiteY22" fmla="*/ 601883 h 1134319"/>
              <a:gd name="connsiteX23" fmla="*/ 695648 w 2593896"/>
              <a:gd name="connsiteY23" fmla="*/ 567159 h 1134319"/>
              <a:gd name="connsiteX24" fmla="*/ 649349 w 2593896"/>
              <a:gd name="connsiteY24" fmla="*/ 555584 h 1134319"/>
              <a:gd name="connsiteX25" fmla="*/ 533602 w 2593896"/>
              <a:gd name="connsiteY25" fmla="*/ 532435 h 1134319"/>
              <a:gd name="connsiteX26" fmla="*/ 151638 w 2593896"/>
              <a:gd name="connsiteY26" fmla="*/ 486136 h 1134319"/>
              <a:gd name="connsiteX27" fmla="*/ 232661 w 2593896"/>
              <a:gd name="connsiteY27" fmla="*/ 462987 h 1134319"/>
              <a:gd name="connsiteX28" fmla="*/ 267385 w 2593896"/>
              <a:gd name="connsiteY28" fmla="*/ 439838 h 1134319"/>
              <a:gd name="connsiteX29" fmla="*/ 406281 w 2593896"/>
              <a:gd name="connsiteY29" fmla="*/ 416688 h 1134319"/>
              <a:gd name="connsiteX30" fmla="*/ 452580 w 2593896"/>
              <a:gd name="connsiteY30" fmla="*/ 393539 h 1134319"/>
              <a:gd name="connsiteX31" fmla="*/ 510453 w 2593896"/>
              <a:gd name="connsiteY31" fmla="*/ 381964 h 1134319"/>
              <a:gd name="connsiteX32" fmla="*/ 660924 w 2593896"/>
              <a:gd name="connsiteY32" fmla="*/ 358815 h 1134319"/>
              <a:gd name="connsiteX33" fmla="*/ 776671 w 2593896"/>
              <a:gd name="connsiteY33" fmla="*/ 335665 h 1134319"/>
              <a:gd name="connsiteX34" fmla="*/ 846119 w 2593896"/>
              <a:gd name="connsiteY34" fmla="*/ 312516 h 1134319"/>
              <a:gd name="connsiteX35" fmla="*/ 938716 w 2593896"/>
              <a:gd name="connsiteY35" fmla="*/ 289367 h 1134319"/>
              <a:gd name="connsiteX36" fmla="*/ 973440 w 2593896"/>
              <a:gd name="connsiteY36" fmla="*/ 266217 h 1134319"/>
              <a:gd name="connsiteX37" fmla="*/ 1077612 w 2593896"/>
              <a:gd name="connsiteY37" fmla="*/ 219919 h 1134319"/>
              <a:gd name="connsiteX38" fmla="*/ 1100762 w 2593896"/>
              <a:gd name="connsiteY38" fmla="*/ 196769 h 1134319"/>
              <a:gd name="connsiteX39" fmla="*/ 1158635 w 2593896"/>
              <a:gd name="connsiteY39" fmla="*/ 185195 h 1134319"/>
              <a:gd name="connsiteX40" fmla="*/ 1204934 w 2593896"/>
              <a:gd name="connsiteY40" fmla="*/ 173620 h 1134319"/>
              <a:gd name="connsiteX41" fmla="*/ 1320681 w 2593896"/>
              <a:gd name="connsiteY41" fmla="*/ 138896 h 1134319"/>
              <a:gd name="connsiteX42" fmla="*/ 1378554 w 2593896"/>
              <a:gd name="connsiteY42" fmla="*/ 127321 h 1134319"/>
              <a:gd name="connsiteX43" fmla="*/ 1448002 w 2593896"/>
              <a:gd name="connsiteY43" fmla="*/ 115746 h 1134319"/>
              <a:gd name="connsiteX44" fmla="*/ 1482726 w 2593896"/>
              <a:gd name="connsiteY44" fmla="*/ 104172 h 1134319"/>
              <a:gd name="connsiteX45" fmla="*/ 1529025 w 2593896"/>
              <a:gd name="connsiteY45" fmla="*/ 92597 h 1134319"/>
              <a:gd name="connsiteX46" fmla="*/ 1633197 w 2593896"/>
              <a:gd name="connsiteY46" fmla="*/ 57873 h 1134319"/>
              <a:gd name="connsiteX47" fmla="*/ 1667921 w 2593896"/>
              <a:gd name="connsiteY47" fmla="*/ 46298 h 1134319"/>
              <a:gd name="connsiteX48" fmla="*/ 1760519 w 2593896"/>
              <a:gd name="connsiteY48" fmla="*/ 23149 h 1134319"/>
              <a:gd name="connsiteX49" fmla="*/ 1853116 w 2593896"/>
              <a:gd name="connsiteY49" fmla="*/ 0 h 1134319"/>
              <a:gd name="connsiteX50" fmla="*/ 2570747 w 2593896"/>
              <a:gd name="connsiteY50" fmla="*/ 11574 h 1134319"/>
              <a:gd name="connsiteX51" fmla="*/ 2593896 w 2593896"/>
              <a:gd name="connsiteY51" fmla="*/ 34724 h 1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93896" h="1134319">
                <a:moveTo>
                  <a:pt x="163212" y="520860"/>
                </a:moveTo>
                <a:cubicBezTo>
                  <a:pt x="136536" y="525306"/>
                  <a:pt x="87535" y="529762"/>
                  <a:pt x="59040" y="544010"/>
                </a:cubicBezTo>
                <a:cubicBezTo>
                  <a:pt x="46598" y="550231"/>
                  <a:pt x="35891" y="559443"/>
                  <a:pt x="24316" y="567159"/>
                </a:cubicBezTo>
                <a:cubicBezTo>
                  <a:pt x="2595" y="654043"/>
                  <a:pt x="-11552" y="663277"/>
                  <a:pt x="12742" y="752354"/>
                </a:cubicBezTo>
                <a:cubicBezTo>
                  <a:pt x="16402" y="765775"/>
                  <a:pt x="29670" y="774636"/>
                  <a:pt x="35891" y="787078"/>
                </a:cubicBezTo>
                <a:cubicBezTo>
                  <a:pt x="65942" y="847181"/>
                  <a:pt x="25400" y="799735"/>
                  <a:pt x="70615" y="844952"/>
                </a:cubicBezTo>
                <a:cubicBezTo>
                  <a:pt x="99709" y="932232"/>
                  <a:pt x="60463" y="824649"/>
                  <a:pt x="105339" y="914400"/>
                </a:cubicBezTo>
                <a:cubicBezTo>
                  <a:pt x="124166" y="952054"/>
                  <a:pt x="106894" y="950679"/>
                  <a:pt x="140063" y="983848"/>
                </a:cubicBezTo>
                <a:cubicBezTo>
                  <a:pt x="153704" y="997489"/>
                  <a:pt x="170929" y="1006997"/>
                  <a:pt x="186362" y="1018572"/>
                </a:cubicBezTo>
                <a:cubicBezTo>
                  <a:pt x="194078" y="1030147"/>
                  <a:pt x="197936" y="1045580"/>
                  <a:pt x="209511" y="1053296"/>
                </a:cubicBezTo>
                <a:cubicBezTo>
                  <a:pt x="222747" y="1062120"/>
                  <a:pt x="240514" y="1060500"/>
                  <a:pt x="255810" y="1064870"/>
                </a:cubicBezTo>
                <a:cubicBezTo>
                  <a:pt x="267541" y="1068222"/>
                  <a:pt x="279621" y="1070989"/>
                  <a:pt x="290534" y="1076445"/>
                </a:cubicBezTo>
                <a:cubicBezTo>
                  <a:pt x="302976" y="1082666"/>
                  <a:pt x="312417" y="1094245"/>
                  <a:pt x="325258" y="1099595"/>
                </a:cubicBezTo>
                <a:cubicBezTo>
                  <a:pt x="359045" y="1113673"/>
                  <a:pt x="429430" y="1134319"/>
                  <a:pt x="429430" y="1134319"/>
                </a:cubicBezTo>
                <a:cubicBezTo>
                  <a:pt x="487658" y="1128496"/>
                  <a:pt x="555877" y="1124224"/>
                  <a:pt x="614625" y="1111169"/>
                </a:cubicBezTo>
                <a:cubicBezTo>
                  <a:pt x="626535" y="1108522"/>
                  <a:pt x="637774" y="1103453"/>
                  <a:pt x="649349" y="1099595"/>
                </a:cubicBezTo>
                <a:cubicBezTo>
                  <a:pt x="707222" y="1061012"/>
                  <a:pt x="676357" y="1088019"/>
                  <a:pt x="730372" y="1006997"/>
                </a:cubicBezTo>
                <a:lnTo>
                  <a:pt x="753521" y="972273"/>
                </a:lnTo>
                <a:cubicBezTo>
                  <a:pt x="761238" y="960698"/>
                  <a:pt x="770450" y="949992"/>
                  <a:pt x="776671" y="937549"/>
                </a:cubicBezTo>
                <a:lnTo>
                  <a:pt x="799820" y="891250"/>
                </a:lnTo>
                <a:cubicBezTo>
                  <a:pt x="792104" y="837235"/>
                  <a:pt x="789168" y="782318"/>
                  <a:pt x="776671" y="729205"/>
                </a:cubicBezTo>
                <a:cubicBezTo>
                  <a:pt x="773485" y="715664"/>
                  <a:pt x="759171" y="707193"/>
                  <a:pt x="753521" y="694481"/>
                </a:cubicBezTo>
                <a:cubicBezTo>
                  <a:pt x="710959" y="598718"/>
                  <a:pt x="754765" y="649427"/>
                  <a:pt x="707223" y="601883"/>
                </a:cubicBezTo>
                <a:cubicBezTo>
                  <a:pt x="703365" y="590308"/>
                  <a:pt x="705175" y="574781"/>
                  <a:pt x="695648" y="567159"/>
                </a:cubicBezTo>
                <a:cubicBezTo>
                  <a:pt x="683226" y="557221"/>
                  <a:pt x="664645" y="559954"/>
                  <a:pt x="649349" y="555584"/>
                </a:cubicBezTo>
                <a:cubicBezTo>
                  <a:pt x="568546" y="532498"/>
                  <a:pt x="671866" y="552188"/>
                  <a:pt x="533602" y="532435"/>
                </a:cubicBezTo>
                <a:cubicBezTo>
                  <a:pt x="365057" y="476254"/>
                  <a:pt x="488489" y="511089"/>
                  <a:pt x="151638" y="486136"/>
                </a:cubicBezTo>
                <a:cubicBezTo>
                  <a:pt x="178646" y="478420"/>
                  <a:pt x="206582" y="473419"/>
                  <a:pt x="232661" y="462987"/>
                </a:cubicBezTo>
                <a:cubicBezTo>
                  <a:pt x="245577" y="457821"/>
                  <a:pt x="254360" y="444722"/>
                  <a:pt x="267385" y="439838"/>
                </a:cubicBezTo>
                <a:cubicBezTo>
                  <a:pt x="288217" y="432026"/>
                  <a:pt x="394248" y="418407"/>
                  <a:pt x="406281" y="416688"/>
                </a:cubicBezTo>
                <a:cubicBezTo>
                  <a:pt x="421714" y="408972"/>
                  <a:pt x="436211" y="398995"/>
                  <a:pt x="452580" y="393539"/>
                </a:cubicBezTo>
                <a:cubicBezTo>
                  <a:pt x="471244" y="387318"/>
                  <a:pt x="491097" y="385483"/>
                  <a:pt x="510453" y="381964"/>
                </a:cubicBezTo>
                <a:cubicBezTo>
                  <a:pt x="569351" y="371255"/>
                  <a:pt x="600216" y="367487"/>
                  <a:pt x="660924" y="358815"/>
                </a:cubicBezTo>
                <a:cubicBezTo>
                  <a:pt x="757213" y="326718"/>
                  <a:pt x="603780" y="375563"/>
                  <a:pt x="776671" y="335665"/>
                </a:cubicBezTo>
                <a:cubicBezTo>
                  <a:pt x="800448" y="330178"/>
                  <a:pt x="822577" y="318936"/>
                  <a:pt x="846119" y="312516"/>
                </a:cubicBezTo>
                <a:cubicBezTo>
                  <a:pt x="999780" y="270608"/>
                  <a:pt x="833343" y="324489"/>
                  <a:pt x="938716" y="289367"/>
                </a:cubicBezTo>
                <a:cubicBezTo>
                  <a:pt x="950291" y="281650"/>
                  <a:pt x="960997" y="272438"/>
                  <a:pt x="973440" y="266217"/>
                </a:cubicBezTo>
                <a:cubicBezTo>
                  <a:pt x="1013544" y="246165"/>
                  <a:pt x="1040791" y="244467"/>
                  <a:pt x="1077612" y="219919"/>
                </a:cubicBezTo>
                <a:cubicBezTo>
                  <a:pt x="1086692" y="213866"/>
                  <a:pt x="1090731" y="201068"/>
                  <a:pt x="1100762" y="196769"/>
                </a:cubicBezTo>
                <a:cubicBezTo>
                  <a:pt x="1118844" y="189019"/>
                  <a:pt x="1139430" y="189463"/>
                  <a:pt x="1158635" y="185195"/>
                </a:cubicBezTo>
                <a:cubicBezTo>
                  <a:pt x="1174164" y="181744"/>
                  <a:pt x="1189501" y="177478"/>
                  <a:pt x="1204934" y="173620"/>
                </a:cubicBezTo>
                <a:cubicBezTo>
                  <a:pt x="1264660" y="133802"/>
                  <a:pt x="1221372" y="155447"/>
                  <a:pt x="1320681" y="138896"/>
                </a:cubicBezTo>
                <a:cubicBezTo>
                  <a:pt x="1340086" y="135662"/>
                  <a:pt x="1359198" y="130840"/>
                  <a:pt x="1378554" y="127321"/>
                </a:cubicBezTo>
                <a:cubicBezTo>
                  <a:pt x="1401644" y="123123"/>
                  <a:pt x="1425092" y="120837"/>
                  <a:pt x="1448002" y="115746"/>
                </a:cubicBezTo>
                <a:cubicBezTo>
                  <a:pt x="1459912" y="113099"/>
                  <a:pt x="1470995" y="107524"/>
                  <a:pt x="1482726" y="104172"/>
                </a:cubicBezTo>
                <a:cubicBezTo>
                  <a:pt x="1498022" y="99802"/>
                  <a:pt x="1513592" y="96455"/>
                  <a:pt x="1529025" y="92597"/>
                </a:cubicBezTo>
                <a:cubicBezTo>
                  <a:pt x="1574090" y="47534"/>
                  <a:pt x="1534812" y="77551"/>
                  <a:pt x="1633197" y="57873"/>
                </a:cubicBezTo>
                <a:cubicBezTo>
                  <a:pt x="1645161" y="55480"/>
                  <a:pt x="1656150" y="49508"/>
                  <a:pt x="1667921" y="46298"/>
                </a:cubicBezTo>
                <a:cubicBezTo>
                  <a:pt x="1698616" y="37927"/>
                  <a:pt x="1730336" y="33210"/>
                  <a:pt x="1760519" y="23149"/>
                </a:cubicBezTo>
                <a:cubicBezTo>
                  <a:pt x="1813906" y="5353"/>
                  <a:pt x="1783279" y="13967"/>
                  <a:pt x="1853116" y="0"/>
                </a:cubicBezTo>
                <a:cubicBezTo>
                  <a:pt x="2092326" y="3858"/>
                  <a:pt x="2331768" y="372"/>
                  <a:pt x="2570747" y="11574"/>
                </a:cubicBezTo>
                <a:cubicBezTo>
                  <a:pt x="2581648" y="12085"/>
                  <a:pt x="2593896" y="34724"/>
                  <a:pt x="2593896" y="347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87747" y="3597034"/>
            <a:ext cx="3009418" cy="1032839"/>
          </a:xfrm>
          <a:custGeom>
            <a:avLst/>
            <a:gdLst>
              <a:gd name="connsiteX0" fmla="*/ 289367 w 3009418"/>
              <a:gd name="connsiteY0" fmla="*/ 48991 h 1032839"/>
              <a:gd name="connsiteX1" fmla="*/ 231494 w 3009418"/>
              <a:gd name="connsiteY1" fmla="*/ 60566 h 1032839"/>
              <a:gd name="connsiteX2" fmla="*/ 92597 w 3009418"/>
              <a:gd name="connsiteY2" fmla="*/ 72141 h 1032839"/>
              <a:gd name="connsiteX3" fmla="*/ 57873 w 3009418"/>
              <a:gd name="connsiteY3" fmla="*/ 95290 h 1032839"/>
              <a:gd name="connsiteX4" fmla="*/ 0 w 3009418"/>
              <a:gd name="connsiteY4" fmla="*/ 164738 h 1032839"/>
              <a:gd name="connsiteX5" fmla="*/ 11575 w 3009418"/>
              <a:gd name="connsiteY5" fmla="*/ 222612 h 1032839"/>
              <a:gd name="connsiteX6" fmla="*/ 34724 w 3009418"/>
              <a:gd name="connsiteY6" fmla="*/ 257336 h 1032839"/>
              <a:gd name="connsiteX7" fmla="*/ 46299 w 3009418"/>
              <a:gd name="connsiteY7" fmla="*/ 326784 h 1032839"/>
              <a:gd name="connsiteX8" fmla="*/ 57873 w 3009418"/>
              <a:gd name="connsiteY8" fmla="*/ 361508 h 1032839"/>
              <a:gd name="connsiteX9" fmla="*/ 104172 w 3009418"/>
              <a:gd name="connsiteY9" fmla="*/ 477255 h 1032839"/>
              <a:gd name="connsiteX10" fmla="*/ 138896 w 3009418"/>
              <a:gd name="connsiteY10" fmla="*/ 488829 h 1032839"/>
              <a:gd name="connsiteX11" fmla="*/ 208344 w 3009418"/>
              <a:gd name="connsiteY11" fmla="*/ 535128 h 1032839"/>
              <a:gd name="connsiteX12" fmla="*/ 254643 w 3009418"/>
              <a:gd name="connsiteY12" fmla="*/ 593001 h 1032839"/>
              <a:gd name="connsiteX13" fmla="*/ 300942 w 3009418"/>
              <a:gd name="connsiteY13" fmla="*/ 616151 h 1032839"/>
              <a:gd name="connsiteX14" fmla="*/ 370390 w 3009418"/>
              <a:gd name="connsiteY14" fmla="*/ 639300 h 1032839"/>
              <a:gd name="connsiteX15" fmla="*/ 405114 w 3009418"/>
              <a:gd name="connsiteY15" fmla="*/ 650875 h 1032839"/>
              <a:gd name="connsiteX16" fmla="*/ 578734 w 3009418"/>
              <a:gd name="connsiteY16" fmla="*/ 639300 h 1032839"/>
              <a:gd name="connsiteX17" fmla="*/ 613458 w 3009418"/>
              <a:gd name="connsiteY17" fmla="*/ 627725 h 1032839"/>
              <a:gd name="connsiteX18" fmla="*/ 625033 w 3009418"/>
              <a:gd name="connsiteY18" fmla="*/ 593001 h 1032839"/>
              <a:gd name="connsiteX19" fmla="*/ 648182 w 3009418"/>
              <a:gd name="connsiteY19" fmla="*/ 454105 h 1032839"/>
              <a:gd name="connsiteX20" fmla="*/ 659757 w 3009418"/>
              <a:gd name="connsiteY20" fmla="*/ 268910 h 1032839"/>
              <a:gd name="connsiteX21" fmla="*/ 648182 w 3009418"/>
              <a:gd name="connsiteY21" fmla="*/ 187888 h 1032839"/>
              <a:gd name="connsiteX22" fmla="*/ 636607 w 3009418"/>
              <a:gd name="connsiteY22" fmla="*/ 141589 h 1032839"/>
              <a:gd name="connsiteX23" fmla="*/ 601883 w 3009418"/>
              <a:gd name="connsiteY23" fmla="*/ 130014 h 1032839"/>
              <a:gd name="connsiteX24" fmla="*/ 555585 w 3009418"/>
              <a:gd name="connsiteY24" fmla="*/ 118439 h 1032839"/>
              <a:gd name="connsiteX25" fmla="*/ 324091 w 3009418"/>
              <a:gd name="connsiteY25" fmla="*/ 83715 h 1032839"/>
              <a:gd name="connsiteX26" fmla="*/ 277792 w 3009418"/>
              <a:gd name="connsiteY26" fmla="*/ 72141 h 1032839"/>
              <a:gd name="connsiteX27" fmla="*/ 474562 w 3009418"/>
              <a:gd name="connsiteY27" fmla="*/ 37417 h 1032839"/>
              <a:gd name="connsiteX28" fmla="*/ 763929 w 3009418"/>
              <a:gd name="connsiteY28" fmla="*/ 37417 h 1032839"/>
              <a:gd name="connsiteX29" fmla="*/ 752354 w 3009418"/>
              <a:gd name="connsiteY29" fmla="*/ 83715 h 1032839"/>
              <a:gd name="connsiteX30" fmla="*/ 763929 w 3009418"/>
              <a:gd name="connsiteY30" fmla="*/ 454105 h 1032839"/>
              <a:gd name="connsiteX31" fmla="*/ 787078 w 3009418"/>
              <a:gd name="connsiteY31" fmla="*/ 488829 h 1032839"/>
              <a:gd name="connsiteX32" fmla="*/ 833377 w 3009418"/>
              <a:gd name="connsiteY32" fmla="*/ 593001 h 1032839"/>
              <a:gd name="connsiteX33" fmla="*/ 868101 w 3009418"/>
              <a:gd name="connsiteY33" fmla="*/ 616151 h 1032839"/>
              <a:gd name="connsiteX34" fmla="*/ 879676 w 3009418"/>
              <a:gd name="connsiteY34" fmla="*/ 662450 h 1032839"/>
              <a:gd name="connsiteX35" fmla="*/ 902825 w 3009418"/>
              <a:gd name="connsiteY35" fmla="*/ 697174 h 1032839"/>
              <a:gd name="connsiteX36" fmla="*/ 925975 w 3009418"/>
              <a:gd name="connsiteY36" fmla="*/ 743472 h 1032839"/>
              <a:gd name="connsiteX37" fmla="*/ 960699 w 3009418"/>
              <a:gd name="connsiteY37" fmla="*/ 824495 h 1032839"/>
              <a:gd name="connsiteX38" fmla="*/ 995423 w 3009418"/>
              <a:gd name="connsiteY38" fmla="*/ 847644 h 1032839"/>
              <a:gd name="connsiteX39" fmla="*/ 1018572 w 3009418"/>
              <a:gd name="connsiteY39" fmla="*/ 870794 h 1032839"/>
              <a:gd name="connsiteX40" fmla="*/ 1053296 w 3009418"/>
              <a:gd name="connsiteY40" fmla="*/ 893943 h 1032839"/>
              <a:gd name="connsiteX41" fmla="*/ 1145894 w 3009418"/>
              <a:gd name="connsiteY41" fmla="*/ 974966 h 1032839"/>
              <a:gd name="connsiteX42" fmla="*/ 1238491 w 3009418"/>
              <a:gd name="connsiteY42" fmla="*/ 1032839 h 1032839"/>
              <a:gd name="connsiteX43" fmla="*/ 1817225 w 3009418"/>
              <a:gd name="connsiteY43" fmla="*/ 1021265 h 1032839"/>
              <a:gd name="connsiteX44" fmla="*/ 1875099 w 3009418"/>
              <a:gd name="connsiteY44" fmla="*/ 998115 h 1032839"/>
              <a:gd name="connsiteX45" fmla="*/ 1944547 w 3009418"/>
              <a:gd name="connsiteY45" fmla="*/ 974966 h 1032839"/>
              <a:gd name="connsiteX46" fmla="*/ 2002420 w 3009418"/>
              <a:gd name="connsiteY46" fmla="*/ 940242 h 1032839"/>
              <a:gd name="connsiteX47" fmla="*/ 2060294 w 3009418"/>
              <a:gd name="connsiteY47" fmla="*/ 928667 h 1032839"/>
              <a:gd name="connsiteX48" fmla="*/ 2129742 w 3009418"/>
              <a:gd name="connsiteY48" fmla="*/ 905518 h 1032839"/>
              <a:gd name="connsiteX49" fmla="*/ 2176040 w 3009418"/>
              <a:gd name="connsiteY49" fmla="*/ 893943 h 1032839"/>
              <a:gd name="connsiteX50" fmla="*/ 2222339 w 3009418"/>
              <a:gd name="connsiteY50" fmla="*/ 859219 h 1032839"/>
              <a:gd name="connsiteX51" fmla="*/ 2384385 w 3009418"/>
              <a:gd name="connsiteY51" fmla="*/ 824495 h 1032839"/>
              <a:gd name="connsiteX52" fmla="*/ 2419109 w 3009418"/>
              <a:gd name="connsiteY52" fmla="*/ 801346 h 1032839"/>
              <a:gd name="connsiteX53" fmla="*/ 2558005 w 3009418"/>
              <a:gd name="connsiteY53" fmla="*/ 766622 h 1032839"/>
              <a:gd name="connsiteX54" fmla="*/ 2662177 w 3009418"/>
              <a:gd name="connsiteY54" fmla="*/ 731898 h 1032839"/>
              <a:gd name="connsiteX55" fmla="*/ 2708476 w 3009418"/>
              <a:gd name="connsiteY55" fmla="*/ 720323 h 1032839"/>
              <a:gd name="connsiteX56" fmla="*/ 2766349 w 3009418"/>
              <a:gd name="connsiteY56" fmla="*/ 697174 h 1032839"/>
              <a:gd name="connsiteX57" fmla="*/ 2974694 w 3009418"/>
              <a:gd name="connsiteY57" fmla="*/ 685599 h 1032839"/>
              <a:gd name="connsiteX58" fmla="*/ 3009418 w 3009418"/>
              <a:gd name="connsiteY58" fmla="*/ 674024 h 103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09418" h="1032839">
                <a:moveTo>
                  <a:pt x="289367" y="48991"/>
                </a:moveTo>
                <a:cubicBezTo>
                  <a:pt x="270076" y="52849"/>
                  <a:pt x="251032" y="58267"/>
                  <a:pt x="231494" y="60566"/>
                </a:cubicBezTo>
                <a:cubicBezTo>
                  <a:pt x="185353" y="65995"/>
                  <a:pt x="138154" y="63030"/>
                  <a:pt x="92597" y="72141"/>
                </a:cubicBezTo>
                <a:cubicBezTo>
                  <a:pt x="78956" y="74869"/>
                  <a:pt x="68560" y="86384"/>
                  <a:pt x="57873" y="95290"/>
                </a:cubicBezTo>
                <a:cubicBezTo>
                  <a:pt x="24452" y="123140"/>
                  <a:pt x="22762" y="130595"/>
                  <a:pt x="0" y="164738"/>
                </a:cubicBezTo>
                <a:cubicBezTo>
                  <a:pt x="3858" y="184029"/>
                  <a:pt x="4667" y="204191"/>
                  <a:pt x="11575" y="222612"/>
                </a:cubicBezTo>
                <a:cubicBezTo>
                  <a:pt x="16459" y="235637"/>
                  <a:pt x="30325" y="244139"/>
                  <a:pt x="34724" y="257336"/>
                </a:cubicBezTo>
                <a:cubicBezTo>
                  <a:pt x="42145" y="279600"/>
                  <a:pt x="41208" y="303874"/>
                  <a:pt x="46299" y="326784"/>
                </a:cubicBezTo>
                <a:cubicBezTo>
                  <a:pt x="48946" y="338694"/>
                  <a:pt x="54914" y="349672"/>
                  <a:pt x="57873" y="361508"/>
                </a:cubicBezTo>
                <a:cubicBezTo>
                  <a:pt x="70473" y="411910"/>
                  <a:pt x="63200" y="436283"/>
                  <a:pt x="104172" y="477255"/>
                </a:cubicBezTo>
                <a:cubicBezTo>
                  <a:pt x="112799" y="485882"/>
                  <a:pt x="127321" y="484971"/>
                  <a:pt x="138896" y="488829"/>
                </a:cubicBezTo>
                <a:cubicBezTo>
                  <a:pt x="191969" y="541904"/>
                  <a:pt x="124261" y="479074"/>
                  <a:pt x="208344" y="535128"/>
                </a:cubicBezTo>
                <a:cubicBezTo>
                  <a:pt x="266993" y="574226"/>
                  <a:pt x="192728" y="541405"/>
                  <a:pt x="254643" y="593001"/>
                </a:cubicBezTo>
                <a:cubicBezTo>
                  <a:pt x="267898" y="604047"/>
                  <a:pt x="284921" y="609743"/>
                  <a:pt x="300942" y="616151"/>
                </a:cubicBezTo>
                <a:cubicBezTo>
                  <a:pt x="323598" y="625214"/>
                  <a:pt x="347241" y="631584"/>
                  <a:pt x="370390" y="639300"/>
                </a:cubicBezTo>
                <a:lnTo>
                  <a:pt x="405114" y="650875"/>
                </a:lnTo>
                <a:cubicBezTo>
                  <a:pt x="462987" y="647017"/>
                  <a:pt x="521087" y="645705"/>
                  <a:pt x="578734" y="639300"/>
                </a:cubicBezTo>
                <a:cubicBezTo>
                  <a:pt x="590860" y="637953"/>
                  <a:pt x="604831" y="636352"/>
                  <a:pt x="613458" y="627725"/>
                </a:cubicBezTo>
                <a:cubicBezTo>
                  <a:pt x="622085" y="619098"/>
                  <a:pt x="621175" y="604576"/>
                  <a:pt x="625033" y="593001"/>
                </a:cubicBezTo>
                <a:cubicBezTo>
                  <a:pt x="632749" y="546702"/>
                  <a:pt x="643182" y="500775"/>
                  <a:pt x="648182" y="454105"/>
                </a:cubicBezTo>
                <a:cubicBezTo>
                  <a:pt x="654771" y="392605"/>
                  <a:pt x="659757" y="330762"/>
                  <a:pt x="659757" y="268910"/>
                </a:cubicBezTo>
                <a:cubicBezTo>
                  <a:pt x="659757" y="241628"/>
                  <a:pt x="653062" y="214729"/>
                  <a:pt x="648182" y="187888"/>
                </a:cubicBezTo>
                <a:cubicBezTo>
                  <a:pt x="645336" y="172237"/>
                  <a:pt x="646545" y="154011"/>
                  <a:pt x="636607" y="141589"/>
                </a:cubicBezTo>
                <a:cubicBezTo>
                  <a:pt x="628985" y="132062"/>
                  <a:pt x="613614" y="133366"/>
                  <a:pt x="601883" y="130014"/>
                </a:cubicBezTo>
                <a:cubicBezTo>
                  <a:pt x="586587" y="125644"/>
                  <a:pt x="570822" y="123010"/>
                  <a:pt x="555585" y="118439"/>
                </a:cubicBezTo>
                <a:cubicBezTo>
                  <a:pt x="417146" y="76907"/>
                  <a:pt x="549572" y="99821"/>
                  <a:pt x="324091" y="83715"/>
                </a:cubicBezTo>
                <a:cubicBezTo>
                  <a:pt x="308658" y="79857"/>
                  <a:pt x="266543" y="83390"/>
                  <a:pt x="277792" y="72141"/>
                </a:cubicBezTo>
                <a:cubicBezTo>
                  <a:pt x="302206" y="47727"/>
                  <a:pt x="460479" y="38825"/>
                  <a:pt x="474562" y="37417"/>
                </a:cubicBezTo>
                <a:cubicBezTo>
                  <a:pt x="584071" y="-6388"/>
                  <a:pt x="587780" y="-18209"/>
                  <a:pt x="763929" y="37417"/>
                </a:cubicBezTo>
                <a:cubicBezTo>
                  <a:pt x="779098" y="42207"/>
                  <a:pt x="756212" y="68282"/>
                  <a:pt x="752354" y="83715"/>
                </a:cubicBezTo>
                <a:cubicBezTo>
                  <a:pt x="756212" y="207178"/>
                  <a:pt x="753380" y="331033"/>
                  <a:pt x="763929" y="454105"/>
                </a:cubicBezTo>
                <a:cubicBezTo>
                  <a:pt x="765117" y="467965"/>
                  <a:pt x="781428" y="476117"/>
                  <a:pt x="787078" y="488829"/>
                </a:cubicBezTo>
                <a:cubicBezTo>
                  <a:pt x="805415" y="530087"/>
                  <a:pt x="801944" y="561568"/>
                  <a:pt x="833377" y="593001"/>
                </a:cubicBezTo>
                <a:cubicBezTo>
                  <a:pt x="843214" y="602838"/>
                  <a:pt x="856526" y="608434"/>
                  <a:pt x="868101" y="616151"/>
                </a:cubicBezTo>
                <a:cubicBezTo>
                  <a:pt x="871959" y="631584"/>
                  <a:pt x="873410" y="647828"/>
                  <a:pt x="879676" y="662450"/>
                </a:cubicBezTo>
                <a:cubicBezTo>
                  <a:pt x="885156" y="675236"/>
                  <a:pt x="895923" y="685096"/>
                  <a:pt x="902825" y="697174"/>
                </a:cubicBezTo>
                <a:cubicBezTo>
                  <a:pt x="911386" y="712155"/>
                  <a:pt x="919178" y="727613"/>
                  <a:pt x="925975" y="743472"/>
                </a:cubicBezTo>
                <a:cubicBezTo>
                  <a:pt x="938748" y="773276"/>
                  <a:pt x="938113" y="797392"/>
                  <a:pt x="960699" y="824495"/>
                </a:cubicBezTo>
                <a:cubicBezTo>
                  <a:pt x="969605" y="835182"/>
                  <a:pt x="984560" y="838954"/>
                  <a:pt x="995423" y="847644"/>
                </a:cubicBezTo>
                <a:cubicBezTo>
                  <a:pt x="1003944" y="854461"/>
                  <a:pt x="1010051" y="863977"/>
                  <a:pt x="1018572" y="870794"/>
                </a:cubicBezTo>
                <a:cubicBezTo>
                  <a:pt x="1029435" y="879484"/>
                  <a:pt x="1042734" y="884890"/>
                  <a:pt x="1053296" y="893943"/>
                </a:cubicBezTo>
                <a:cubicBezTo>
                  <a:pt x="1193156" y="1013823"/>
                  <a:pt x="1011494" y="874167"/>
                  <a:pt x="1145894" y="974966"/>
                </a:cubicBezTo>
                <a:cubicBezTo>
                  <a:pt x="1172550" y="1014951"/>
                  <a:pt x="1173436" y="1031677"/>
                  <a:pt x="1238491" y="1032839"/>
                </a:cubicBezTo>
                <a:lnTo>
                  <a:pt x="1817225" y="1021265"/>
                </a:lnTo>
                <a:cubicBezTo>
                  <a:pt x="1836516" y="1013548"/>
                  <a:pt x="1855572" y="1005216"/>
                  <a:pt x="1875099" y="998115"/>
                </a:cubicBezTo>
                <a:cubicBezTo>
                  <a:pt x="1898031" y="989776"/>
                  <a:pt x="1923623" y="987521"/>
                  <a:pt x="1944547" y="974966"/>
                </a:cubicBezTo>
                <a:cubicBezTo>
                  <a:pt x="1963838" y="963391"/>
                  <a:pt x="1981532" y="948597"/>
                  <a:pt x="2002420" y="940242"/>
                </a:cubicBezTo>
                <a:cubicBezTo>
                  <a:pt x="2020686" y="932935"/>
                  <a:pt x="2041314" y="933843"/>
                  <a:pt x="2060294" y="928667"/>
                </a:cubicBezTo>
                <a:cubicBezTo>
                  <a:pt x="2083836" y="922247"/>
                  <a:pt x="2106069" y="911436"/>
                  <a:pt x="2129742" y="905518"/>
                </a:cubicBezTo>
                <a:lnTo>
                  <a:pt x="2176040" y="893943"/>
                </a:lnTo>
                <a:cubicBezTo>
                  <a:pt x="2191473" y="882368"/>
                  <a:pt x="2204777" y="867202"/>
                  <a:pt x="2222339" y="859219"/>
                </a:cubicBezTo>
                <a:cubicBezTo>
                  <a:pt x="2271496" y="836875"/>
                  <a:pt x="2331986" y="831981"/>
                  <a:pt x="2384385" y="824495"/>
                </a:cubicBezTo>
                <a:cubicBezTo>
                  <a:pt x="2395960" y="816779"/>
                  <a:pt x="2406397" y="806996"/>
                  <a:pt x="2419109" y="801346"/>
                </a:cubicBezTo>
                <a:cubicBezTo>
                  <a:pt x="2474140" y="776888"/>
                  <a:pt x="2499766" y="776328"/>
                  <a:pt x="2558005" y="766622"/>
                </a:cubicBezTo>
                <a:cubicBezTo>
                  <a:pt x="2592729" y="755047"/>
                  <a:pt x="2626668" y="740776"/>
                  <a:pt x="2662177" y="731898"/>
                </a:cubicBezTo>
                <a:cubicBezTo>
                  <a:pt x="2677610" y="728040"/>
                  <a:pt x="2693384" y="725354"/>
                  <a:pt x="2708476" y="720323"/>
                </a:cubicBezTo>
                <a:cubicBezTo>
                  <a:pt x="2728187" y="713753"/>
                  <a:pt x="2745746" y="699861"/>
                  <a:pt x="2766349" y="697174"/>
                </a:cubicBezTo>
                <a:cubicBezTo>
                  <a:pt x="2835320" y="688178"/>
                  <a:pt x="2905246" y="689457"/>
                  <a:pt x="2974694" y="685599"/>
                </a:cubicBezTo>
                <a:lnTo>
                  <a:pt x="3009418" y="67402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15011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5" grpId="0" animBg="1"/>
      <p:bldP spid="6" grpId="0" animBg="1"/>
      <p:bldP spid="9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7539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বক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কাক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পাখি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5166810" y="1142149"/>
            <a:ext cx="4876800" cy="801024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816120" y="3720297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485655" y="4745613"/>
            <a:ext cx="5562600" cy="685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816120" y="2431193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236334" y="1817225"/>
            <a:ext cx="3634451" cy="2476983"/>
          </a:xfrm>
          <a:custGeom>
            <a:avLst/>
            <a:gdLst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960699 w 3634451"/>
              <a:gd name="connsiteY5" fmla="*/ 335666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634451" h="2476983">
                <a:moveTo>
                  <a:pt x="821803" y="636608"/>
                </a:moveTo>
                <a:cubicBezTo>
                  <a:pt x="837236" y="617317"/>
                  <a:pt x="849344" y="594812"/>
                  <a:pt x="868101" y="578734"/>
                </a:cubicBezTo>
                <a:cubicBezTo>
                  <a:pt x="877364" y="570794"/>
                  <a:pt x="892363" y="573437"/>
                  <a:pt x="902825" y="567160"/>
                </a:cubicBezTo>
                <a:cubicBezTo>
                  <a:pt x="912183" y="561545"/>
                  <a:pt x="918258" y="551727"/>
                  <a:pt x="925975" y="544010"/>
                </a:cubicBezTo>
                <a:cubicBezTo>
                  <a:pt x="950103" y="471628"/>
                  <a:pt x="931895" y="534336"/>
                  <a:pt x="949124" y="405114"/>
                </a:cubicBezTo>
                <a:cubicBezTo>
                  <a:pt x="952226" y="381851"/>
                  <a:pt x="956841" y="358815"/>
                  <a:pt x="960699" y="335666"/>
                </a:cubicBezTo>
                <a:cubicBezTo>
                  <a:pt x="956841" y="285509"/>
                  <a:pt x="962086" y="233802"/>
                  <a:pt x="949124" y="185195"/>
                </a:cubicBezTo>
                <a:cubicBezTo>
                  <a:pt x="945540" y="171754"/>
                  <a:pt x="923560" y="172515"/>
                  <a:pt x="914400" y="162046"/>
                </a:cubicBezTo>
                <a:cubicBezTo>
                  <a:pt x="896079" y="141108"/>
                  <a:pt x="891250" y="108031"/>
                  <a:pt x="868101" y="92598"/>
                </a:cubicBezTo>
                <a:cubicBezTo>
                  <a:pt x="739677" y="6980"/>
                  <a:pt x="949402" y="152364"/>
                  <a:pt x="798653" y="23150"/>
                </a:cubicBezTo>
                <a:cubicBezTo>
                  <a:pt x="785553" y="11921"/>
                  <a:pt x="767788" y="7717"/>
                  <a:pt x="752355" y="0"/>
                </a:cubicBezTo>
                <a:cubicBezTo>
                  <a:pt x="559443" y="7717"/>
                  <a:pt x="366158" y="8888"/>
                  <a:pt x="173620" y="23150"/>
                </a:cubicBezTo>
                <a:cubicBezTo>
                  <a:pt x="149751" y="24918"/>
                  <a:pt x="119164" y="50708"/>
                  <a:pt x="104172" y="69448"/>
                </a:cubicBezTo>
                <a:cubicBezTo>
                  <a:pt x="60076" y="124568"/>
                  <a:pt x="105829" y="87635"/>
                  <a:pt x="46299" y="127322"/>
                </a:cubicBezTo>
                <a:cubicBezTo>
                  <a:pt x="42441" y="138897"/>
                  <a:pt x="40180" y="151133"/>
                  <a:pt x="34724" y="162046"/>
                </a:cubicBezTo>
                <a:cubicBezTo>
                  <a:pt x="-10152" y="251797"/>
                  <a:pt x="29094" y="144214"/>
                  <a:pt x="0" y="231494"/>
                </a:cubicBezTo>
                <a:cubicBezTo>
                  <a:pt x="3858" y="273935"/>
                  <a:pt x="-4651" y="319410"/>
                  <a:pt x="11575" y="358816"/>
                </a:cubicBezTo>
                <a:cubicBezTo>
                  <a:pt x="36418" y="419148"/>
                  <a:pt x="69803" y="424524"/>
                  <a:pt x="115747" y="439838"/>
                </a:cubicBezTo>
                <a:cubicBezTo>
                  <a:pt x="119605" y="455271"/>
                  <a:pt x="118498" y="472901"/>
                  <a:pt x="127322" y="486137"/>
                </a:cubicBezTo>
                <a:cubicBezTo>
                  <a:pt x="135038" y="497712"/>
                  <a:pt x="151183" y="500596"/>
                  <a:pt x="162046" y="509286"/>
                </a:cubicBezTo>
                <a:cubicBezTo>
                  <a:pt x="207442" y="545603"/>
                  <a:pt x="159615" y="523910"/>
                  <a:pt x="219919" y="544010"/>
                </a:cubicBezTo>
                <a:lnTo>
                  <a:pt x="277793" y="601884"/>
                </a:lnTo>
                <a:cubicBezTo>
                  <a:pt x="289368" y="613459"/>
                  <a:pt x="296466" y="633398"/>
                  <a:pt x="312517" y="636608"/>
                </a:cubicBezTo>
                <a:cubicBezTo>
                  <a:pt x="352282" y="644561"/>
                  <a:pt x="378560" y="648863"/>
                  <a:pt x="416689" y="659757"/>
                </a:cubicBezTo>
                <a:cubicBezTo>
                  <a:pt x="428420" y="663109"/>
                  <a:pt x="439296" y="669906"/>
                  <a:pt x="451413" y="671332"/>
                </a:cubicBezTo>
                <a:cubicBezTo>
                  <a:pt x="505195" y="677659"/>
                  <a:pt x="559443" y="679049"/>
                  <a:pt x="613458" y="682907"/>
                </a:cubicBezTo>
                <a:cubicBezTo>
                  <a:pt x="729723" y="675640"/>
                  <a:pt x="768999" y="714187"/>
                  <a:pt x="821803" y="648183"/>
                </a:cubicBezTo>
                <a:cubicBezTo>
                  <a:pt x="830493" y="637320"/>
                  <a:pt x="837236" y="625034"/>
                  <a:pt x="844952" y="613459"/>
                </a:cubicBezTo>
                <a:cubicBezTo>
                  <a:pt x="872681" y="779829"/>
                  <a:pt x="835289" y="614063"/>
                  <a:pt x="879676" y="717631"/>
                </a:cubicBezTo>
                <a:cubicBezTo>
                  <a:pt x="924522" y="822270"/>
                  <a:pt x="856283" y="711476"/>
                  <a:pt x="914400" y="798653"/>
                </a:cubicBezTo>
                <a:cubicBezTo>
                  <a:pt x="918258" y="821803"/>
                  <a:pt x="920884" y="845192"/>
                  <a:pt x="925975" y="868102"/>
                </a:cubicBezTo>
                <a:cubicBezTo>
                  <a:pt x="931610" y="893458"/>
                  <a:pt x="948211" y="928310"/>
                  <a:pt x="960699" y="949124"/>
                </a:cubicBezTo>
                <a:cubicBezTo>
                  <a:pt x="975013" y="972981"/>
                  <a:pt x="1006998" y="1018572"/>
                  <a:pt x="1006998" y="1018572"/>
                </a:cubicBezTo>
                <a:cubicBezTo>
                  <a:pt x="1010856" y="1030147"/>
                  <a:pt x="1012295" y="1042835"/>
                  <a:pt x="1018572" y="1053297"/>
                </a:cubicBezTo>
                <a:cubicBezTo>
                  <a:pt x="1024187" y="1062655"/>
                  <a:pt x="1037423" y="1066416"/>
                  <a:pt x="1041722" y="1076446"/>
                </a:cubicBezTo>
                <a:cubicBezTo>
                  <a:pt x="1049472" y="1094528"/>
                  <a:pt x="1045546" y="1116237"/>
                  <a:pt x="1053296" y="1134319"/>
                </a:cubicBezTo>
                <a:cubicBezTo>
                  <a:pt x="1057595" y="1144350"/>
                  <a:pt x="1070103" y="1148589"/>
                  <a:pt x="1076446" y="1157469"/>
                </a:cubicBezTo>
                <a:cubicBezTo>
                  <a:pt x="1089522" y="1175776"/>
                  <a:pt x="1099595" y="1196051"/>
                  <a:pt x="1111170" y="1215342"/>
                </a:cubicBezTo>
                <a:cubicBezTo>
                  <a:pt x="1122745" y="1280932"/>
                  <a:pt x="1133432" y="1346685"/>
                  <a:pt x="1145894" y="1412112"/>
                </a:cubicBezTo>
                <a:cubicBezTo>
                  <a:pt x="1173875" y="1559012"/>
                  <a:pt x="1139047" y="1327888"/>
                  <a:pt x="1169043" y="1527859"/>
                </a:cubicBezTo>
                <a:cubicBezTo>
                  <a:pt x="1197767" y="1719353"/>
                  <a:pt x="1166884" y="1639286"/>
                  <a:pt x="1226917" y="1759352"/>
                </a:cubicBezTo>
                <a:cubicBezTo>
                  <a:pt x="1230775" y="1871241"/>
                  <a:pt x="1231508" y="1983281"/>
                  <a:pt x="1238491" y="2095018"/>
                </a:cubicBezTo>
                <a:cubicBezTo>
                  <a:pt x="1239941" y="2118224"/>
                  <a:pt x="1259858" y="2147769"/>
                  <a:pt x="1273215" y="2164466"/>
                </a:cubicBezTo>
                <a:cubicBezTo>
                  <a:pt x="1280032" y="2172988"/>
                  <a:pt x="1289817" y="2178886"/>
                  <a:pt x="1296365" y="2187616"/>
                </a:cubicBezTo>
                <a:cubicBezTo>
                  <a:pt x="1313058" y="2209874"/>
                  <a:pt x="1322990" y="2237391"/>
                  <a:pt x="1342663" y="2257064"/>
                </a:cubicBezTo>
                <a:lnTo>
                  <a:pt x="1458410" y="2372810"/>
                </a:lnTo>
                <a:lnTo>
                  <a:pt x="1516284" y="2430684"/>
                </a:lnTo>
                <a:cubicBezTo>
                  <a:pt x="1603564" y="2459778"/>
                  <a:pt x="1495981" y="2420532"/>
                  <a:pt x="1585732" y="2465408"/>
                </a:cubicBezTo>
                <a:cubicBezTo>
                  <a:pt x="1596645" y="2470864"/>
                  <a:pt x="1608881" y="2473125"/>
                  <a:pt x="1620456" y="2476983"/>
                </a:cubicBezTo>
                <a:cubicBezTo>
                  <a:pt x="1655180" y="2473125"/>
                  <a:pt x="1691483" y="2476456"/>
                  <a:pt x="1724628" y="2465408"/>
                </a:cubicBezTo>
                <a:cubicBezTo>
                  <a:pt x="1740157" y="2460232"/>
                  <a:pt x="1745732" y="2439764"/>
                  <a:pt x="1759352" y="2430684"/>
                </a:cubicBezTo>
                <a:cubicBezTo>
                  <a:pt x="1769316" y="2424042"/>
                  <a:pt x="1834200" y="2409078"/>
                  <a:pt x="1840375" y="2407534"/>
                </a:cubicBezTo>
                <a:cubicBezTo>
                  <a:pt x="1851950" y="2399818"/>
                  <a:pt x="1862313" y="2389865"/>
                  <a:pt x="1875099" y="2384385"/>
                </a:cubicBezTo>
                <a:cubicBezTo>
                  <a:pt x="1889721" y="2378119"/>
                  <a:pt x="1906102" y="2377180"/>
                  <a:pt x="1921398" y="2372810"/>
                </a:cubicBezTo>
                <a:cubicBezTo>
                  <a:pt x="1933129" y="2369458"/>
                  <a:pt x="1943952" y="2362105"/>
                  <a:pt x="1956122" y="2361236"/>
                </a:cubicBezTo>
                <a:cubicBezTo>
                  <a:pt x="2052409" y="2354358"/>
                  <a:pt x="2149033" y="2353519"/>
                  <a:pt x="2245489" y="2349661"/>
                </a:cubicBezTo>
                <a:cubicBezTo>
                  <a:pt x="2276639" y="2341873"/>
                  <a:pt x="2312146" y="2336553"/>
                  <a:pt x="2338086" y="2314937"/>
                </a:cubicBezTo>
                <a:cubicBezTo>
                  <a:pt x="2348773" y="2306031"/>
                  <a:pt x="2353519" y="2291788"/>
                  <a:pt x="2361236" y="2280213"/>
                </a:cubicBezTo>
                <a:cubicBezTo>
                  <a:pt x="2365094" y="2268638"/>
                  <a:pt x="2367354" y="2256402"/>
                  <a:pt x="2372810" y="2245489"/>
                </a:cubicBezTo>
                <a:cubicBezTo>
                  <a:pt x="2379031" y="2233046"/>
                  <a:pt x="2391076" y="2223790"/>
                  <a:pt x="2395960" y="2210765"/>
                </a:cubicBezTo>
                <a:cubicBezTo>
                  <a:pt x="2402868" y="2192344"/>
                  <a:pt x="2403266" y="2172096"/>
                  <a:pt x="2407534" y="2152891"/>
                </a:cubicBezTo>
                <a:cubicBezTo>
                  <a:pt x="2417222" y="2109296"/>
                  <a:pt x="2417796" y="2110533"/>
                  <a:pt x="2430684" y="2071869"/>
                </a:cubicBezTo>
                <a:cubicBezTo>
                  <a:pt x="2426826" y="2025570"/>
                  <a:pt x="2428220" y="1978529"/>
                  <a:pt x="2419109" y="1932972"/>
                </a:cubicBezTo>
                <a:cubicBezTo>
                  <a:pt x="2412191" y="1898380"/>
                  <a:pt x="2383588" y="1894257"/>
                  <a:pt x="2361236" y="1875099"/>
                </a:cubicBezTo>
                <a:cubicBezTo>
                  <a:pt x="2344665" y="1860895"/>
                  <a:pt x="2333097" y="1840907"/>
                  <a:pt x="2314937" y="1828800"/>
                </a:cubicBezTo>
                <a:cubicBezTo>
                  <a:pt x="2265856" y="1796080"/>
                  <a:pt x="2292655" y="1811872"/>
                  <a:pt x="2233914" y="1782502"/>
                </a:cubicBezTo>
                <a:cubicBezTo>
                  <a:pt x="2212381" y="1760968"/>
                  <a:pt x="2205246" y="1750805"/>
                  <a:pt x="2176041" y="1736203"/>
                </a:cubicBezTo>
                <a:cubicBezTo>
                  <a:pt x="2145486" y="1720925"/>
                  <a:pt x="2116464" y="1722959"/>
                  <a:pt x="2083443" y="1713053"/>
                </a:cubicBezTo>
                <a:cubicBezTo>
                  <a:pt x="2063542" y="1707083"/>
                  <a:pt x="2044861" y="1697620"/>
                  <a:pt x="2025570" y="1689904"/>
                </a:cubicBezTo>
                <a:lnTo>
                  <a:pt x="1620456" y="1701479"/>
                </a:lnTo>
                <a:cubicBezTo>
                  <a:pt x="1581719" y="1703201"/>
                  <a:pt x="1543378" y="1710189"/>
                  <a:pt x="1504709" y="1713053"/>
                </a:cubicBezTo>
                <a:cubicBezTo>
                  <a:pt x="1439185" y="1717907"/>
                  <a:pt x="1373529" y="1720770"/>
                  <a:pt x="1307939" y="1724628"/>
                </a:cubicBezTo>
                <a:cubicBezTo>
                  <a:pt x="1296364" y="1728486"/>
                  <a:pt x="1285051" y="1733244"/>
                  <a:pt x="1273215" y="1736203"/>
                </a:cubicBezTo>
                <a:cubicBezTo>
                  <a:pt x="1254129" y="1740975"/>
                  <a:pt x="1232423" y="1738017"/>
                  <a:pt x="1215342" y="1747778"/>
                </a:cubicBezTo>
                <a:cubicBezTo>
                  <a:pt x="1203264" y="1754680"/>
                  <a:pt x="1199909" y="1770927"/>
                  <a:pt x="1192193" y="1782502"/>
                </a:cubicBezTo>
                <a:cubicBezTo>
                  <a:pt x="1180618" y="1778644"/>
                  <a:pt x="1153611" y="1782502"/>
                  <a:pt x="1157469" y="1770927"/>
                </a:cubicBezTo>
                <a:cubicBezTo>
                  <a:pt x="1162925" y="1754558"/>
                  <a:pt x="1187908" y="1754575"/>
                  <a:pt x="1203767" y="1747778"/>
                </a:cubicBezTo>
                <a:cubicBezTo>
                  <a:pt x="1214981" y="1742972"/>
                  <a:pt x="1227277" y="1741009"/>
                  <a:pt x="1238491" y="1736203"/>
                </a:cubicBezTo>
                <a:cubicBezTo>
                  <a:pt x="1254351" y="1729406"/>
                  <a:pt x="1267870" y="1716437"/>
                  <a:pt x="1284790" y="1713053"/>
                </a:cubicBezTo>
                <a:cubicBezTo>
                  <a:pt x="1326578" y="1704695"/>
                  <a:pt x="1369757" y="1706185"/>
                  <a:pt x="1412112" y="1701479"/>
                </a:cubicBezTo>
                <a:cubicBezTo>
                  <a:pt x="1439227" y="1698466"/>
                  <a:pt x="1465964" y="1692374"/>
                  <a:pt x="1493134" y="1689904"/>
                </a:cubicBezTo>
                <a:cubicBezTo>
                  <a:pt x="1550898" y="1684653"/>
                  <a:pt x="1608881" y="1682187"/>
                  <a:pt x="1666755" y="1678329"/>
                </a:cubicBezTo>
                <a:cubicBezTo>
                  <a:pt x="1736203" y="1666754"/>
                  <a:pt x="1805401" y="1653561"/>
                  <a:pt x="1875099" y="1643605"/>
                </a:cubicBezTo>
                <a:cubicBezTo>
                  <a:pt x="1902107" y="1639747"/>
                  <a:pt x="1929211" y="1636516"/>
                  <a:pt x="1956122" y="1632031"/>
                </a:cubicBezTo>
                <a:cubicBezTo>
                  <a:pt x="2084118" y="1610699"/>
                  <a:pt x="1959263" y="1631245"/>
                  <a:pt x="2048719" y="1608881"/>
                </a:cubicBezTo>
                <a:cubicBezTo>
                  <a:pt x="2067805" y="1604110"/>
                  <a:pt x="2087302" y="1601165"/>
                  <a:pt x="2106593" y="1597307"/>
                </a:cubicBezTo>
                <a:cubicBezTo>
                  <a:pt x="2125884" y="1589590"/>
                  <a:pt x="2144421" y="1579624"/>
                  <a:pt x="2164466" y="1574157"/>
                </a:cubicBezTo>
                <a:cubicBezTo>
                  <a:pt x="2187108" y="1567982"/>
                  <a:pt x="2211004" y="1567674"/>
                  <a:pt x="2233914" y="1562583"/>
                </a:cubicBezTo>
                <a:cubicBezTo>
                  <a:pt x="2245824" y="1559936"/>
                  <a:pt x="2256801" y="1553967"/>
                  <a:pt x="2268638" y="1551008"/>
                </a:cubicBezTo>
                <a:cubicBezTo>
                  <a:pt x="2287724" y="1546236"/>
                  <a:pt x="2307532" y="1544609"/>
                  <a:pt x="2326512" y="1539433"/>
                </a:cubicBezTo>
                <a:cubicBezTo>
                  <a:pt x="2350054" y="1533013"/>
                  <a:pt x="2374135" y="1527197"/>
                  <a:pt x="2395960" y="1516284"/>
                </a:cubicBezTo>
                <a:cubicBezTo>
                  <a:pt x="2411393" y="1508567"/>
                  <a:pt x="2425889" y="1498590"/>
                  <a:pt x="2442258" y="1493134"/>
                </a:cubicBezTo>
                <a:cubicBezTo>
                  <a:pt x="2460922" y="1486913"/>
                  <a:pt x="2480927" y="1485828"/>
                  <a:pt x="2500132" y="1481560"/>
                </a:cubicBezTo>
                <a:cubicBezTo>
                  <a:pt x="2515661" y="1478109"/>
                  <a:pt x="2531135" y="1474355"/>
                  <a:pt x="2546431" y="1469985"/>
                </a:cubicBezTo>
                <a:cubicBezTo>
                  <a:pt x="2558162" y="1466633"/>
                  <a:pt x="2569384" y="1461620"/>
                  <a:pt x="2581155" y="1458410"/>
                </a:cubicBezTo>
                <a:cubicBezTo>
                  <a:pt x="2611850" y="1450039"/>
                  <a:pt x="2643569" y="1445322"/>
                  <a:pt x="2673752" y="1435261"/>
                </a:cubicBezTo>
                <a:lnTo>
                  <a:pt x="2743200" y="1412112"/>
                </a:lnTo>
                <a:cubicBezTo>
                  <a:pt x="2754775" y="1404395"/>
                  <a:pt x="2765212" y="1394612"/>
                  <a:pt x="2777924" y="1388962"/>
                </a:cubicBezTo>
                <a:cubicBezTo>
                  <a:pt x="2844808" y="1359235"/>
                  <a:pt x="2866396" y="1367189"/>
                  <a:pt x="2939970" y="1342664"/>
                </a:cubicBezTo>
                <a:cubicBezTo>
                  <a:pt x="2989786" y="1326058"/>
                  <a:pt x="2962857" y="1334048"/>
                  <a:pt x="3020993" y="1319514"/>
                </a:cubicBezTo>
                <a:cubicBezTo>
                  <a:pt x="3032568" y="1311798"/>
                  <a:pt x="3042931" y="1301845"/>
                  <a:pt x="3055717" y="1296365"/>
                </a:cubicBezTo>
                <a:cubicBezTo>
                  <a:pt x="3070338" y="1290099"/>
                  <a:pt x="3086719" y="1289160"/>
                  <a:pt x="3102015" y="1284790"/>
                </a:cubicBezTo>
                <a:cubicBezTo>
                  <a:pt x="3113746" y="1281438"/>
                  <a:pt x="3125164" y="1277074"/>
                  <a:pt x="3136739" y="1273216"/>
                </a:cubicBezTo>
                <a:cubicBezTo>
                  <a:pt x="3144456" y="1265499"/>
                  <a:pt x="3150809" y="1256119"/>
                  <a:pt x="3159889" y="1250066"/>
                </a:cubicBezTo>
                <a:cubicBezTo>
                  <a:pt x="3221272" y="1209144"/>
                  <a:pt x="3214106" y="1237638"/>
                  <a:pt x="3298785" y="1203767"/>
                </a:cubicBezTo>
                <a:cubicBezTo>
                  <a:pt x="3318076" y="1196051"/>
                  <a:pt x="3337132" y="1187718"/>
                  <a:pt x="3356658" y="1180618"/>
                </a:cubicBezTo>
                <a:cubicBezTo>
                  <a:pt x="3379591" y="1172279"/>
                  <a:pt x="3404282" y="1168382"/>
                  <a:pt x="3426107" y="1157469"/>
                </a:cubicBezTo>
                <a:cubicBezTo>
                  <a:pt x="3441540" y="1149752"/>
                  <a:pt x="3455759" y="1138859"/>
                  <a:pt x="3472405" y="1134319"/>
                </a:cubicBezTo>
                <a:cubicBezTo>
                  <a:pt x="3498726" y="1127141"/>
                  <a:pt x="3526420" y="1126603"/>
                  <a:pt x="3553428" y="1122745"/>
                </a:cubicBezTo>
                <a:cubicBezTo>
                  <a:pt x="3628052" y="1097870"/>
                  <a:pt x="3605621" y="1116849"/>
                  <a:pt x="3634451" y="108802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67066" y="1331089"/>
            <a:ext cx="2593896" cy="1134319"/>
          </a:xfrm>
          <a:custGeom>
            <a:avLst/>
            <a:gdLst>
              <a:gd name="connsiteX0" fmla="*/ 163212 w 2593896"/>
              <a:gd name="connsiteY0" fmla="*/ 520860 h 1134319"/>
              <a:gd name="connsiteX1" fmla="*/ 59040 w 2593896"/>
              <a:gd name="connsiteY1" fmla="*/ 544010 h 1134319"/>
              <a:gd name="connsiteX2" fmla="*/ 24316 w 2593896"/>
              <a:gd name="connsiteY2" fmla="*/ 567159 h 1134319"/>
              <a:gd name="connsiteX3" fmla="*/ 12742 w 2593896"/>
              <a:gd name="connsiteY3" fmla="*/ 752354 h 1134319"/>
              <a:gd name="connsiteX4" fmla="*/ 35891 w 2593896"/>
              <a:gd name="connsiteY4" fmla="*/ 787078 h 1134319"/>
              <a:gd name="connsiteX5" fmla="*/ 70615 w 2593896"/>
              <a:gd name="connsiteY5" fmla="*/ 844952 h 1134319"/>
              <a:gd name="connsiteX6" fmla="*/ 105339 w 2593896"/>
              <a:gd name="connsiteY6" fmla="*/ 914400 h 1134319"/>
              <a:gd name="connsiteX7" fmla="*/ 140063 w 2593896"/>
              <a:gd name="connsiteY7" fmla="*/ 983848 h 1134319"/>
              <a:gd name="connsiteX8" fmla="*/ 186362 w 2593896"/>
              <a:gd name="connsiteY8" fmla="*/ 1018572 h 1134319"/>
              <a:gd name="connsiteX9" fmla="*/ 209511 w 2593896"/>
              <a:gd name="connsiteY9" fmla="*/ 1053296 h 1134319"/>
              <a:gd name="connsiteX10" fmla="*/ 255810 w 2593896"/>
              <a:gd name="connsiteY10" fmla="*/ 1064870 h 1134319"/>
              <a:gd name="connsiteX11" fmla="*/ 290534 w 2593896"/>
              <a:gd name="connsiteY11" fmla="*/ 1076445 h 1134319"/>
              <a:gd name="connsiteX12" fmla="*/ 325258 w 2593896"/>
              <a:gd name="connsiteY12" fmla="*/ 1099595 h 1134319"/>
              <a:gd name="connsiteX13" fmla="*/ 429430 w 2593896"/>
              <a:gd name="connsiteY13" fmla="*/ 1134319 h 1134319"/>
              <a:gd name="connsiteX14" fmla="*/ 614625 w 2593896"/>
              <a:gd name="connsiteY14" fmla="*/ 1111169 h 1134319"/>
              <a:gd name="connsiteX15" fmla="*/ 649349 w 2593896"/>
              <a:gd name="connsiteY15" fmla="*/ 1099595 h 1134319"/>
              <a:gd name="connsiteX16" fmla="*/ 730372 w 2593896"/>
              <a:gd name="connsiteY16" fmla="*/ 1006997 h 1134319"/>
              <a:gd name="connsiteX17" fmla="*/ 753521 w 2593896"/>
              <a:gd name="connsiteY17" fmla="*/ 972273 h 1134319"/>
              <a:gd name="connsiteX18" fmla="*/ 776671 w 2593896"/>
              <a:gd name="connsiteY18" fmla="*/ 937549 h 1134319"/>
              <a:gd name="connsiteX19" fmla="*/ 799820 w 2593896"/>
              <a:gd name="connsiteY19" fmla="*/ 891250 h 1134319"/>
              <a:gd name="connsiteX20" fmla="*/ 776671 w 2593896"/>
              <a:gd name="connsiteY20" fmla="*/ 729205 h 1134319"/>
              <a:gd name="connsiteX21" fmla="*/ 753521 w 2593896"/>
              <a:gd name="connsiteY21" fmla="*/ 694481 h 1134319"/>
              <a:gd name="connsiteX22" fmla="*/ 707223 w 2593896"/>
              <a:gd name="connsiteY22" fmla="*/ 601883 h 1134319"/>
              <a:gd name="connsiteX23" fmla="*/ 695648 w 2593896"/>
              <a:gd name="connsiteY23" fmla="*/ 567159 h 1134319"/>
              <a:gd name="connsiteX24" fmla="*/ 649349 w 2593896"/>
              <a:gd name="connsiteY24" fmla="*/ 555584 h 1134319"/>
              <a:gd name="connsiteX25" fmla="*/ 533602 w 2593896"/>
              <a:gd name="connsiteY25" fmla="*/ 532435 h 1134319"/>
              <a:gd name="connsiteX26" fmla="*/ 151638 w 2593896"/>
              <a:gd name="connsiteY26" fmla="*/ 486136 h 1134319"/>
              <a:gd name="connsiteX27" fmla="*/ 232661 w 2593896"/>
              <a:gd name="connsiteY27" fmla="*/ 462987 h 1134319"/>
              <a:gd name="connsiteX28" fmla="*/ 267385 w 2593896"/>
              <a:gd name="connsiteY28" fmla="*/ 439838 h 1134319"/>
              <a:gd name="connsiteX29" fmla="*/ 406281 w 2593896"/>
              <a:gd name="connsiteY29" fmla="*/ 416688 h 1134319"/>
              <a:gd name="connsiteX30" fmla="*/ 452580 w 2593896"/>
              <a:gd name="connsiteY30" fmla="*/ 393539 h 1134319"/>
              <a:gd name="connsiteX31" fmla="*/ 510453 w 2593896"/>
              <a:gd name="connsiteY31" fmla="*/ 381964 h 1134319"/>
              <a:gd name="connsiteX32" fmla="*/ 660924 w 2593896"/>
              <a:gd name="connsiteY32" fmla="*/ 358815 h 1134319"/>
              <a:gd name="connsiteX33" fmla="*/ 776671 w 2593896"/>
              <a:gd name="connsiteY33" fmla="*/ 335665 h 1134319"/>
              <a:gd name="connsiteX34" fmla="*/ 846119 w 2593896"/>
              <a:gd name="connsiteY34" fmla="*/ 312516 h 1134319"/>
              <a:gd name="connsiteX35" fmla="*/ 938716 w 2593896"/>
              <a:gd name="connsiteY35" fmla="*/ 289367 h 1134319"/>
              <a:gd name="connsiteX36" fmla="*/ 973440 w 2593896"/>
              <a:gd name="connsiteY36" fmla="*/ 266217 h 1134319"/>
              <a:gd name="connsiteX37" fmla="*/ 1077612 w 2593896"/>
              <a:gd name="connsiteY37" fmla="*/ 219919 h 1134319"/>
              <a:gd name="connsiteX38" fmla="*/ 1100762 w 2593896"/>
              <a:gd name="connsiteY38" fmla="*/ 196769 h 1134319"/>
              <a:gd name="connsiteX39" fmla="*/ 1158635 w 2593896"/>
              <a:gd name="connsiteY39" fmla="*/ 185195 h 1134319"/>
              <a:gd name="connsiteX40" fmla="*/ 1204934 w 2593896"/>
              <a:gd name="connsiteY40" fmla="*/ 173620 h 1134319"/>
              <a:gd name="connsiteX41" fmla="*/ 1320681 w 2593896"/>
              <a:gd name="connsiteY41" fmla="*/ 138896 h 1134319"/>
              <a:gd name="connsiteX42" fmla="*/ 1378554 w 2593896"/>
              <a:gd name="connsiteY42" fmla="*/ 127321 h 1134319"/>
              <a:gd name="connsiteX43" fmla="*/ 1448002 w 2593896"/>
              <a:gd name="connsiteY43" fmla="*/ 115746 h 1134319"/>
              <a:gd name="connsiteX44" fmla="*/ 1482726 w 2593896"/>
              <a:gd name="connsiteY44" fmla="*/ 104172 h 1134319"/>
              <a:gd name="connsiteX45" fmla="*/ 1529025 w 2593896"/>
              <a:gd name="connsiteY45" fmla="*/ 92597 h 1134319"/>
              <a:gd name="connsiteX46" fmla="*/ 1633197 w 2593896"/>
              <a:gd name="connsiteY46" fmla="*/ 57873 h 1134319"/>
              <a:gd name="connsiteX47" fmla="*/ 1667921 w 2593896"/>
              <a:gd name="connsiteY47" fmla="*/ 46298 h 1134319"/>
              <a:gd name="connsiteX48" fmla="*/ 1760519 w 2593896"/>
              <a:gd name="connsiteY48" fmla="*/ 23149 h 1134319"/>
              <a:gd name="connsiteX49" fmla="*/ 1853116 w 2593896"/>
              <a:gd name="connsiteY49" fmla="*/ 0 h 1134319"/>
              <a:gd name="connsiteX50" fmla="*/ 2570747 w 2593896"/>
              <a:gd name="connsiteY50" fmla="*/ 11574 h 1134319"/>
              <a:gd name="connsiteX51" fmla="*/ 2593896 w 2593896"/>
              <a:gd name="connsiteY51" fmla="*/ 34724 h 1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93896" h="1134319">
                <a:moveTo>
                  <a:pt x="163212" y="520860"/>
                </a:moveTo>
                <a:cubicBezTo>
                  <a:pt x="136536" y="525306"/>
                  <a:pt x="87535" y="529762"/>
                  <a:pt x="59040" y="544010"/>
                </a:cubicBezTo>
                <a:cubicBezTo>
                  <a:pt x="46598" y="550231"/>
                  <a:pt x="35891" y="559443"/>
                  <a:pt x="24316" y="567159"/>
                </a:cubicBezTo>
                <a:cubicBezTo>
                  <a:pt x="2595" y="654043"/>
                  <a:pt x="-11552" y="663277"/>
                  <a:pt x="12742" y="752354"/>
                </a:cubicBezTo>
                <a:cubicBezTo>
                  <a:pt x="16402" y="765775"/>
                  <a:pt x="29670" y="774636"/>
                  <a:pt x="35891" y="787078"/>
                </a:cubicBezTo>
                <a:cubicBezTo>
                  <a:pt x="65942" y="847181"/>
                  <a:pt x="25400" y="799735"/>
                  <a:pt x="70615" y="844952"/>
                </a:cubicBezTo>
                <a:cubicBezTo>
                  <a:pt x="99709" y="932232"/>
                  <a:pt x="60463" y="824649"/>
                  <a:pt x="105339" y="914400"/>
                </a:cubicBezTo>
                <a:cubicBezTo>
                  <a:pt x="124166" y="952054"/>
                  <a:pt x="106894" y="950679"/>
                  <a:pt x="140063" y="983848"/>
                </a:cubicBezTo>
                <a:cubicBezTo>
                  <a:pt x="153704" y="997489"/>
                  <a:pt x="170929" y="1006997"/>
                  <a:pt x="186362" y="1018572"/>
                </a:cubicBezTo>
                <a:cubicBezTo>
                  <a:pt x="194078" y="1030147"/>
                  <a:pt x="197936" y="1045580"/>
                  <a:pt x="209511" y="1053296"/>
                </a:cubicBezTo>
                <a:cubicBezTo>
                  <a:pt x="222747" y="1062120"/>
                  <a:pt x="240514" y="1060500"/>
                  <a:pt x="255810" y="1064870"/>
                </a:cubicBezTo>
                <a:cubicBezTo>
                  <a:pt x="267541" y="1068222"/>
                  <a:pt x="279621" y="1070989"/>
                  <a:pt x="290534" y="1076445"/>
                </a:cubicBezTo>
                <a:cubicBezTo>
                  <a:pt x="302976" y="1082666"/>
                  <a:pt x="312417" y="1094245"/>
                  <a:pt x="325258" y="1099595"/>
                </a:cubicBezTo>
                <a:cubicBezTo>
                  <a:pt x="359045" y="1113673"/>
                  <a:pt x="429430" y="1134319"/>
                  <a:pt x="429430" y="1134319"/>
                </a:cubicBezTo>
                <a:cubicBezTo>
                  <a:pt x="487658" y="1128496"/>
                  <a:pt x="555877" y="1124224"/>
                  <a:pt x="614625" y="1111169"/>
                </a:cubicBezTo>
                <a:cubicBezTo>
                  <a:pt x="626535" y="1108522"/>
                  <a:pt x="637774" y="1103453"/>
                  <a:pt x="649349" y="1099595"/>
                </a:cubicBezTo>
                <a:cubicBezTo>
                  <a:pt x="707222" y="1061012"/>
                  <a:pt x="676357" y="1088019"/>
                  <a:pt x="730372" y="1006997"/>
                </a:cubicBezTo>
                <a:lnTo>
                  <a:pt x="753521" y="972273"/>
                </a:lnTo>
                <a:cubicBezTo>
                  <a:pt x="761238" y="960698"/>
                  <a:pt x="770450" y="949992"/>
                  <a:pt x="776671" y="937549"/>
                </a:cubicBezTo>
                <a:lnTo>
                  <a:pt x="799820" y="891250"/>
                </a:lnTo>
                <a:cubicBezTo>
                  <a:pt x="792104" y="837235"/>
                  <a:pt x="789168" y="782318"/>
                  <a:pt x="776671" y="729205"/>
                </a:cubicBezTo>
                <a:cubicBezTo>
                  <a:pt x="773485" y="715664"/>
                  <a:pt x="759171" y="707193"/>
                  <a:pt x="753521" y="694481"/>
                </a:cubicBezTo>
                <a:cubicBezTo>
                  <a:pt x="710959" y="598718"/>
                  <a:pt x="754765" y="649427"/>
                  <a:pt x="707223" y="601883"/>
                </a:cubicBezTo>
                <a:cubicBezTo>
                  <a:pt x="703365" y="590308"/>
                  <a:pt x="705175" y="574781"/>
                  <a:pt x="695648" y="567159"/>
                </a:cubicBezTo>
                <a:cubicBezTo>
                  <a:pt x="683226" y="557221"/>
                  <a:pt x="664645" y="559954"/>
                  <a:pt x="649349" y="555584"/>
                </a:cubicBezTo>
                <a:cubicBezTo>
                  <a:pt x="568546" y="532498"/>
                  <a:pt x="671866" y="552188"/>
                  <a:pt x="533602" y="532435"/>
                </a:cubicBezTo>
                <a:cubicBezTo>
                  <a:pt x="365057" y="476254"/>
                  <a:pt x="488489" y="511089"/>
                  <a:pt x="151638" y="486136"/>
                </a:cubicBezTo>
                <a:cubicBezTo>
                  <a:pt x="178646" y="478420"/>
                  <a:pt x="206582" y="473419"/>
                  <a:pt x="232661" y="462987"/>
                </a:cubicBezTo>
                <a:cubicBezTo>
                  <a:pt x="245577" y="457821"/>
                  <a:pt x="254360" y="444722"/>
                  <a:pt x="267385" y="439838"/>
                </a:cubicBezTo>
                <a:cubicBezTo>
                  <a:pt x="288217" y="432026"/>
                  <a:pt x="394248" y="418407"/>
                  <a:pt x="406281" y="416688"/>
                </a:cubicBezTo>
                <a:cubicBezTo>
                  <a:pt x="421714" y="408972"/>
                  <a:pt x="436211" y="398995"/>
                  <a:pt x="452580" y="393539"/>
                </a:cubicBezTo>
                <a:cubicBezTo>
                  <a:pt x="471244" y="387318"/>
                  <a:pt x="491097" y="385483"/>
                  <a:pt x="510453" y="381964"/>
                </a:cubicBezTo>
                <a:cubicBezTo>
                  <a:pt x="569351" y="371255"/>
                  <a:pt x="600216" y="367487"/>
                  <a:pt x="660924" y="358815"/>
                </a:cubicBezTo>
                <a:cubicBezTo>
                  <a:pt x="757213" y="326718"/>
                  <a:pt x="603780" y="375563"/>
                  <a:pt x="776671" y="335665"/>
                </a:cubicBezTo>
                <a:cubicBezTo>
                  <a:pt x="800448" y="330178"/>
                  <a:pt x="822577" y="318936"/>
                  <a:pt x="846119" y="312516"/>
                </a:cubicBezTo>
                <a:cubicBezTo>
                  <a:pt x="999780" y="270608"/>
                  <a:pt x="833343" y="324489"/>
                  <a:pt x="938716" y="289367"/>
                </a:cubicBezTo>
                <a:cubicBezTo>
                  <a:pt x="950291" y="281650"/>
                  <a:pt x="960997" y="272438"/>
                  <a:pt x="973440" y="266217"/>
                </a:cubicBezTo>
                <a:cubicBezTo>
                  <a:pt x="1013544" y="246165"/>
                  <a:pt x="1040791" y="244467"/>
                  <a:pt x="1077612" y="219919"/>
                </a:cubicBezTo>
                <a:cubicBezTo>
                  <a:pt x="1086692" y="213866"/>
                  <a:pt x="1090731" y="201068"/>
                  <a:pt x="1100762" y="196769"/>
                </a:cubicBezTo>
                <a:cubicBezTo>
                  <a:pt x="1118844" y="189019"/>
                  <a:pt x="1139430" y="189463"/>
                  <a:pt x="1158635" y="185195"/>
                </a:cubicBezTo>
                <a:cubicBezTo>
                  <a:pt x="1174164" y="181744"/>
                  <a:pt x="1189501" y="177478"/>
                  <a:pt x="1204934" y="173620"/>
                </a:cubicBezTo>
                <a:cubicBezTo>
                  <a:pt x="1264660" y="133802"/>
                  <a:pt x="1221372" y="155447"/>
                  <a:pt x="1320681" y="138896"/>
                </a:cubicBezTo>
                <a:cubicBezTo>
                  <a:pt x="1340086" y="135662"/>
                  <a:pt x="1359198" y="130840"/>
                  <a:pt x="1378554" y="127321"/>
                </a:cubicBezTo>
                <a:cubicBezTo>
                  <a:pt x="1401644" y="123123"/>
                  <a:pt x="1425092" y="120837"/>
                  <a:pt x="1448002" y="115746"/>
                </a:cubicBezTo>
                <a:cubicBezTo>
                  <a:pt x="1459912" y="113099"/>
                  <a:pt x="1470995" y="107524"/>
                  <a:pt x="1482726" y="104172"/>
                </a:cubicBezTo>
                <a:cubicBezTo>
                  <a:pt x="1498022" y="99802"/>
                  <a:pt x="1513592" y="96455"/>
                  <a:pt x="1529025" y="92597"/>
                </a:cubicBezTo>
                <a:cubicBezTo>
                  <a:pt x="1574090" y="47534"/>
                  <a:pt x="1534812" y="77551"/>
                  <a:pt x="1633197" y="57873"/>
                </a:cubicBezTo>
                <a:cubicBezTo>
                  <a:pt x="1645161" y="55480"/>
                  <a:pt x="1656150" y="49508"/>
                  <a:pt x="1667921" y="46298"/>
                </a:cubicBezTo>
                <a:cubicBezTo>
                  <a:pt x="1698616" y="37927"/>
                  <a:pt x="1730336" y="33210"/>
                  <a:pt x="1760519" y="23149"/>
                </a:cubicBezTo>
                <a:cubicBezTo>
                  <a:pt x="1813906" y="5353"/>
                  <a:pt x="1783279" y="13967"/>
                  <a:pt x="1853116" y="0"/>
                </a:cubicBezTo>
                <a:cubicBezTo>
                  <a:pt x="2092326" y="3858"/>
                  <a:pt x="2331768" y="372"/>
                  <a:pt x="2570747" y="11574"/>
                </a:cubicBezTo>
                <a:cubicBezTo>
                  <a:pt x="2581648" y="12085"/>
                  <a:pt x="2593896" y="34724"/>
                  <a:pt x="2593896" y="347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87747" y="3597034"/>
            <a:ext cx="3009418" cy="1032839"/>
          </a:xfrm>
          <a:custGeom>
            <a:avLst/>
            <a:gdLst>
              <a:gd name="connsiteX0" fmla="*/ 289367 w 3009418"/>
              <a:gd name="connsiteY0" fmla="*/ 48991 h 1032839"/>
              <a:gd name="connsiteX1" fmla="*/ 231494 w 3009418"/>
              <a:gd name="connsiteY1" fmla="*/ 60566 h 1032839"/>
              <a:gd name="connsiteX2" fmla="*/ 92597 w 3009418"/>
              <a:gd name="connsiteY2" fmla="*/ 72141 h 1032839"/>
              <a:gd name="connsiteX3" fmla="*/ 57873 w 3009418"/>
              <a:gd name="connsiteY3" fmla="*/ 95290 h 1032839"/>
              <a:gd name="connsiteX4" fmla="*/ 0 w 3009418"/>
              <a:gd name="connsiteY4" fmla="*/ 164738 h 1032839"/>
              <a:gd name="connsiteX5" fmla="*/ 11575 w 3009418"/>
              <a:gd name="connsiteY5" fmla="*/ 222612 h 1032839"/>
              <a:gd name="connsiteX6" fmla="*/ 34724 w 3009418"/>
              <a:gd name="connsiteY6" fmla="*/ 257336 h 1032839"/>
              <a:gd name="connsiteX7" fmla="*/ 46299 w 3009418"/>
              <a:gd name="connsiteY7" fmla="*/ 326784 h 1032839"/>
              <a:gd name="connsiteX8" fmla="*/ 57873 w 3009418"/>
              <a:gd name="connsiteY8" fmla="*/ 361508 h 1032839"/>
              <a:gd name="connsiteX9" fmla="*/ 104172 w 3009418"/>
              <a:gd name="connsiteY9" fmla="*/ 477255 h 1032839"/>
              <a:gd name="connsiteX10" fmla="*/ 138896 w 3009418"/>
              <a:gd name="connsiteY10" fmla="*/ 488829 h 1032839"/>
              <a:gd name="connsiteX11" fmla="*/ 208344 w 3009418"/>
              <a:gd name="connsiteY11" fmla="*/ 535128 h 1032839"/>
              <a:gd name="connsiteX12" fmla="*/ 254643 w 3009418"/>
              <a:gd name="connsiteY12" fmla="*/ 593001 h 1032839"/>
              <a:gd name="connsiteX13" fmla="*/ 300942 w 3009418"/>
              <a:gd name="connsiteY13" fmla="*/ 616151 h 1032839"/>
              <a:gd name="connsiteX14" fmla="*/ 370390 w 3009418"/>
              <a:gd name="connsiteY14" fmla="*/ 639300 h 1032839"/>
              <a:gd name="connsiteX15" fmla="*/ 405114 w 3009418"/>
              <a:gd name="connsiteY15" fmla="*/ 650875 h 1032839"/>
              <a:gd name="connsiteX16" fmla="*/ 578734 w 3009418"/>
              <a:gd name="connsiteY16" fmla="*/ 639300 h 1032839"/>
              <a:gd name="connsiteX17" fmla="*/ 613458 w 3009418"/>
              <a:gd name="connsiteY17" fmla="*/ 627725 h 1032839"/>
              <a:gd name="connsiteX18" fmla="*/ 625033 w 3009418"/>
              <a:gd name="connsiteY18" fmla="*/ 593001 h 1032839"/>
              <a:gd name="connsiteX19" fmla="*/ 648182 w 3009418"/>
              <a:gd name="connsiteY19" fmla="*/ 454105 h 1032839"/>
              <a:gd name="connsiteX20" fmla="*/ 659757 w 3009418"/>
              <a:gd name="connsiteY20" fmla="*/ 268910 h 1032839"/>
              <a:gd name="connsiteX21" fmla="*/ 648182 w 3009418"/>
              <a:gd name="connsiteY21" fmla="*/ 187888 h 1032839"/>
              <a:gd name="connsiteX22" fmla="*/ 636607 w 3009418"/>
              <a:gd name="connsiteY22" fmla="*/ 141589 h 1032839"/>
              <a:gd name="connsiteX23" fmla="*/ 601883 w 3009418"/>
              <a:gd name="connsiteY23" fmla="*/ 130014 h 1032839"/>
              <a:gd name="connsiteX24" fmla="*/ 555585 w 3009418"/>
              <a:gd name="connsiteY24" fmla="*/ 118439 h 1032839"/>
              <a:gd name="connsiteX25" fmla="*/ 324091 w 3009418"/>
              <a:gd name="connsiteY25" fmla="*/ 83715 h 1032839"/>
              <a:gd name="connsiteX26" fmla="*/ 277792 w 3009418"/>
              <a:gd name="connsiteY26" fmla="*/ 72141 h 1032839"/>
              <a:gd name="connsiteX27" fmla="*/ 474562 w 3009418"/>
              <a:gd name="connsiteY27" fmla="*/ 37417 h 1032839"/>
              <a:gd name="connsiteX28" fmla="*/ 763929 w 3009418"/>
              <a:gd name="connsiteY28" fmla="*/ 37417 h 1032839"/>
              <a:gd name="connsiteX29" fmla="*/ 752354 w 3009418"/>
              <a:gd name="connsiteY29" fmla="*/ 83715 h 1032839"/>
              <a:gd name="connsiteX30" fmla="*/ 763929 w 3009418"/>
              <a:gd name="connsiteY30" fmla="*/ 454105 h 1032839"/>
              <a:gd name="connsiteX31" fmla="*/ 787078 w 3009418"/>
              <a:gd name="connsiteY31" fmla="*/ 488829 h 1032839"/>
              <a:gd name="connsiteX32" fmla="*/ 833377 w 3009418"/>
              <a:gd name="connsiteY32" fmla="*/ 593001 h 1032839"/>
              <a:gd name="connsiteX33" fmla="*/ 868101 w 3009418"/>
              <a:gd name="connsiteY33" fmla="*/ 616151 h 1032839"/>
              <a:gd name="connsiteX34" fmla="*/ 879676 w 3009418"/>
              <a:gd name="connsiteY34" fmla="*/ 662450 h 1032839"/>
              <a:gd name="connsiteX35" fmla="*/ 902825 w 3009418"/>
              <a:gd name="connsiteY35" fmla="*/ 697174 h 1032839"/>
              <a:gd name="connsiteX36" fmla="*/ 925975 w 3009418"/>
              <a:gd name="connsiteY36" fmla="*/ 743472 h 1032839"/>
              <a:gd name="connsiteX37" fmla="*/ 960699 w 3009418"/>
              <a:gd name="connsiteY37" fmla="*/ 824495 h 1032839"/>
              <a:gd name="connsiteX38" fmla="*/ 995423 w 3009418"/>
              <a:gd name="connsiteY38" fmla="*/ 847644 h 1032839"/>
              <a:gd name="connsiteX39" fmla="*/ 1018572 w 3009418"/>
              <a:gd name="connsiteY39" fmla="*/ 870794 h 1032839"/>
              <a:gd name="connsiteX40" fmla="*/ 1053296 w 3009418"/>
              <a:gd name="connsiteY40" fmla="*/ 893943 h 1032839"/>
              <a:gd name="connsiteX41" fmla="*/ 1145894 w 3009418"/>
              <a:gd name="connsiteY41" fmla="*/ 974966 h 1032839"/>
              <a:gd name="connsiteX42" fmla="*/ 1238491 w 3009418"/>
              <a:gd name="connsiteY42" fmla="*/ 1032839 h 1032839"/>
              <a:gd name="connsiteX43" fmla="*/ 1817225 w 3009418"/>
              <a:gd name="connsiteY43" fmla="*/ 1021265 h 1032839"/>
              <a:gd name="connsiteX44" fmla="*/ 1875099 w 3009418"/>
              <a:gd name="connsiteY44" fmla="*/ 998115 h 1032839"/>
              <a:gd name="connsiteX45" fmla="*/ 1944547 w 3009418"/>
              <a:gd name="connsiteY45" fmla="*/ 974966 h 1032839"/>
              <a:gd name="connsiteX46" fmla="*/ 2002420 w 3009418"/>
              <a:gd name="connsiteY46" fmla="*/ 940242 h 1032839"/>
              <a:gd name="connsiteX47" fmla="*/ 2060294 w 3009418"/>
              <a:gd name="connsiteY47" fmla="*/ 928667 h 1032839"/>
              <a:gd name="connsiteX48" fmla="*/ 2129742 w 3009418"/>
              <a:gd name="connsiteY48" fmla="*/ 905518 h 1032839"/>
              <a:gd name="connsiteX49" fmla="*/ 2176040 w 3009418"/>
              <a:gd name="connsiteY49" fmla="*/ 893943 h 1032839"/>
              <a:gd name="connsiteX50" fmla="*/ 2222339 w 3009418"/>
              <a:gd name="connsiteY50" fmla="*/ 859219 h 1032839"/>
              <a:gd name="connsiteX51" fmla="*/ 2384385 w 3009418"/>
              <a:gd name="connsiteY51" fmla="*/ 824495 h 1032839"/>
              <a:gd name="connsiteX52" fmla="*/ 2419109 w 3009418"/>
              <a:gd name="connsiteY52" fmla="*/ 801346 h 1032839"/>
              <a:gd name="connsiteX53" fmla="*/ 2558005 w 3009418"/>
              <a:gd name="connsiteY53" fmla="*/ 766622 h 1032839"/>
              <a:gd name="connsiteX54" fmla="*/ 2662177 w 3009418"/>
              <a:gd name="connsiteY54" fmla="*/ 731898 h 1032839"/>
              <a:gd name="connsiteX55" fmla="*/ 2708476 w 3009418"/>
              <a:gd name="connsiteY55" fmla="*/ 720323 h 1032839"/>
              <a:gd name="connsiteX56" fmla="*/ 2766349 w 3009418"/>
              <a:gd name="connsiteY56" fmla="*/ 697174 h 1032839"/>
              <a:gd name="connsiteX57" fmla="*/ 2974694 w 3009418"/>
              <a:gd name="connsiteY57" fmla="*/ 685599 h 1032839"/>
              <a:gd name="connsiteX58" fmla="*/ 3009418 w 3009418"/>
              <a:gd name="connsiteY58" fmla="*/ 674024 h 103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09418" h="1032839">
                <a:moveTo>
                  <a:pt x="289367" y="48991"/>
                </a:moveTo>
                <a:cubicBezTo>
                  <a:pt x="270076" y="52849"/>
                  <a:pt x="251032" y="58267"/>
                  <a:pt x="231494" y="60566"/>
                </a:cubicBezTo>
                <a:cubicBezTo>
                  <a:pt x="185353" y="65995"/>
                  <a:pt x="138154" y="63030"/>
                  <a:pt x="92597" y="72141"/>
                </a:cubicBezTo>
                <a:cubicBezTo>
                  <a:pt x="78956" y="74869"/>
                  <a:pt x="68560" y="86384"/>
                  <a:pt x="57873" y="95290"/>
                </a:cubicBezTo>
                <a:cubicBezTo>
                  <a:pt x="24452" y="123140"/>
                  <a:pt x="22762" y="130595"/>
                  <a:pt x="0" y="164738"/>
                </a:cubicBezTo>
                <a:cubicBezTo>
                  <a:pt x="3858" y="184029"/>
                  <a:pt x="4667" y="204191"/>
                  <a:pt x="11575" y="222612"/>
                </a:cubicBezTo>
                <a:cubicBezTo>
                  <a:pt x="16459" y="235637"/>
                  <a:pt x="30325" y="244139"/>
                  <a:pt x="34724" y="257336"/>
                </a:cubicBezTo>
                <a:cubicBezTo>
                  <a:pt x="42145" y="279600"/>
                  <a:pt x="41208" y="303874"/>
                  <a:pt x="46299" y="326784"/>
                </a:cubicBezTo>
                <a:cubicBezTo>
                  <a:pt x="48946" y="338694"/>
                  <a:pt x="54914" y="349672"/>
                  <a:pt x="57873" y="361508"/>
                </a:cubicBezTo>
                <a:cubicBezTo>
                  <a:pt x="70473" y="411910"/>
                  <a:pt x="63200" y="436283"/>
                  <a:pt x="104172" y="477255"/>
                </a:cubicBezTo>
                <a:cubicBezTo>
                  <a:pt x="112799" y="485882"/>
                  <a:pt x="127321" y="484971"/>
                  <a:pt x="138896" y="488829"/>
                </a:cubicBezTo>
                <a:cubicBezTo>
                  <a:pt x="191969" y="541904"/>
                  <a:pt x="124261" y="479074"/>
                  <a:pt x="208344" y="535128"/>
                </a:cubicBezTo>
                <a:cubicBezTo>
                  <a:pt x="266993" y="574226"/>
                  <a:pt x="192728" y="541405"/>
                  <a:pt x="254643" y="593001"/>
                </a:cubicBezTo>
                <a:cubicBezTo>
                  <a:pt x="267898" y="604047"/>
                  <a:pt x="284921" y="609743"/>
                  <a:pt x="300942" y="616151"/>
                </a:cubicBezTo>
                <a:cubicBezTo>
                  <a:pt x="323598" y="625214"/>
                  <a:pt x="347241" y="631584"/>
                  <a:pt x="370390" y="639300"/>
                </a:cubicBezTo>
                <a:lnTo>
                  <a:pt x="405114" y="650875"/>
                </a:lnTo>
                <a:cubicBezTo>
                  <a:pt x="462987" y="647017"/>
                  <a:pt x="521087" y="645705"/>
                  <a:pt x="578734" y="639300"/>
                </a:cubicBezTo>
                <a:cubicBezTo>
                  <a:pt x="590860" y="637953"/>
                  <a:pt x="604831" y="636352"/>
                  <a:pt x="613458" y="627725"/>
                </a:cubicBezTo>
                <a:cubicBezTo>
                  <a:pt x="622085" y="619098"/>
                  <a:pt x="621175" y="604576"/>
                  <a:pt x="625033" y="593001"/>
                </a:cubicBezTo>
                <a:cubicBezTo>
                  <a:pt x="632749" y="546702"/>
                  <a:pt x="643182" y="500775"/>
                  <a:pt x="648182" y="454105"/>
                </a:cubicBezTo>
                <a:cubicBezTo>
                  <a:pt x="654771" y="392605"/>
                  <a:pt x="659757" y="330762"/>
                  <a:pt x="659757" y="268910"/>
                </a:cubicBezTo>
                <a:cubicBezTo>
                  <a:pt x="659757" y="241628"/>
                  <a:pt x="653062" y="214729"/>
                  <a:pt x="648182" y="187888"/>
                </a:cubicBezTo>
                <a:cubicBezTo>
                  <a:pt x="645336" y="172237"/>
                  <a:pt x="646545" y="154011"/>
                  <a:pt x="636607" y="141589"/>
                </a:cubicBezTo>
                <a:cubicBezTo>
                  <a:pt x="628985" y="132062"/>
                  <a:pt x="613614" y="133366"/>
                  <a:pt x="601883" y="130014"/>
                </a:cubicBezTo>
                <a:cubicBezTo>
                  <a:pt x="586587" y="125644"/>
                  <a:pt x="570822" y="123010"/>
                  <a:pt x="555585" y="118439"/>
                </a:cubicBezTo>
                <a:cubicBezTo>
                  <a:pt x="417146" y="76907"/>
                  <a:pt x="549572" y="99821"/>
                  <a:pt x="324091" y="83715"/>
                </a:cubicBezTo>
                <a:cubicBezTo>
                  <a:pt x="308658" y="79857"/>
                  <a:pt x="266543" y="83390"/>
                  <a:pt x="277792" y="72141"/>
                </a:cubicBezTo>
                <a:cubicBezTo>
                  <a:pt x="302206" y="47727"/>
                  <a:pt x="460479" y="38825"/>
                  <a:pt x="474562" y="37417"/>
                </a:cubicBezTo>
                <a:cubicBezTo>
                  <a:pt x="584071" y="-6388"/>
                  <a:pt x="587780" y="-18209"/>
                  <a:pt x="763929" y="37417"/>
                </a:cubicBezTo>
                <a:cubicBezTo>
                  <a:pt x="779098" y="42207"/>
                  <a:pt x="756212" y="68282"/>
                  <a:pt x="752354" y="83715"/>
                </a:cubicBezTo>
                <a:cubicBezTo>
                  <a:pt x="756212" y="207178"/>
                  <a:pt x="753380" y="331033"/>
                  <a:pt x="763929" y="454105"/>
                </a:cubicBezTo>
                <a:cubicBezTo>
                  <a:pt x="765117" y="467965"/>
                  <a:pt x="781428" y="476117"/>
                  <a:pt x="787078" y="488829"/>
                </a:cubicBezTo>
                <a:cubicBezTo>
                  <a:pt x="805415" y="530087"/>
                  <a:pt x="801944" y="561568"/>
                  <a:pt x="833377" y="593001"/>
                </a:cubicBezTo>
                <a:cubicBezTo>
                  <a:pt x="843214" y="602838"/>
                  <a:pt x="856526" y="608434"/>
                  <a:pt x="868101" y="616151"/>
                </a:cubicBezTo>
                <a:cubicBezTo>
                  <a:pt x="871959" y="631584"/>
                  <a:pt x="873410" y="647828"/>
                  <a:pt x="879676" y="662450"/>
                </a:cubicBezTo>
                <a:cubicBezTo>
                  <a:pt x="885156" y="675236"/>
                  <a:pt x="895923" y="685096"/>
                  <a:pt x="902825" y="697174"/>
                </a:cubicBezTo>
                <a:cubicBezTo>
                  <a:pt x="911386" y="712155"/>
                  <a:pt x="919178" y="727613"/>
                  <a:pt x="925975" y="743472"/>
                </a:cubicBezTo>
                <a:cubicBezTo>
                  <a:pt x="938748" y="773276"/>
                  <a:pt x="938113" y="797392"/>
                  <a:pt x="960699" y="824495"/>
                </a:cubicBezTo>
                <a:cubicBezTo>
                  <a:pt x="969605" y="835182"/>
                  <a:pt x="984560" y="838954"/>
                  <a:pt x="995423" y="847644"/>
                </a:cubicBezTo>
                <a:cubicBezTo>
                  <a:pt x="1003944" y="854461"/>
                  <a:pt x="1010051" y="863977"/>
                  <a:pt x="1018572" y="870794"/>
                </a:cubicBezTo>
                <a:cubicBezTo>
                  <a:pt x="1029435" y="879484"/>
                  <a:pt x="1042734" y="884890"/>
                  <a:pt x="1053296" y="893943"/>
                </a:cubicBezTo>
                <a:cubicBezTo>
                  <a:pt x="1193156" y="1013823"/>
                  <a:pt x="1011494" y="874167"/>
                  <a:pt x="1145894" y="974966"/>
                </a:cubicBezTo>
                <a:cubicBezTo>
                  <a:pt x="1172550" y="1014951"/>
                  <a:pt x="1173436" y="1031677"/>
                  <a:pt x="1238491" y="1032839"/>
                </a:cubicBezTo>
                <a:lnTo>
                  <a:pt x="1817225" y="1021265"/>
                </a:lnTo>
                <a:cubicBezTo>
                  <a:pt x="1836516" y="1013548"/>
                  <a:pt x="1855572" y="1005216"/>
                  <a:pt x="1875099" y="998115"/>
                </a:cubicBezTo>
                <a:cubicBezTo>
                  <a:pt x="1898031" y="989776"/>
                  <a:pt x="1923623" y="987521"/>
                  <a:pt x="1944547" y="974966"/>
                </a:cubicBezTo>
                <a:cubicBezTo>
                  <a:pt x="1963838" y="963391"/>
                  <a:pt x="1981532" y="948597"/>
                  <a:pt x="2002420" y="940242"/>
                </a:cubicBezTo>
                <a:cubicBezTo>
                  <a:pt x="2020686" y="932935"/>
                  <a:pt x="2041314" y="933843"/>
                  <a:pt x="2060294" y="928667"/>
                </a:cubicBezTo>
                <a:cubicBezTo>
                  <a:pt x="2083836" y="922247"/>
                  <a:pt x="2106069" y="911436"/>
                  <a:pt x="2129742" y="905518"/>
                </a:cubicBezTo>
                <a:lnTo>
                  <a:pt x="2176040" y="893943"/>
                </a:lnTo>
                <a:cubicBezTo>
                  <a:pt x="2191473" y="882368"/>
                  <a:pt x="2204777" y="867202"/>
                  <a:pt x="2222339" y="859219"/>
                </a:cubicBezTo>
                <a:cubicBezTo>
                  <a:pt x="2271496" y="836875"/>
                  <a:pt x="2331986" y="831981"/>
                  <a:pt x="2384385" y="824495"/>
                </a:cubicBezTo>
                <a:cubicBezTo>
                  <a:pt x="2395960" y="816779"/>
                  <a:pt x="2406397" y="806996"/>
                  <a:pt x="2419109" y="801346"/>
                </a:cubicBezTo>
                <a:cubicBezTo>
                  <a:pt x="2474140" y="776888"/>
                  <a:pt x="2499766" y="776328"/>
                  <a:pt x="2558005" y="766622"/>
                </a:cubicBezTo>
                <a:cubicBezTo>
                  <a:pt x="2592729" y="755047"/>
                  <a:pt x="2626668" y="740776"/>
                  <a:pt x="2662177" y="731898"/>
                </a:cubicBezTo>
                <a:cubicBezTo>
                  <a:pt x="2677610" y="728040"/>
                  <a:pt x="2693384" y="725354"/>
                  <a:pt x="2708476" y="720323"/>
                </a:cubicBezTo>
                <a:cubicBezTo>
                  <a:pt x="2728187" y="713753"/>
                  <a:pt x="2745746" y="699861"/>
                  <a:pt x="2766349" y="697174"/>
                </a:cubicBezTo>
                <a:cubicBezTo>
                  <a:pt x="2835320" y="688178"/>
                  <a:pt x="2905246" y="689457"/>
                  <a:pt x="2974694" y="685599"/>
                </a:cubicBezTo>
                <a:lnTo>
                  <a:pt x="3009418" y="67402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501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5" grpId="0" animBg="1"/>
      <p:bldP spid="6" grpId="0" animBg="1"/>
      <p:bldP spid="9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7539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বাঘ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বাঘ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76944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কুকুর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চতুষ্পদ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5166810" y="1142149"/>
            <a:ext cx="4876800" cy="801024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816120" y="3720297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708839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107055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645173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107055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485655" y="4745613"/>
            <a:ext cx="5562600" cy="6858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816120" y="2431193"/>
            <a:ext cx="371218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>
            <a:off x="4438005" y="1845529"/>
            <a:ext cx="3634451" cy="2490312"/>
          </a:xfrm>
          <a:custGeom>
            <a:avLst/>
            <a:gdLst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960699 w 3634451"/>
              <a:gd name="connsiteY5" fmla="*/ 335666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925975 w 3634451"/>
              <a:gd name="connsiteY3" fmla="*/ 544010 h 2476983"/>
              <a:gd name="connsiteX4" fmla="*/ 94912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94912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868101 w 3634451"/>
              <a:gd name="connsiteY8" fmla="*/ 92598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914400 w 3634451"/>
              <a:gd name="connsiteY7" fmla="*/ 162046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949124 w 3634451"/>
              <a:gd name="connsiteY6" fmla="*/ 185195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574157 w 3634451"/>
              <a:gd name="connsiteY5" fmla="*/ 370390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666754 w 3634451"/>
              <a:gd name="connsiteY4" fmla="*/ 405114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759352 w 3634451"/>
              <a:gd name="connsiteY4" fmla="*/ 462988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446836 w 3634451"/>
              <a:gd name="connsiteY7" fmla="*/ 92598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36608 h 2476983"/>
              <a:gd name="connsiteX1" fmla="*/ 868101 w 3634451"/>
              <a:gd name="connsiteY1" fmla="*/ 578734 h 2476983"/>
              <a:gd name="connsiteX2" fmla="*/ 902825 w 3634451"/>
              <a:gd name="connsiteY2" fmla="*/ 567160 h 2476983"/>
              <a:gd name="connsiteX3" fmla="*/ 1597307 w 3634451"/>
              <a:gd name="connsiteY3" fmla="*/ 648182 h 2476983"/>
              <a:gd name="connsiteX4" fmla="*/ 1759352 w 3634451"/>
              <a:gd name="connsiteY4" fmla="*/ 462988 h 2476983"/>
              <a:gd name="connsiteX5" fmla="*/ 1921397 w 3634451"/>
              <a:gd name="connsiteY5" fmla="*/ 312516 h 2476983"/>
              <a:gd name="connsiteX6" fmla="*/ 1574157 w 3634451"/>
              <a:gd name="connsiteY6" fmla="*/ 69448 h 2476983"/>
              <a:gd name="connsiteX7" fmla="*/ 1388963 w 3634451"/>
              <a:gd name="connsiteY7" fmla="*/ 34724 h 2476983"/>
              <a:gd name="connsiteX8" fmla="*/ 1111170 w 3634451"/>
              <a:gd name="connsiteY8" fmla="*/ 46299 h 2476983"/>
              <a:gd name="connsiteX9" fmla="*/ 798653 w 3634451"/>
              <a:gd name="connsiteY9" fmla="*/ 23150 h 2476983"/>
              <a:gd name="connsiteX10" fmla="*/ 752355 w 3634451"/>
              <a:gd name="connsiteY10" fmla="*/ 0 h 2476983"/>
              <a:gd name="connsiteX11" fmla="*/ 173620 w 3634451"/>
              <a:gd name="connsiteY11" fmla="*/ 23150 h 2476983"/>
              <a:gd name="connsiteX12" fmla="*/ 104172 w 3634451"/>
              <a:gd name="connsiteY12" fmla="*/ 69448 h 2476983"/>
              <a:gd name="connsiteX13" fmla="*/ 46299 w 3634451"/>
              <a:gd name="connsiteY13" fmla="*/ 127322 h 2476983"/>
              <a:gd name="connsiteX14" fmla="*/ 34724 w 3634451"/>
              <a:gd name="connsiteY14" fmla="*/ 162046 h 2476983"/>
              <a:gd name="connsiteX15" fmla="*/ 0 w 3634451"/>
              <a:gd name="connsiteY15" fmla="*/ 231494 h 2476983"/>
              <a:gd name="connsiteX16" fmla="*/ 11575 w 3634451"/>
              <a:gd name="connsiteY16" fmla="*/ 358816 h 2476983"/>
              <a:gd name="connsiteX17" fmla="*/ 115747 w 3634451"/>
              <a:gd name="connsiteY17" fmla="*/ 439838 h 2476983"/>
              <a:gd name="connsiteX18" fmla="*/ 127322 w 3634451"/>
              <a:gd name="connsiteY18" fmla="*/ 486137 h 2476983"/>
              <a:gd name="connsiteX19" fmla="*/ 162046 w 3634451"/>
              <a:gd name="connsiteY19" fmla="*/ 509286 h 2476983"/>
              <a:gd name="connsiteX20" fmla="*/ 219919 w 3634451"/>
              <a:gd name="connsiteY20" fmla="*/ 544010 h 2476983"/>
              <a:gd name="connsiteX21" fmla="*/ 277793 w 3634451"/>
              <a:gd name="connsiteY21" fmla="*/ 601884 h 2476983"/>
              <a:gd name="connsiteX22" fmla="*/ 312517 w 3634451"/>
              <a:gd name="connsiteY22" fmla="*/ 636608 h 2476983"/>
              <a:gd name="connsiteX23" fmla="*/ 416689 w 3634451"/>
              <a:gd name="connsiteY23" fmla="*/ 659757 h 2476983"/>
              <a:gd name="connsiteX24" fmla="*/ 451413 w 3634451"/>
              <a:gd name="connsiteY24" fmla="*/ 671332 h 2476983"/>
              <a:gd name="connsiteX25" fmla="*/ 613458 w 3634451"/>
              <a:gd name="connsiteY25" fmla="*/ 682907 h 2476983"/>
              <a:gd name="connsiteX26" fmla="*/ 821803 w 3634451"/>
              <a:gd name="connsiteY26" fmla="*/ 648183 h 2476983"/>
              <a:gd name="connsiteX27" fmla="*/ 844952 w 3634451"/>
              <a:gd name="connsiteY27" fmla="*/ 613459 h 2476983"/>
              <a:gd name="connsiteX28" fmla="*/ 879676 w 3634451"/>
              <a:gd name="connsiteY28" fmla="*/ 717631 h 2476983"/>
              <a:gd name="connsiteX29" fmla="*/ 914400 w 3634451"/>
              <a:gd name="connsiteY29" fmla="*/ 798653 h 2476983"/>
              <a:gd name="connsiteX30" fmla="*/ 925975 w 3634451"/>
              <a:gd name="connsiteY30" fmla="*/ 868102 h 2476983"/>
              <a:gd name="connsiteX31" fmla="*/ 960699 w 3634451"/>
              <a:gd name="connsiteY31" fmla="*/ 949124 h 2476983"/>
              <a:gd name="connsiteX32" fmla="*/ 1006998 w 3634451"/>
              <a:gd name="connsiteY32" fmla="*/ 1018572 h 2476983"/>
              <a:gd name="connsiteX33" fmla="*/ 1018572 w 3634451"/>
              <a:gd name="connsiteY33" fmla="*/ 1053297 h 2476983"/>
              <a:gd name="connsiteX34" fmla="*/ 1041722 w 3634451"/>
              <a:gd name="connsiteY34" fmla="*/ 1076446 h 2476983"/>
              <a:gd name="connsiteX35" fmla="*/ 1053296 w 3634451"/>
              <a:gd name="connsiteY35" fmla="*/ 1134319 h 2476983"/>
              <a:gd name="connsiteX36" fmla="*/ 1076446 w 3634451"/>
              <a:gd name="connsiteY36" fmla="*/ 1157469 h 2476983"/>
              <a:gd name="connsiteX37" fmla="*/ 1111170 w 3634451"/>
              <a:gd name="connsiteY37" fmla="*/ 1215342 h 2476983"/>
              <a:gd name="connsiteX38" fmla="*/ 1145894 w 3634451"/>
              <a:gd name="connsiteY38" fmla="*/ 1412112 h 2476983"/>
              <a:gd name="connsiteX39" fmla="*/ 1169043 w 3634451"/>
              <a:gd name="connsiteY39" fmla="*/ 1527859 h 2476983"/>
              <a:gd name="connsiteX40" fmla="*/ 1226917 w 3634451"/>
              <a:gd name="connsiteY40" fmla="*/ 1759352 h 2476983"/>
              <a:gd name="connsiteX41" fmla="*/ 1238491 w 3634451"/>
              <a:gd name="connsiteY41" fmla="*/ 2095018 h 2476983"/>
              <a:gd name="connsiteX42" fmla="*/ 1273215 w 3634451"/>
              <a:gd name="connsiteY42" fmla="*/ 2164466 h 2476983"/>
              <a:gd name="connsiteX43" fmla="*/ 1296365 w 3634451"/>
              <a:gd name="connsiteY43" fmla="*/ 2187616 h 2476983"/>
              <a:gd name="connsiteX44" fmla="*/ 1342663 w 3634451"/>
              <a:gd name="connsiteY44" fmla="*/ 2257064 h 2476983"/>
              <a:gd name="connsiteX45" fmla="*/ 1458410 w 3634451"/>
              <a:gd name="connsiteY45" fmla="*/ 2372810 h 2476983"/>
              <a:gd name="connsiteX46" fmla="*/ 1516284 w 3634451"/>
              <a:gd name="connsiteY46" fmla="*/ 2430684 h 2476983"/>
              <a:gd name="connsiteX47" fmla="*/ 1585732 w 3634451"/>
              <a:gd name="connsiteY47" fmla="*/ 2465408 h 2476983"/>
              <a:gd name="connsiteX48" fmla="*/ 1620456 w 3634451"/>
              <a:gd name="connsiteY48" fmla="*/ 2476983 h 2476983"/>
              <a:gd name="connsiteX49" fmla="*/ 1724628 w 3634451"/>
              <a:gd name="connsiteY49" fmla="*/ 2465408 h 2476983"/>
              <a:gd name="connsiteX50" fmla="*/ 1759352 w 3634451"/>
              <a:gd name="connsiteY50" fmla="*/ 2430684 h 2476983"/>
              <a:gd name="connsiteX51" fmla="*/ 1840375 w 3634451"/>
              <a:gd name="connsiteY51" fmla="*/ 2407534 h 2476983"/>
              <a:gd name="connsiteX52" fmla="*/ 1875099 w 3634451"/>
              <a:gd name="connsiteY52" fmla="*/ 2384385 h 2476983"/>
              <a:gd name="connsiteX53" fmla="*/ 1921398 w 3634451"/>
              <a:gd name="connsiteY53" fmla="*/ 2372810 h 2476983"/>
              <a:gd name="connsiteX54" fmla="*/ 1956122 w 3634451"/>
              <a:gd name="connsiteY54" fmla="*/ 2361236 h 2476983"/>
              <a:gd name="connsiteX55" fmla="*/ 2245489 w 3634451"/>
              <a:gd name="connsiteY55" fmla="*/ 2349661 h 2476983"/>
              <a:gd name="connsiteX56" fmla="*/ 2338086 w 3634451"/>
              <a:gd name="connsiteY56" fmla="*/ 2314937 h 2476983"/>
              <a:gd name="connsiteX57" fmla="*/ 2361236 w 3634451"/>
              <a:gd name="connsiteY57" fmla="*/ 2280213 h 2476983"/>
              <a:gd name="connsiteX58" fmla="*/ 2372810 w 3634451"/>
              <a:gd name="connsiteY58" fmla="*/ 2245489 h 2476983"/>
              <a:gd name="connsiteX59" fmla="*/ 2395960 w 3634451"/>
              <a:gd name="connsiteY59" fmla="*/ 2210765 h 2476983"/>
              <a:gd name="connsiteX60" fmla="*/ 2407534 w 3634451"/>
              <a:gd name="connsiteY60" fmla="*/ 2152891 h 2476983"/>
              <a:gd name="connsiteX61" fmla="*/ 2430684 w 3634451"/>
              <a:gd name="connsiteY61" fmla="*/ 2071869 h 2476983"/>
              <a:gd name="connsiteX62" fmla="*/ 2419109 w 3634451"/>
              <a:gd name="connsiteY62" fmla="*/ 1932972 h 2476983"/>
              <a:gd name="connsiteX63" fmla="*/ 2361236 w 3634451"/>
              <a:gd name="connsiteY63" fmla="*/ 1875099 h 2476983"/>
              <a:gd name="connsiteX64" fmla="*/ 2314937 w 3634451"/>
              <a:gd name="connsiteY64" fmla="*/ 1828800 h 2476983"/>
              <a:gd name="connsiteX65" fmla="*/ 2233914 w 3634451"/>
              <a:gd name="connsiteY65" fmla="*/ 1782502 h 2476983"/>
              <a:gd name="connsiteX66" fmla="*/ 2176041 w 3634451"/>
              <a:gd name="connsiteY66" fmla="*/ 1736203 h 2476983"/>
              <a:gd name="connsiteX67" fmla="*/ 2083443 w 3634451"/>
              <a:gd name="connsiteY67" fmla="*/ 1713053 h 2476983"/>
              <a:gd name="connsiteX68" fmla="*/ 2025570 w 3634451"/>
              <a:gd name="connsiteY68" fmla="*/ 1689904 h 2476983"/>
              <a:gd name="connsiteX69" fmla="*/ 1620456 w 3634451"/>
              <a:gd name="connsiteY69" fmla="*/ 1701479 h 2476983"/>
              <a:gd name="connsiteX70" fmla="*/ 1504709 w 3634451"/>
              <a:gd name="connsiteY70" fmla="*/ 1713053 h 2476983"/>
              <a:gd name="connsiteX71" fmla="*/ 1307939 w 3634451"/>
              <a:gd name="connsiteY71" fmla="*/ 1724628 h 2476983"/>
              <a:gd name="connsiteX72" fmla="*/ 1273215 w 3634451"/>
              <a:gd name="connsiteY72" fmla="*/ 1736203 h 2476983"/>
              <a:gd name="connsiteX73" fmla="*/ 1215342 w 3634451"/>
              <a:gd name="connsiteY73" fmla="*/ 1747778 h 2476983"/>
              <a:gd name="connsiteX74" fmla="*/ 1192193 w 3634451"/>
              <a:gd name="connsiteY74" fmla="*/ 1782502 h 2476983"/>
              <a:gd name="connsiteX75" fmla="*/ 1157469 w 3634451"/>
              <a:gd name="connsiteY75" fmla="*/ 1770927 h 2476983"/>
              <a:gd name="connsiteX76" fmla="*/ 1203767 w 3634451"/>
              <a:gd name="connsiteY76" fmla="*/ 1747778 h 2476983"/>
              <a:gd name="connsiteX77" fmla="*/ 1238491 w 3634451"/>
              <a:gd name="connsiteY77" fmla="*/ 1736203 h 2476983"/>
              <a:gd name="connsiteX78" fmla="*/ 1284790 w 3634451"/>
              <a:gd name="connsiteY78" fmla="*/ 1713053 h 2476983"/>
              <a:gd name="connsiteX79" fmla="*/ 1412112 w 3634451"/>
              <a:gd name="connsiteY79" fmla="*/ 1701479 h 2476983"/>
              <a:gd name="connsiteX80" fmla="*/ 1493134 w 3634451"/>
              <a:gd name="connsiteY80" fmla="*/ 1689904 h 2476983"/>
              <a:gd name="connsiteX81" fmla="*/ 1666755 w 3634451"/>
              <a:gd name="connsiteY81" fmla="*/ 1678329 h 2476983"/>
              <a:gd name="connsiteX82" fmla="*/ 1875099 w 3634451"/>
              <a:gd name="connsiteY82" fmla="*/ 1643605 h 2476983"/>
              <a:gd name="connsiteX83" fmla="*/ 1956122 w 3634451"/>
              <a:gd name="connsiteY83" fmla="*/ 1632031 h 2476983"/>
              <a:gd name="connsiteX84" fmla="*/ 2048719 w 3634451"/>
              <a:gd name="connsiteY84" fmla="*/ 1608881 h 2476983"/>
              <a:gd name="connsiteX85" fmla="*/ 2106593 w 3634451"/>
              <a:gd name="connsiteY85" fmla="*/ 1597307 h 2476983"/>
              <a:gd name="connsiteX86" fmla="*/ 2164466 w 3634451"/>
              <a:gd name="connsiteY86" fmla="*/ 1574157 h 2476983"/>
              <a:gd name="connsiteX87" fmla="*/ 2233914 w 3634451"/>
              <a:gd name="connsiteY87" fmla="*/ 1562583 h 2476983"/>
              <a:gd name="connsiteX88" fmla="*/ 2268638 w 3634451"/>
              <a:gd name="connsiteY88" fmla="*/ 1551008 h 2476983"/>
              <a:gd name="connsiteX89" fmla="*/ 2326512 w 3634451"/>
              <a:gd name="connsiteY89" fmla="*/ 1539433 h 2476983"/>
              <a:gd name="connsiteX90" fmla="*/ 2395960 w 3634451"/>
              <a:gd name="connsiteY90" fmla="*/ 1516284 h 2476983"/>
              <a:gd name="connsiteX91" fmla="*/ 2442258 w 3634451"/>
              <a:gd name="connsiteY91" fmla="*/ 1493134 h 2476983"/>
              <a:gd name="connsiteX92" fmla="*/ 2500132 w 3634451"/>
              <a:gd name="connsiteY92" fmla="*/ 1481560 h 2476983"/>
              <a:gd name="connsiteX93" fmla="*/ 2546431 w 3634451"/>
              <a:gd name="connsiteY93" fmla="*/ 1469985 h 2476983"/>
              <a:gd name="connsiteX94" fmla="*/ 2581155 w 3634451"/>
              <a:gd name="connsiteY94" fmla="*/ 1458410 h 2476983"/>
              <a:gd name="connsiteX95" fmla="*/ 2673752 w 3634451"/>
              <a:gd name="connsiteY95" fmla="*/ 1435261 h 2476983"/>
              <a:gd name="connsiteX96" fmla="*/ 2743200 w 3634451"/>
              <a:gd name="connsiteY96" fmla="*/ 1412112 h 2476983"/>
              <a:gd name="connsiteX97" fmla="*/ 2777924 w 3634451"/>
              <a:gd name="connsiteY97" fmla="*/ 1388962 h 2476983"/>
              <a:gd name="connsiteX98" fmla="*/ 2939970 w 3634451"/>
              <a:gd name="connsiteY98" fmla="*/ 1342664 h 2476983"/>
              <a:gd name="connsiteX99" fmla="*/ 3020993 w 3634451"/>
              <a:gd name="connsiteY99" fmla="*/ 1319514 h 2476983"/>
              <a:gd name="connsiteX100" fmla="*/ 3055717 w 3634451"/>
              <a:gd name="connsiteY100" fmla="*/ 1296365 h 2476983"/>
              <a:gd name="connsiteX101" fmla="*/ 3102015 w 3634451"/>
              <a:gd name="connsiteY101" fmla="*/ 1284790 h 2476983"/>
              <a:gd name="connsiteX102" fmla="*/ 3136739 w 3634451"/>
              <a:gd name="connsiteY102" fmla="*/ 1273216 h 2476983"/>
              <a:gd name="connsiteX103" fmla="*/ 3159889 w 3634451"/>
              <a:gd name="connsiteY103" fmla="*/ 1250066 h 2476983"/>
              <a:gd name="connsiteX104" fmla="*/ 3298785 w 3634451"/>
              <a:gd name="connsiteY104" fmla="*/ 1203767 h 2476983"/>
              <a:gd name="connsiteX105" fmla="*/ 3356658 w 3634451"/>
              <a:gd name="connsiteY105" fmla="*/ 1180618 h 2476983"/>
              <a:gd name="connsiteX106" fmla="*/ 3426107 w 3634451"/>
              <a:gd name="connsiteY106" fmla="*/ 1157469 h 2476983"/>
              <a:gd name="connsiteX107" fmla="*/ 3472405 w 3634451"/>
              <a:gd name="connsiteY107" fmla="*/ 1134319 h 2476983"/>
              <a:gd name="connsiteX108" fmla="*/ 3553428 w 3634451"/>
              <a:gd name="connsiteY108" fmla="*/ 1122745 h 2476983"/>
              <a:gd name="connsiteX109" fmla="*/ 3634451 w 3634451"/>
              <a:gd name="connsiteY109" fmla="*/ 1088021 h 2476983"/>
              <a:gd name="connsiteX0" fmla="*/ 821803 w 3634451"/>
              <a:gd name="connsiteY0" fmla="*/ 651810 h 2492185"/>
              <a:gd name="connsiteX1" fmla="*/ 868101 w 3634451"/>
              <a:gd name="connsiteY1" fmla="*/ 593936 h 2492185"/>
              <a:gd name="connsiteX2" fmla="*/ 902825 w 3634451"/>
              <a:gd name="connsiteY2" fmla="*/ 582362 h 2492185"/>
              <a:gd name="connsiteX3" fmla="*/ 1597307 w 3634451"/>
              <a:gd name="connsiteY3" fmla="*/ 663384 h 2492185"/>
              <a:gd name="connsiteX4" fmla="*/ 1759352 w 3634451"/>
              <a:gd name="connsiteY4" fmla="*/ 478190 h 2492185"/>
              <a:gd name="connsiteX5" fmla="*/ 1921397 w 3634451"/>
              <a:gd name="connsiteY5" fmla="*/ 327718 h 2492185"/>
              <a:gd name="connsiteX6" fmla="*/ 1574157 w 3634451"/>
              <a:gd name="connsiteY6" fmla="*/ 84650 h 2492185"/>
              <a:gd name="connsiteX7" fmla="*/ 1388963 w 3634451"/>
              <a:gd name="connsiteY7" fmla="*/ 49926 h 2492185"/>
              <a:gd name="connsiteX8" fmla="*/ 1111170 w 3634451"/>
              <a:gd name="connsiteY8" fmla="*/ 61501 h 2492185"/>
              <a:gd name="connsiteX9" fmla="*/ 798653 w 3634451"/>
              <a:gd name="connsiteY9" fmla="*/ 38352 h 2492185"/>
              <a:gd name="connsiteX10" fmla="*/ 752355 w 3634451"/>
              <a:gd name="connsiteY10" fmla="*/ 15202 h 2492185"/>
              <a:gd name="connsiteX11" fmla="*/ 173620 w 3634451"/>
              <a:gd name="connsiteY11" fmla="*/ 38352 h 2492185"/>
              <a:gd name="connsiteX12" fmla="*/ 104172 w 3634451"/>
              <a:gd name="connsiteY12" fmla="*/ 84650 h 2492185"/>
              <a:gd name="connsiteX13" fmla="*/ 46299 w 3634451"/>
              <a:gd name="connsiteY13" fmla="*/ 142524 h 2492185"/>
              <a:gd name="connsiteX14" fmla="*/ 34724 w 3634451"/>
              <a:gd name="connsiteY14" fmla="*/ 177248 h 2492185"/>
              <a:gd name="connsiteX15" fmla="*/ 0 w 3634451"/>
              <a:gd name="connsiteY15" fmla="*/ 246696 h 2492185"/>
              <a:gd name="connsiteX16" fmla="*/ 11575 w 3634451"/>
              <a:gd name="connsiteY16" fmla="*/ 374018 h 2492185"/>
              <a:gd name="connsiteX17" fmla="*/ 115747 w 3634451"/>
              <a:gd name="connsiteY17" fmla="*/ 455040 h 2492185"/>
              <a:gd name="connsiteX18" fmla="*/ 127322 w 3634451"/>
              <a:gd name="connsiteY18" fmla="*/ 501339 h 2492185"/>
              <a:gd name="connsiteX19" fmla="*/ 162046 w 3634451"/>
              <a:gd name="connsiteY19" fmla="*/ 524488 h 2492185"/>
              <a:gd name="connsiteX20" fmla="*/ 219919 w 3634451"/>
              <a:gd name="connsiteY20" fmla="*/ 559212 h 2492185"/>
              <a:gd name="connsiteX21" fmla="*/ 277793 w 3634451"/>
              <a:gd name="connsiteY21" fmla="*/ 617086 h 2492185"/>
              <a:gd name="connsiteX22" fmla="*/ 312517 w 3634451"/>
              <a:gd name="connsiteY22" fmla="*/ 651810 h 2492185"/>
              <a:gd name="connsiteX23" fmla="*/ 416689 w 3634451"/>
              <a:gd name="connsiteY23" fmla="*/ 674959 h 2492185"/>
              <a:gd name="connsiteX24" fmla="*/ 451413 w 3634451"/>
              <a:gd name="connsiteY24" fmla="*/ 686534 h 2492185"/>
              <a:gd name="connsiteX25" fmla="*/ 613458 w 3634451"/>
              <a:gd name="connsiteY25" fmla="*/ 698109 h 2492185"/>
              <a:gd name="connsiteX26" fmla="*/ 821803 w 3634451"/>
              <a:gd name="connsiteY26" fmla="*/ 663385 h 2492185"/>
              <a:gd name="connsiteX27" fmla="*/ 844952 w 3634451"/>
              <a:gd name="connsiteY27" fmla="*/ 628661 h 2492185"/>
              <a:gd name="connsiteX28" fmla="*/ 879676 w 3634451"/>
              <a:gd name="connsiteY28" fmla="*/ 732833 h 2492185"/>
              <a:gd name="connsiteX29" fmla="*/ 914400 w 3634451"/>
              <a:gd name="connsiteY29" fmla="*/ 813855 h 2492185"/>
              <a:gd name="connsiteX30" fmla="*/ 925975 w 3634451"/>
              <a:gd name="connsiteY30" fmla="*/ 883304 h 2492185"/>
              <a:gd name="connsiteX31" fmla="*/ 960699 w 3634451"/>
              <a:gd name="connsiteY31" fmla="*/ 964326 h 2492185"/>
              <a:gd name="connsiteX32" fmla="*/ 1006998 w 3634451"/>
              <a:gd name="connsiteY32" fmla="*/ 1033774 h 2492185"/>
              <a:gd name="connsiteX33" fmla="*/ 1018572 w 3634451"/>
              <a:gd name="connsiteY33" fmla="*/ 1068499 h 2492185"/>
              <a:gd name="connsiteX34" fmla="*/ 1041722 w 3634451"/>
              <a:gd name="connsiteY34" fmla="*/ 1091648 h 2492185"/>
              <a:gd name="connsiteX35" fmla="*/ 1053296 w 3634451"/>
              <a:gd name="connsiteY35" fmla="*/ 1149521 h 2492185"/>
              <a:gd name="connsiteX36" fmla="*/ 1076446 w 3634451"/>
              <a:gd name="connsiteY36" fmla="*/ 1172671 h 2492185"/>
              <a:gd name="connsiteX37" fmla="*/ 1111170 w 3634451"/>
              <a:gd name="connsiteY37" fmla="*/ 1230544 h 2492185"/>
              <a:gd name="connsiteX38" fmla="*/ 1145894 w 3634451"/>
              <a:gd name="connsiteY38" fmla="*/ 1427314 h 2492185"/>
              <a:gd name="connsiteX39" fmla="*/ 1169043 w 3634451"/>
              <a:gd name="connsiteY39" fmla="*/ 1543061 h 2492185"/>
              <a:gd name="connsiteX40" fmla="*/ 1226917 w 3634451"/>
              <a:gd name="connsiteY40" fmla="*/ 1774554 h 2492185"/>
              <a:gd name="connsiteX41" fmla="*/ 1238491 w 3634451"/>
              <a:gd name="connsiteY41" fmla="*/ 2110220 h 2492185"/>
              <a:gd name="connsiteX42" fmla="*/ 1273215 w 3634451"/>
              <a:gd name="connsiteY42" fmla="*/ 2179668 h 2492185"/>
              <a:gd name="connsiteX43" fmla="*/ 1296365 w 3634451"/>
              <a:gd name="connsiteY43" fmla="*/ 2202818 h 2492185"/>
              <a:gd name="connsiteX44" fmla="*/ 1342663 w 3634451"/>
              <a:gd name="connsiteY44" fmla="*/ 2272266 h 2492185"/>
              <a:gd name="connsiteX45" fmla="*/ 1458410 w 3634451"/>
              <a:gd name="connsiteY45" fmla="*/ 2388012 h 2492185"/>
              <a:gd name="connsiteX46" fmla="*/ 1516284 w 3634451"/>
              <a:gd name="connsiteY46" fmla="*/ 2445886 h 2492185"/>
              <a:gd name="connsiteX47" fmla="*/ 1585732 w 3634451"/>
              <a:gd name="connsiteY47" fmla="*/ 2480610 h 2492185"/>
              <a:gd name="connsiteX48" fmla="*/ 1620456 w 3634451"/>
              <a:gd name="connsiteY48" fmla="*/ 2492185 h 2492185"/>
              <a:gd name="connsiteX49" fmla="*/ 1724628 w 3634451"/>
              <a:gd name="connsiteY49" fmla="*/ 2480610 h 2492185"/>
              <a:gd name="connsiteX50" fmla="*/ 1759352 w 3634451"/>
              <a:gd name="connsiteY50" fmla="*/ 2445886 h 2492185"/>
              <a:gd name="connsiteX51" fmla="*/ 1840375 w 3634451"/>
              <a:gd name="connsiteY51" fmla="*/ 2422736 h 2492185"/>
              <a:gd name="connsiteX52" fmla="*/ 1875099 w 3634451"/>
              <a:gd name="connsiteY52" fmla="*/ 2399587 h 2492185"/>
              <a:gd name="connsiteX53" fmla="*/ 1921398 w 3634451"/>
              <a:gd name="connsiteY53" fmla="*/ 2388012 h 2492185"/>
              <a:gd name="connsiteX54" fmla="*/ 1956122 w 3634451"/>
              <a:gd name="connsiteY54" fmla="*/ 2376438 h 2492185"/>
              <a:gd name="connsiteX55" fmla="*/ 2245489 w 3634451"/>
              <a:gd name="connsiteY55" fmla="*/ 2364863 h 2492185"/>
              <a:gd name="connsiteX56" fmla="*/ 2338086 w 3634451"/>
              <a:gd name="connsiteY56" fmla="*/ 2330139 h 2492185"/>
              <a:gd name="connsiteX57" fmla="*/ 2361236 w 3634451"/>
              <a:gd name="connsiteY57" fmla="*/ 2295415 h 2492185"/>
              <a:gd name="connsiteX58" fmla="*/ 2372810 w 3634451"/>
              <a:gd name="connsiteY58" fmla="*/ 2260691 h 2492185"/>
              <a:gd name="connsiteX59" fmla="*/ 2395960 w 3634451"/>
              <a:gd name="connsiteY59" fmla="*/ 2225967 h 2492185"/>
              <a:gd name="connsiteX60" fmla="*/ 2407534 w 3634451"/>
              <a:gd name="connsiteY60" fmla="*/ 2168093 h 2492185"/>
              <a:gd name="connsiteX61" fmla="*/ 2430684 w 3634451"/>
              <a:gd name="connsiteY61" fmla="*/ 2087071 h 2492185"/>
              <a:gd name="connsiteX62" fmla="*/ 2419109 w 3634451"/>
              <a:gd name="connsiteY62" fmla="*/ 1948174 h 2492185"/>
              <a:gd name="connsiteX63" fmla="*/ 2361236 w 3634451"/>
              <a:gd name="connsiteY63" fmla="*/ 1890301 h 2492185"/>
              <a:gd name="connsiteX64" fmla="*/ 2314937 w 3634451"/>
              <a:gd name="connsiteY64" fmla="*/ 1844002 h 2492185"/>
              <a:gd name="connsiteX65" fmla="*/ 2233914 w 3634451"/>
              <a:gd name="connsiteY65" fmla="*/ 1797704 h 2492185"/>
              <a:gd name="connsiteX66" fmla="*/ 2176041 w 3634451"/>
              <a:gd name="connsiteY66" fmla="*/ 1751405 h 2492185"/>
              <a:gd name="connsiteX67" fmla="*/ 2083443 w 3634451"/>
              <a:gd name="connsiteY67" fmla="*/ 1728255 h 2492185"/>
              <a:gd name="connsiteX68" fmla="*/ 2025570 w 3634451"/>
              <a:gd name="connsiteY68" fmla="*/ 1705106 h 2492185"/>
              <a:gd name="connsiteX69" fmla="*/ 1620456 w 3634451"/>
              <a:gd name="connsiteY69" fmla="*/ 1716681 h 2492185"/>
              <a:gd name="connsiteX70" fmla="*/ 1504709 w 3634451"/>
              <a:gd name="connsiteY70" fmla="*/ 1728255 h 2492185"/>
              <a:gd name="connsiteX71" fmla="*/ 1307939 w 3634451"/>
              <a:gd name="connsiteY71" fmla="*/ 1739830 h 2492185"/>
              <a:gd name="connsiteX72" fmla="*/ 1273215 w 3634451"/>
              <a:gd name="connsiteY72" fmla="*/ 1751405 h 2492185"/>
              <a:gd name="connsiteX73" fmla="*/ 1215342 w 3634451"/>
              <a:gd name="connsiteY73" fmla="*/ 1762980 h 2492185"/>
              <a:gd name="connsiteX74" fmla="*/ 1192193 w 3634451"/>
              <a:gd name="connsiteY74" fmla="*/ 1797704 h 2492185"/>
              <a:gd name="connsiteX75" fmla="*/ 1157469 w 3634451"/>
              <a:gd name="connsiteY75" fmla="*/ 1786129 h 2492185"/>
              <a:gd name="connsiteX76" fmla="*/ 1203767 w 3634451"/>
              <a:gd name="connsiteY76" fmla="*/ 1762980 h 2492185"/>
              <a:gd name="connsiteX77" fmla="*/ 1238491 w 3634451"/>
              <a:gd name="connsiteY77" fmla="*/ 1751405 h 2492185"/>
              <a:gd name="connsiteX78" fmla="*/ 1284790 w 3634451"/>
              <a:gd name="connsiteY78" fmla="*/ 1728255 h 2492185"/>
              <a:gd name="connsiteX79" fmla="*/ 1412112 w 3634451"/>
              <a:gd name="connsiteY79" fmla="*/ 1716681 h 2492185"/>
              <a:gd name="connsiteX80" fmla="*/ 1493134 w 3634451"/>
              <a:gd name="connsiteY80" fmla="*/ 1705106 h 2492185"/>
              <a:gd name="connsiteX81" fmla="*/ 1666755 w 3634451"/>
              <a:gd name="connsiteY81" fmla="*/ 1693531 h 2492185"/>
              <a:gd name="connsiteX82" fmla="*/ 1875099 w 3634451"/>
              <a:gd name="connsiteY82" fmla="*/ 1658807 h 2492185"/>
              <a:gd name="connsiteX83" fmla="*/ 1956122 w 3634451"/>
              <a:gd name="connsiteY83" fmla="*/ 1647233 h 2492185"/>
              <a:gd name="connsiteX84" fmla="*/ 2048719 w 3634451"/>
              <a:gd name="connsiteY84" fmla="*/ 1624083 h 2492185"/>
              <a:gd name="connsiteX85" fmla="*/ 2106593 w 3634451"/>
              <a:gd name="connsiteY85" fmla="*/ 1612509 h 2492185"/>
              <a:gd name="connsiteX86" fmla="*/ 2164466 w 3634451"/>
              <a:gd name="connsiteY86" fmla="*/ 1589359 h 2492185"/>
              <a:gd name="connsiteX87" fmla="*/ 2233914 w 3634451"/>
              <a:gd name="connsiteY87" fmla="*/ 1577785 h 2492185"/>
              <a:gd name="connsiteX88" fmla="*/ 2268638 w 3634451"/>
              <a:gd name="connsiteY88" fmla="*/ 1566210 h 2492185"/>
              <a:gd name="connsiteX89" fmla="*/ 2326512 w 3634451"/>
              <a:gd name="connsiteY89" fmla="*/ 1554635 h 2492185"/>
              <a:gd name="connsiteX90" fmla="*/ 2395960 w 3634451"/>
              <a:gd name="connsiteY90" fmla="*/ 1531486 h 2492185"/>
              <a:gd name="connsiteX91" fmla="*/ 2442258 w 3634451"/>
              <a:gd name="connsiteY91" fmla="*/ 1508336 h 2492185"/>
              <a:gd name="connsiteX92" fmla="*/ 2500132 w 3634451"/>
              <a:gd name="connsiteY92" fmla="*/ 1496762 h 2492185"/>
              <a:gd name="connsiteX93" fmla="*/ 2546431 w 3634451"/>
              <a:gd name="connsiteY93" fmla="*/ 1485187 h 2492185"/>
              <a:gd name="connsiteX94" fmla="*/ 2581155 w 3634451"/>
              <a:gd name="connsiteY94" fmla="*/ 1473612 h 2492185"/>
              <a:gd name="connsiteX95" fmla="*/ 2673752 w 3634451"/>
              <a:gd name="connsiteY95" fmla="*/ 1450463 h 2492185"/>
              <a:gd name="connsiteX96" fmla="*/ 2743200 w 3634451"/>
              <a:gd name="connsiteY96" fmla="*/ 1427314 h 2492185"/>
              <a:gd name="connsiteX97" fmla="*/ 2777924 w 3634451"/>
              <a:gd name="connsiteY97" fmla="*/ 1404164 h 2492185"/>
              <a:gd name="connsiteX98" fmla="*/ 2939970 w 3634451"/>
              <a:gd name="connsiteY98" fmla="*/ 1357866 h 2492185"/>
              <a:gd name="connsiteX99" fmla="*/ 3020993 w 3634451"/>
              <a:gd name="connsiteY99" fmla="*/ 1334716 h 2492185"/>
              <a:gd name="connsiteX100" fmla="*/ 3055717 w 3634451"/>
              <a:gd name="connsiteY100" fmla="*/ 1311567 h 2492185"/>
              <a:gd name="connsiteX101" fmla="*/ 3102015 w 3634451"/>
              <a:gd name="connsiteY101" fmla="*/ 1299992 h 2492185"/>
              <a:gd name="connsiteX102" fmla="*/ 3136739 w 3634451"/>
              <a:gd name="connsiteY102" fmla="*/ 1288418 h 2492185"/>
              <a:gd name="connsiteX103" fmla="*/ 3159889 w 3634451"/>
              <a:gd name="connsiteY103" fmla="*/ 1265268 h 2492185"/>
              <a:gd name="connsiteX104" fmla="*/ 3298785 w 3634451"/>
              <a:gd name="connsiteY104" fmla="*/ 1218969 h 2492185"/>
              <a:gd name="connsiteX105" fmla="*/ 3356658 w 3634451"/>
              <a:gd name="connsiteY105" fmla="*/ 1195820 h 2492185"/>
              <a:gd name="connsiteX106" fmla="*/ 3426107 w 3634451"/>
              <a:gd name="connsiteY106" fmla="*/ 1172671 h 2492185"/>
              <a:gd name="connsiteX107" fmla="*/ 3472405 w 3634451"/>
              <a:gd name="connsiteY107" fmla="*/ 1149521 h 2492185"/>
              <a:gd name="connsiteX108" fmla="*/ 3553428 w 3634451"/>
              <a:gd name="connsiteY108" fmla="*/ 1137947 h 2492185"/>
              <a:gd name="connsiteX109" fmla="*/ 3634451 w 3634451"/>
              <a:gd name="connsiteY109" fmla="*/ 1103223 h 2492185"/>
              <a:gd name="connsiteX0" fmla="*/ 821803 w 3634451"/>
              <a:gd name="connsiteY0" fmla="*/ 648260 h 2488635"/>
              <a:gd name="connsiteX1" fmla="*/ 868101 w 3634451"/>
              <a:gd name="connsiteY1" fmla="*/ 590386 h 2488635"/>
              <a:gd name="connsiteX2" fmla="*/ 902825 w 3634451"/>
              <a:gd name="connsiteY2" fmla="*/ 578812 h 2488635"/>
              <a:gd name="connsiteX3" fmla="*/ 1597307 w 3634451"/>
              <a:gd name="connsiteY3" fmla="*/ 659834 h 2488635"/>
              <a:gd name="connsiteX4" fmla="*/ 1759352 w 3634451"/>
              <a:gd name="connsiteY4" fmla="*/ 474640 h 2488635"/>
              <a:gd name="connsiteX5" fmla="*/ 1921397 w 3634451"/>
              <a:gd name="connsiteY5" fmla="*/ 324168 h 2488635"/>
              <a:gd name="connsiteX6" fmla="*/ 1574157 w 3634451"/>
              <a:gd name="connsiteY6" fmla="*/ 81100 h 2488635"/>
              <a:gd name="connsiteX7" fmla="*/ 1388963 w 3634451"/>
              <a:gd name="connsiteY7" fmla="*/ 46376 h 2488635"/>
              <a:gd name="connsiteX8" fmla="*/ 1099595 w 3634451"/>
              <a:gd name="connsiteY8" fmla="*/ 78 h 2488635"/>
              <a:gd name="connsiteX9" fmla="*/ 798653 w 3634451"/>
              <a:gd name="connsiteY9" fmla="*/ 34802 h 2488635"/>
              <a:gd name="connsiteX10" fmla="*/ 752355 w 3634451"/>
              <a:gd name="connsiteY10" fmla="*/ 11652 h 2488635"/>
              <a:gd name="connsiteX11" fmla="*/ 173620 w 3634451"/>
              <a:gd name="connsiteY11" fmla="*/ 34802 h 2488635"/>
              <a:gd name="connsiteX12" fmla="*/ 104172 w 3634451"/>
              <a:gd name="connsiteY12" fmla="*/ 81100 h 2488635"/>
              <a:gd name="connsiteX13" fmla="*/ 46299 w 3634451"/>
              <a:gd name="connsiteY13" fmla="*/ 138974 h 2488635"/>
              <a:gd name="connsiteX14" fmla="*/ 34724 w 3634451"/>
              <a:gd name="connsiteY14" fmla="*/ 173698 h 2488635"/>
              <a:gd name="connsiteX15" fmla="*/ 0 w 3634451"/>
              <a:gd name="connsiteY15" fmla="*/ 243146 h 2488635"/>
              <a:gd name="connsiteX16" fmla="*/ 11575 w 3634451"/>
              <a:gd name="connsiteY16" fmla="*/ 370468 h 2488635"/>
              <a:gd name="connsiteX17" fmla="*/ 115747 w 3634451"/>
              <a:gd name="connsiteY17" fmla="*/ 451490 h 2488635"/>
              <a:gd name="connsiteX18" fmla="*/ 127322 w 3634451"/>
              <a:gd name="connsiteY18" fmla="*/ 497789 h 2488635"/>
              <a:gd name="connsiteX19" fmla="*/ 162046 w 3634451"/>
              <a:gd name="connsiteY19" fmla="*/ 520938 h 2488635"/>
              <a:gd name="connsiteX20" fmla="*/ 219919 w 3634451"/>
              <a:gd name="connsiteY20" fmla="*/ 555662 h 2488635"/>
              <a:gd name="connsiteX21" fmla="*/ 277793 w 3634451"/>
              <a:gd name="connsiteY21" fmla="*/ 613536 h 2488635"/>
              <a:gd name="connsiteX22" fmla="*/ 312517 w 3634451"/>
              <a:gd name="connsiteY22" fmla="*/ 648260 h 2488635"/>
              <a:gd name="connsiteX23" fmla="*/ 416689 w 3634451"/>
              <a:gd name="connsiteY23" fmla="*/ 671409 h 2488635"/>
              <a:gd name="connsiteX24" fmla="*/ 451413 w 3634451"/>
              <a:gd name="connsiteY24" fmla="*/ 682984 h 2488635"/>
              <a:gd name="connsiteX25" fmla="*/ 613458 w 3634451"/>
              <a:gd name="connsiteY25" fmla="*/ 694559 h 2488635"/>
              <a:gd name="connsiteX26" fmla="*/ 821803 w 3634451"/>
              <a:gd name="connsiteY26" fmla="*/ 659835 h 2488635"/>
              <a:gd name="connsiteX27" fmla="*/ 844952 w 3634451"/>
              <a:gd name="connsiteY27" fmla="*/ 625111 h 2488635"/>
              <a:gd name="connsiteX28" fmla="*/ 879676 w 3634451"/>
              <a:gd name="connsiteY28" fmla="*/ 729283 h 2488635"/>
              <a:gd name="connsiteX29" fmla="*/ 914400 w 3634451"/>
              <a:gd name="connsiteY29" fmla="*/ 810305 h 2488635"/>
              <a:gd name="connsiteX30" fmla="*/ 925975 w 3634451"/>
              <a:gd name="connsiteY30" fmla="*/ 879754 h 2488635"/>
              <a:gd name="connsiteX31" fmla="*/ 960699 w 3634451"/>
              <a:gd name="connsiteY31" fmla="*/ 960776 h 2488635"/>
              <a:gd name="connsiteX32" fmla="*/ 1006998 w 3634451"/>
              <a:gd name="connsiteY32" fmla="*/ 1030224 h 2488635"/>
              <a:gd name="connsiteX33" fmla="*/ 1018572 w 3634451"/>
              <a:gd name="connsiteY33" fmla="*/ 1064949 h 2488635"/>
              <a:gd name="connsiteX34" fmla="*/ 1041722 w 3634451"/>
              <a:gd name="connsiteY34" fmla="*/ 1088098 h 2488635"/>
              <a:gd name="connsiteX35" fmla="*/ 1053296 w 3634451"/>
              <a:gd name="connsiteY35" fmla="*/ 1145971 h 2488635"/>
              <a:gd name="connsiteX36" fmla="*/ 1076446 w 3634451"/>
              <a:gd name="connsiteY36" fmla="*/ 1169121 h 2488635"/>
              <a:gd name="connsiteX37" fmla="*/ 1111170 w 3634451"/>
              <a:gd name="connsiteY37" fmla="*/ 1226994 h 2488635"/>
              <a:gd name="connsiteX38" fmla="*/ 1145894 w 3634451"/>
              <a:gd name="connsiteY38" fmla="*/ 1423764 h 2488635"/>
              <a:gd name="connsiteX39" fmla="*/ 1169043 w 3634451"/>
              <a:gd name="connsiteY39" fmla="*/ 1539511 h 2488635"/>
              <a:gd name="connsiteX40" fmla="*/ 1226917 w 3634451"/>
              <a:gd name="connsiteY40" fmla="*/ 1771004 h 2488635"/>
              <a:gd name="connsiteX41" fmla="*/ 1238491 w 3634451"/>
              <a:gd name="connsiteY41" fmla="*/ 2106670 h 2488635"/>
              <a:gd name="connsiteX42" fmla="*/ 1273215 w 3634451"/>
              <a:gd name="connsiteY42" fmla="*/ 2176118 h 2488635"/>
              <a:gd name="connsiteX43" fmla="*/ 1296365 w 3634451"/>
              <a:gd name="connsiteY43" fmla="*/ 2199268 h 2488635"/>
              <a:gd name="connsiteX44" fmla="*/ 1342663 w 3634451"/>
              <a:gd name="connsiteY44" fmla="*/ 2268716 h 2488635"/>
              <a:gd name="connsiteX45" fmla="*/ 1458410 w 3634451"/>
              <a:gd name="connsiteY45" fmla="*/ 2384462 h 2488635"/>
              <a:gd name="connsiteX46" fmla="*/ 1516284 w 3634451"/>
              <a:gd name="connsiteY46" fmla="*/ 2442336 h 2488635"/>
              <a:gd name="connsiteX47" fmla="*/ 1585732 w 3634451"/>
              <a:gd name="connsiteY47" fmla="*/ 2477060 h 2488635"/>
              <a:gd name="connsiteX48" fmla="*/ 1620456 w 3634451"/>
              <a:gd name="connsiteY48" fmla="*/ 2488635 h 2488635"/>
              <a:gd name="connsiteX49" fmla="*/ 1724628 w 3634451"/>
              <a:gd name="connsiteY49" fmla="*/ 2477060 h 2488635"/>
              <a:gd name="connsiteX50" fmla="*/ 1759352 w 3634451"/>
              <a:gd name="connsiteY50" fmla="*/ 2442336 h 2488635"/>
              <a:gd name="connsiteX51" fmla="*/ 1840375 w 3634451"/>
              <a:gd name="connsiteY51" fmla="*/ 2419186 h 2488635"/>
              <a:gd name="connsiteX52" fmla="*/ 1875099 w 3634451"/>
              <a:gd name="connsiteY52" fmla="*/ 2396037 h 2488635"/>
              <a:gd name="connsiteX53" fmla="*/ 1921398 w 3634451"/>
              <a:gd name="connsiteY53" fmla="*/ 2384462 h 2488635"/>
              <a:gd name="connsiteX54" fmla="*/ 1956122 w 3634451"/>
              <a:gd name="connsiteY54" fmla="*/ 2372888 h 2488635"/>
              <a:gd name="connsiteX55" fmla="*/ 2245489 w 3634451"/>
              <a:gd name="connsiteY55" fmla="*/ 2361313 h 2488635"/>
              <a:gd name="connsiteX56" fmla="*/ 2338086 w 3634451"/>
              <a:gd name="connsiteY56" fmla="*/ 2326589 h 2488635"/>
              <a:gd name="connsiteX57" fmla="*/ 2361236 w 3634451"/>
              <a:gd name="connsiteY57" fmla="*/ 2291865 h 2488635"/>
              <a:gd name="connsiteX58" fmla="*/ 2372810 w 3634451"/>
              <a:gd name="connsiteY58" fmla="*/ 2257141 h 2488635"/>
              <a:gd name="connsiteX59" fmla="*/ 2395960 w 3634451"/>
              <a:gd name="connsiteY59" fmla="*/ 2222417 h 2488635"/>
              <a:gd name="connsiteX60" fmla="*/ 2407534 w 3634451"/>
              <a:gd name="connsiteY60" fmla="*/ 2164543 h 2488635"/>
              <a:gd name="connsiteX61" fmla="*/ 2430684 w 3634451"/>
              <a:gd name="connsiteY61" fmla="*/ 2083521 h 2488635"/>
              <a:gd name="connsiteX62" fmla="*/ 2419109 w 3634451"/>
              <a:gd name="connsiteY62" fmla="*/ 1944624 h 2488635"/>
              <a:gd name="connsiteX63" fmla="*/ 2361236 w 3634451"/>
              <a:gd name="connsiteY63" fmla="*/ 1886751 h 2488635"/>
              <a:gd name="connsiteX64" fmla="*/ 2314937 w 3634451"/>
              <a:gd name="connsiteY64" fmla="*/ 1840452 h 2488635"/>
              <a:gd name="connsiteX65" fmla="*/ 2233914 w 3634451"/>
              <a:gd name="connsiteY65" fmla="*/ 1794154 h 2488635"/>
              <a:gd name="connsiteX66" fmla="*/ 2176041 w 3634451"/>
              <a:gd name="connsiteY66" fmla="*/ 1747855 h 2488635"/>
              <a:gd name="connsiteX67" fmla="*/ 2083443 w 3634451"/>
              <a:gd name="connsiteY67" fmla="*/ 1724705 h 2488635"/>
              <a:gd name="connsiteX68" fmla="*/ 2025570 w 3634451"/>
              <a:gd name="connsiteY68" fmla="*/ 1701556 h 2488635"/>
              <a:gd name="connsiteX69" fmla="*/ 1620456 w 3634451"/>
              <a:gd name="connsiteY69" fmla="*/ 1713131 h 2488635"/>
              <a:gd name="connsiteX70" fmla="*/ 1504709 w 3634451"/>
              <a:gd name="connsiteY70" fmla="*/ 1724705 h 2488635"/>
              <a:gd name="connsiteX71" fmla="*/ 1307939 w 3634451"/>
              <a:gd name="connsiteY71" fmla="*/ 1736280 h 2488635"/>
              <a:gd name="connsiteX72" fmla="*/ 1273215 w 3634451"/>
              <a:gd name="connsiteY72" fmla="*/ 1747855 h 2488635"/>
              <a:gd name="connsiteX73" fmla="*/ 1215342 w 3634451"/>
              <a:gd name="connsiteY73" fmla="*/ 1759430 h 2488635"/>
              <a:gd name="connsiteX74" fmla="*/ 1192193 w 3634451"/>
              <a:gd name="connsiteY74" fmla="*/ 1794154 h 2488635"/>
              <a:gd name="connsiteX75" fmla="*/ 1157469 w 3634451"/>
              <a:gd name="connsiteY75" fmla="*/ 1782579 h 2488635"/>
              <a:gd name="connsiteX76" fmla="*/ 1203767 w 3634451"/>
              <a:gd name="connsiteY76" fmla="*/ 1759430 h 2488635"/>
              <a:gd name="connsiteX77" fmla="*/ 1238491 w 3634451"/>
              <a:gd name="connsiteY77" fmla="*/ 1747855 h 2488635"/>
              <a:gd name="connsiteX78" fmla="*/ 1284790 w 3634451"/>
              <a:gd name="connsiteY78" fmla="*/ 1724705 h 2488635"/>
              <a:gd name="connsiteX79" fmla="*/ 1412112 w 3634451"/>
              <a:gd name="connsiteY79" fmla="*/ 1713131 h 2488635"/>
              <a:gd name="connsiteX80" fmla="*/ 1493134 w 3634451"/>
              <a:gd name="connsiteY80" fmla="*/ 1701556 h 2488635"/>
              <a:gd name="connsiteX81" fmla="*/ 1666755 w 3634451"/>
              <a:gd name="connsiteY81" fmla="*/ 1689981 h 2488635"/>
              <a:gd name="connsiteX82" fmla="*/ 1875099 w 3634451"/>
              <a:gd name="connsiteY82" fmla="*/ 1655257 h 2488635"/>
              <a:gd name="connsiteX83" fmla="*/ 1956122 w 3634451"/>
              <a:gd name="connsiteY83" fmla="*/ 1643683 h 2488635"/>
              <a:gd name="connsiteX84" fmla="*/ 2048719 w 3634451"/>
              <a:gd name="connsiteY84" fmla="*/ 1620533 h 2488635"/>
              <a:gd name="connsiteX85" fmla="*/ 2106593 w 3634451"/>
              <a:gd name="connsiteY85" fmla="*/ 1608959 h 2488635"/>
              <a:gd name="connsiteX86" fmla="*/ 2164466 w 3634451"/>
              <a:gd name="connsiteY86" fmla="*/ 1585809 h 2488635"/>
              <a:gd name="connsiteX87" fmla="*/ 2233914 w 3634451"/>
              <a:gd name="connsiteY87" fmla="*/ 1574235 h 2488635"/>
              <a:gd name="connsiteX88" fmla="*/ 2268638 w 3634451"/>
              <a:gd name="connsiteY88" fmla="*/ 1562660 h 2488635"/>
              <a:gd name="connsiteX89" fmla="*/ 2326512 w 3634451"/>
              <a:gd name="connsiteY89" fmla="*/ 1551085 h 2488635"/>
              <a:gd name="connsiteX90" fmla="*/ 2395960 w 3634451"/>
              <a:gd name="connsiteY90" fmla="*/ 1527936 h 2488635"/>
              <a:gd name="connsiteX91" fmla="*/ 2442258 w 3634451"/>
              <a:gd name="connsiteY91" fmla="*/ 1504786 h 2488635"/>
              <a:gd name="connsiteX92" fmla="*/ 2500132 w 3634451"/>
              <a:gd name="connsiteY92" fmla="*/ 1493212 h 2488635"/>
              <a:gd name="connsiteX93" fmla="*/ 2546431 w 3634451"/>
              <a:gd name="connsiteY93" fmla="*/ 1481637 h 2488635"/>
              <a:gd name="connsiteX94" fmla="*/ 2581155 w 3634451"/>
              <a:gd name="connsiteY94" fmla="*/ 1470062 h 2488635"/>
              <a:gd name="connsiteX95" fmla="*/ 2673752 w 3634451"/>
              <a:gd name="connsiteY95" fmla="*/ 1446913 h 2488635"/>
              <a:gd name="connsiteX96" fmla="*/ 2743200 w 3634451"/>
              <a:gd name="connsiteY96" fmla="*/ 1423764 h 2488635"/>
              <a:gd name="connsiteX97" fmla="*/ 2777924 w 3634451"/>
              <a:gd name="connsiteY97" fmla="*/ 1400614 h 2488635"/>
              <a:gd name="connsiteX98" fmla="*/ 2939970 w 3634451"/>
              <a:gd name="connsiteY98" fmla="*/ 1354316 h 2488635"/>
              <a:gd name="connsiteX99" fmla="*/ 3020993 w 3634451"/>
              <a:gd name="connsiteY99" fmla="*/ 1331166 h 2488635"/>
              <a:gd name="connsiteX100" fmla="*/ 3055717 w 3634451"/>
              <a:gd name="connsiteY100" fmla="*/ 1308017 h 2488635"/>
              <a:gd name="connsiteX101" fmla="*/ 3102015 w 3634451"/>
              <a:gd name="connsiteY101" fmla="*/ 1296442 h 2488635"/>
              <a:gd name="connsiteX102" fmla="*/ 3136739 w 3634451"/>
              <a:gd name="connsiteY102" fmla="*/ 1284868 h 2488635"/>
              <a:gd name="connsiteX103" fmla="*/ 3159889 w 3634451"/>
              <a:gd name="connsiteY103" fmla="*/ 1261718 h 2488635"/>
              <a:gd name="connsiteX104" fmla="*/ 3298785 w 3634451"/>
              <a:gd name="connsiteY104" fmla="*/ 1215419 h 2488635"/>
              <a:gd name="connsiteX105" fmla="*/ 3356658 w 3634451"/>
              <a:gd name="connsiteY105" fmla="*/ 1192270 h 2488635"/>
              <a:gd name="connsiteX106" fmla="*/ 3426107 w 3634451"/>
              <a:gd name="connsiteY106" fmla="*/ 1169121 h 2488635"/>
              <a:gd name="connsiteX107" fmla="*/ 3472405 w 3634451"/>
              <a:gd name="connsiteY107" fmla="*/ 1145971 h 2488635"/>
              <a:gd name="connsiteX108" fmla="*/ 3553428 w 3634451"/>
              <a:gd name="connsiteY108" fmla="*/ 1134397 h 2488635"/>
              <a:gd name="connsiteX109" fmla="*/ 3634451 w 3634451"/>
              <a:gd name="connsiteY109" fmla="*/ 1099673 h 2488635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395960 w 3634451"/>
              <a:gd name="connsiteY59" fmla="*/ 2224094 h 2490312"/>
              <a:gd name="connsiteX60" fmla="*/ 2407534 w 3634451"/>
              <a:gd name="connsiteY60" fmla="*/ 2166220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395960 w 3634451"/>
              <a:gd name="connsiteY59" fmla="*/ 2224094 h 2490312"/>
              <a:gd name="connsiteX60" fmla="*/ 3044141 w 3634451"/>
              <a:gd name="connsiteY60" fmla="*/ 2085197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430684 w 3634451"/>
              <a:gd name="connsiteY61" fmla="*/ 2085198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14937 w 3634451"/>
              <a:gd name="connsiteY64" fmla="*/ 1842129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946301 h 2490312"/>
              <a:gd name="connsiteX63" fmla="*/ 2361236 w 3634451"/>
              <a:gd name="connsiteY63" fmla="*/ 1888428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888428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96365 w 3634451"/>
              <a:gd name="connsiteY43" fmla="*/ 2200945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772682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  <a:gd name="connsiteX0" fmla="*/ 821803 w 3634451"/>
              <a:gd name="connsiteY0" fmla="*/ 649937 h 2490312"/>
              <a:gd name="connsiteX1" fmla="*/ 868101 w 3634451"/>
              <a:gd name="connsiteY1" fmla="*/ 592063 h 2490312"/>
              <a:gd name="connsiteX2" fmla="*/ 902825 w 3634451"/>
              <a:gd name="connsiteY2" fmla="*/ 580489 h 2490312"/>
              <a:gd name="connsiteX3" fmla="*/ 1597307 w 3634451"/>
              <a:gd name="connsiteY3" fmla="*/ 661511 h 2490312"/>
              <a:gd name="connsiteX4" fmla="*/ 1759352 w 3634451"/>
              <a:gd name="connsiteY4" fmla="*/ 476317 h 2490312"/>
              <a:gd name="connsiteX5" fmla="*/ 1921397 w 3634451"/>
              <a:gd name="connsiteY5" fmla="*/ 325845 h 2490312"/>
              <a:gd name="connsiteX6" fmla="*/ 1574157 w 3634451"/>
              <a:gd name="connsiteY6" fmla="*/ 82777 h 2490312"/>
              <a:gd name="connsiteX7" fmla="*/ 1354239 w 3634451"/>
              <a:gd name="connsiteY7" fmla="*/ 13329 h 2490312"/>
              <a:gd name="connsiteX8" fmla="*/ 1099595 w 3634451"/>
              <a:gd name="connsiteY8" fmla="*/ 1755 h 2490312"/>
              <a:gd name="connsiteX9" fmla="*/ 798653 w 3634451"/>
              <a:gd name="connsiteY9" fmla="*/ 36479 h 2490312"/>
              <a:gd name="connsiteX10" fmla="*/ 752355 w 3634451"/>
              <a:gd name="connsiteY10" fmla="*/ 13329 h 2490312"/>
              <a:gd name="connsiteX11" fmla="*/ 173620 w 3634451"/>
              <a:gd name="connsiteY11" fmla="*/ 36479 h 2490312"/>
              <a:gd name="connsiteX12" fmla="*/ 104172 w 3634451"/>
              <a:gd name="connsiteY12" fmla="*/ 82777 h 2490312"/>
              <a:gd name="connsiteX13" fmla="*/ 46299 w 3634451"/>
              <a:gd name="connsiteY13" fmla="*/ 140651 h 2490312"/>
              <a:gd name="connsiteX14" fmla="*/ 34724 w 3634451"/>
              <a:gd name="connsiteY14" fmla="*/ 175375 h 2490312"/>
              <a:gd name="connsiteX15" fmla="*/ 0 w 3634451"/>
              <a:gd name="connsiteY15" fmla="*/ 244823 h 2490312"/>
              <a:gd name="connsiteX16" fmla="*/ 11575 w 3634451"/>
              <a:gd name="connsiteY16" fmla="*/ 372145 h 2490312"/>
              <a:gd name="connsiteX17" fmla="*/ 115747 w 3634451"/>
              <a:gd name="connsiteY17" fmla="*/ 453167 h 2490312"/>
              <a:gd name="connsiteX18" fmla="*/ 127322 w 3634451"/>
              <a:gd name="connsiteY18" fmla="*/ 499466 h 2490312"/>
              <a:gd name="connsiteX19" fmla="*/ 162046 w 3634451"/>
              <a:gd name="connsiteY19" fmla="*/ 522615 h 2490312"/>
              <a:gd name="connsiteX20" fmla="*/ 219919 w 3634451"/>
              <a:gd name="connsiteY20" fmla="*/ 557339 h 2490312"/>
              <a:gd name="connsiteX21" fmla="*/ 277793 w 3634451"/>
              <a:gd name="connsiteY21" fmla="*/ 615213 h 2490312"/>
              <a:gd name="connsiteX22" fmla="*/ 312517 w 3634451"/>
              <a:gd name="connsiteY22" fmla="*/ 649937 h 2490312"/>
              <a:gd name="connsiteX23" fmla="*/ 416689 w 3634451"/>
              <a:gd name="connsiteY23" fmla="*/ 673086 h 2490312"/>
              <a:gd name="connsiteX24" fmla="*/ 451413 w 3634451"/>
              <a:gd name="connsiteY24" fmla="*/ 684661 h 2490312"/>
              <a:gd name="connsiteX25" fmla="*/ 613458 w 3634451"/>
              <a:gd name="connsiteY25" fmla="*/ 696236 h 2490312"/>
              <a:gd name="connsiteX26" fmla="*/ 821803 w 3634451"/>
              <a:gd name="connsiteY26" fmla="*/ 661512 h 2490312"/>
              <a:gd name="connsiteX27" fmla="*/ 844952 w 3634451"/>
              <a:gd name="connsiteY27" fmla="*/ 626788 h 2490312"/>
              <a:gd name="connsiteX28" fmla="*/ 879676 w 3634451"/>
              <a:gd name="connsiteY28" fmla="*/ 730960 h 2490312"/>
              <a:gd name="connsiteX29" fmla="*/ 914400 w 3634451"/>
              <a:gd name="connsiteY29" fmla="*/ 811982 h 2490312"/>
              <a:gd name="connsiteX30" fmla="*/ 925975 w 3634451"/>
              <a:gd name="connsiteY30" fmla="*/ 881431 h 2490312"/>
              <a:gd name="connsiteX31" fmla="*/ 960699 w 3634451"/>
              <a:gd name="connsiteY31" fmla="*/ 962453 h 2490312"/>
              <a:gd name="connsiteX32" fmla="*/ 1006998 w 3634451"/>
              <a:gd name="connsiteY32" fmla="*/ 1031901 h 2490312"/>
              <a:gd name="connsiteX33" fmla="*/ 1018572 w 3634451"/>
              <a:gd name="connsiteY33" fmla="*/ 1066626 h 2490312"/>
              <a:gd name="connsiteX34" fmla="*/ 1041722 w 3634451"/>
              <a:gd name="connsiteY34" fmla="*/ 1089775 h 2490312"/>
              <a:gd name="connsiteX35" fmla="*/ 1053296 w 3634451"/>
              <a:gd name="connsiteY35" fmla="*/ 1147648 h 2490312"/>
              <a:gd name="connsiteX36" fmla="*/ 1076446 w 3634451"/>
              <a:gd name="connsiteY36" fmla="*/ 1170798 h 2490312"/>
              <a:gd name="connsiteX37" fmla="*/ 1111170 w 3634451"/>
              <a:gd name="connsiteY37" fmla="*/ 1228671 h 2490312"/>
              <a:gd name="connsiteX38" fmla="*/ 1145894 w 3634451"/>
              <a:gd name="connsiteY38" fmla="*/ 1425441 h 2490312"/>
              <a:gd name="connsiteX39" fmla="*/ 1169043 w 3634451"/>
              <a:gd name="connsiteY39" fmla="*/ 1541188 h 2490312"/>
              <a:gd name="connsiteX40" fmla="*/ 1226917 w 3634451"/>
              <a:gd name="connsiteY40" fmla="*/ 1772681 h 2490312"/>
              <a:gd name="connsiteX41" fmla="*/ 1238491 w 3634451"/>
              <a:gd name="connsiteY41" fmla="*/ 2108347 h 2490312"/>
              <a:gd name="connsiteX42" fmla="*/ 1273215 w 3634451"/>
              <a:gd name="connsiteY42" fmla="*/ 2177795 h 2490312"/>
              <a:gd name="connsiteX43" fmla="*/ 1215342 w 3634451"/>
              <a:gd name="connsiteY43" fmla="*/ 2224094 h 2490312"/>
              <a:gd name="connsiteX44" fmla="*/ 1342663 w 3634451"/>
              <a:gd name="connsiteY44" fmla="*/ 2270393 h 2490312"/>
              <a:gd name="connsiteX45" fmla="*/ 1458410 w 3634451"/>
              <a:gd name="connsiteY45" fmla="*/ 2386139 h 2490312"/>
              <a:gd name="connsiteX46" fmla="*/ 1516284 w 3634451"/>
              <a:gd name="connsiteY46" fmla="*/ 2444013 h 2490312"/>
              <a:gd name="connsiteX47" fmla="*/ 1585732 w 3634451"/>
              <a:gd name="connsiteY47" fmla="*/ 2478737 h 2490312"/>
              <a:gd name="connsiteX48" fmla="*/ 1620456 w 3634451"/>
              <a:gd name="connsiteY48" fmla="*/ 2490312 h 2490312"/>
              <a:gd name="connsiteX49" fmla="*/ 1724628 w 3634451"/>
              <a:gd name="connsiteY49" fmla="*/ 2478737 h 2490312"/>
              <a:gd name="connsiteX50" fmla="*/ 1759352 w 3634451"/>
              <a:gd name="connsiteY50" fmla="*/ 2444013 h 2490312"/>
              <a:gd name="connsiteX51" fmla="*/ 1840375 w 3634451"/>
              <a:gd name="connsiteY51" fmla="*/ 2420863 h 2490312"/>
              <a:gd name="connsiteX52" fmla="*/ 1875099 w 3634451"/>
              <a:gd name="connsiteY52" fmla="*/ 2397714 h 2490312"/>
              <a:gd name="connsiteX53" fmla="*/ 1921398 w 3634451"/>
              <a:gd name="connsiteY53" fmla="*/ 2386139 h 2490312"/>
              <a:gd name="connsiteX54" fmla="*/ 1956122 w 3634451"/>
              <a:gd name="connsiteY54" fmla="*/ 2374565 h 2490312"/>
              <a:gd name="connsiteX55" fmla="*/ 2245489 w 3634451"/>
              <a:gd name="connsiteY55" fmla="*/ 2362990 h 2490312"/>
              <a:gd name="connsiteX56" fmla="*/ 2338086 w 3634451"/>
              <a:gd name="connsiteY56" fmla="*/ 2328266 h 2490312"/>
              <a:gd name="connsiteX57" fmla="*/ 2361236 w 3634451"/>
              <a:gd name="connsiteY57" fmla="*/ 2293542 h 2490312"/>
              <a:gd name="connsiteX58" fmla="*/ 2372810 w 3634451"/>
              <a:gd name="connsiteY58" fmla="*/ 2258818 h 2490312"/>
              <a:gd name="connsiteX59" fmla="*/ 2777924 w 3634451"/>
              <a:gd name="connsiteY59" fmla="*/ 2270393 h 2490312"/>
              <a:gd name="connsiteX60" fmla="*/ 3044141 w 3634451"/>
              <a:gd name="connsiteY60" fmla="*/ 2085197 h 2490312"/>
              <a:gd name="connsiteX61" fmla="*/ 2592730 w 3634451"/>
              <a:gd name="connsiteY61" fmla="*/ 1853704 h 2490312"/>
              <a:gd name="connsiteX62" fmla="*/ 2419109 w 3634451"/>
              <a:gd name="connsiteY62" fmla="*/ 1865278 h 2490312"/>
              <a:gd name="connsiteX63" fmla="*/ 2361236 w 3634451"/>
              <a:gd name="connsiteY63" fmla="*/ 1772682 h 2490312"/>
              <a:gd name="connsiteX64" fmla="*/ 2338087 w 3634451"/>
              <a:gd name="connsiteY64" fmla="*/ 1749531 h 2490312"/>
              <a:gd name="connsiteX65" fmla="*/ 2233914 w 3634451"/>
              <a:gd name="connsiteY65" fmla="*/ 1795831 h 2490312"/>
              <a:gd name="connsiteX66" fmla="*/ 2176041 w 3634451"/>
              <a:gd name="connsiteY66" fmla="*/ 1749532 h 2490312"/>
              <a:gd name="connsiteX67" fmla="*/ 2083443 w 3634451"/>
              <a:gd name="connsiteY67" fmla="*/ 1726382 h 2490312"/>
              <a:gd name="connsiteX68" fmla="*/ 2025570 w 3634451"/>
              <a:gd name="connsiteY68" fmla="*/ 1703233 h 2490312"/>
              <a:gd name="connsiteX69" fmla="*/ 1620456 w 3634451"/>
              <a:gd name="connsiteY69" fmla="*/ 1714808 h 2490312"/>
              <a:gd name="connsiteX70" fmla="*/ 1504709 w 3634451"/>
              <a:gd name="connsiteY70" fmla="*/ 1726382 h 2490312"/>
              <a:gd name="connsiteX71" fmla="*/ 1307939 w 3634451"/>
              <a:gd name="connsiteY71" fmla="*/ 1737957 h 2490312"/>
              <a:gd name="connsiteX72" fmla="*/ 1273215 w 3634451"/>
              <a:gd name="connsiteY72" fmla="*/ 1749532 h 2490312"/>
              <a:gd name="connsiteX73" fmla="*/ 1215342 w 3634451"/>
              <a:gd name="connsiteY73" fmla="*/ 1761107 h 2490312"/>
              <a:gd name="connsiteX74" fmla="*/ 1192193 w 3634451"/>
              <a:gd name="connsiteY74" fmla="*/ 1795831 h 2490312"/>
              <a:gd name="connsiteX75" fmla="*/ 1157469 w 3634451"/>
              <a:gd name="connsiteY75" fmla="*/ 1784256 h 2490312"/>
              <a:gd name="connsiteX76" fmla="*/ 1203767 w 3634451"/>
              <a:gd name="connsiteY76" fmla="*/ 1761107 h 2490312"/>
              <a:gd name="connsiteX77" fmla="*/ 1238491 w 3634451"/>
              <a:gd name="connsiteY77" fmla="*/ 1749532 h 2490312"/>
              <a:gd name="connsiteX78" fmla="*/ 1284790 w 3634451"/>
              <a:gd name="connsiteY78" fmla="*/ 1726382 h 2490312"/>
              <a:gd name="connsiteX79" fmla="*/ 1412112 w 3634451"/>
              <a:gd name="connsiteY79" fmla="*/ 1714808 h 2490312"/>
              <a:gd name="connsiteX80" fmla="*/ 1493134 w 3634451"/>
              <a:gd name="connsiteY80" fmla="*/ 1703233 h 2490312"/>
              <a:gd name="connsiteX81" fmla="*/ 1666755 w 3634451"/>
              <a:gd name="connsiteY81" fmla="*/ 1691658 h 2490312"/>
              <a:gd name="connsiteX82" fmla="*/ 1875099 w 3634451"/>
              <a:gd name="connsiteY82" fmla="*/ 1656934 h 2490312"/>
              <a:gd name="connsiteX83" fmla="*/ 1956122 w 3634451"/>
              <a:gd name="connsiteY83" fmla="*/ 1645360 h 2490312"/>
              <a:gd name="connsiteX84" fmla="*/ 2048719 w 3634451"/>
              <a:gd name="connsiteY84" fmla="*/ 1622210 h 2490312"/>
              <a:gd name="connsiteX85" fmla="*/ 2106593 w 3634451"/>
              <a:gd name="connsiteY85" fmla="*/ 1610636 h 2490312"/>
              <a:gd name="connsiteX86" fmla="*/ 2164466 w 3634451"/>
              <a:gd name="connsiteY86" fmla="*/ 1587486 h 2490312"/>
              <a:gd name="connsiteX87" fmla="*/ 2233914 w 3634451"/>
              <a:gd name="connsiteY87" fmla="*/ 1575912 h 2490312"/>
              <a:gd name="connsiteX88" fmla="*/ 2268638 w 3634451"/>
              <a:gd name="connsiteY88" fmla="*/ 1564337 h 2490312"/>
              <a:gd name="connsiteX89" fmla="*/ 2326512 w 3634451"/>
              <a:gd name="connsiteY89" fmla="*/ 1552762 h 2490312"/>
              <a:gd name="connsiteX90" fmla="*/ 2395960 w 3634451"/>
              <a:gd name="connsiteY90" fmla="*/ 1529613 h 2490312"/>
              <a:gd name="connsiteX91" fmla="*/ 2442258 w 3634451"/>
              <a:gd name="connsiteY91" fmla="*/ 1506463 h 2490312"/>
              <a:gd name="connsiteX92" fmla="*/ 2500132 w 3634451"/>
              <a:gd name="connsiteY92" fmla="*/ 1494889 h 2490312"/>
              <a:gd name="connsiteX93" fmla="*/ 2546431 w 3634451"/>
              <a:gd name="connsiteY93" fmla="*/ 1483314 h 2490312"/>
              <a:gd name="connsiteX94" fmla="*/ 2581155 w 3634451"/>
              <a:gd name="connsiteY94" fmla="*/ 1471739 h 2490312"/>
              <a:gd name="connsiteX95" fmla="*/ 2673752 w 3634451"/>
              <a:gd name="connsiteY95" fmla="*/ 1448590 h 2490312"/>
              <a:gd name="connsiteX96" fmla="*/ 2743200 w 3634451"/>
              <a:gd name="connsiteY96" fmla="*/ 1425441 h 2490312"/>
              <a:gd name="connsiteX97" fmla="*/ 2777924 w 3634451"/>
              <a:gd name="connsiteY97" fmla="*/ 1402291 h 2490312"/>
              <a:gd name="connsiteX98" fmla="*/ 2939970 w 3634451"/>
              <a:gd name="connsiteY98" fmla="*/ 1355993 h 2490312"/>
              <a:gd name="connsiteX99" fmla="*/ 3020993 w 3634451"/>
              <a:gd name="connsiteY99" fmla="*/ 1332843 h 2490312"/>
              <a:gd name="connsiteX100" fmla="*/ 3055717 w 3634451"/>
              <a:gd name="connsiteY100" fmla="*/ 1309694 h 2490312"/>
              <a:gd name="connsiteX101" fmla="*/ 3102015 w 3634451"/>
              <a:gd name="connsiteY101" fmla="*/ 1298119 h 2490312"/>
              <a:gd name="connsiteX102" fmla="*/ 3136739 w 3634451"/>
              <a:gd name="connsiteY102" fmla="*/ 1286545 h 2490312"/>
              <a:gd name="connsiteX103" fmla="*/ 3159889 w 3634451"/>
              <a:gd name="connsiteY103" fmla="*/ 1263395 h 2490312"/>
              <a:gd name="connsiteX104" fmla="*/ 3298785 w 3634451"/>
              <a:gd name="connsiteY104" fmla="*/ 1217096 h 2490312"/>
              <a:gd name="connsiteX105" fmla="*/ 3356658 w 3634451"/>
              <a:gd name="connsiteY105" fmla="*/ 1193947 h 2490312"/>
              <a:gd name="connsiteX106" fmla="*/ 3426107 w 3634451"/>
              <a:gd name="connsiteY106" fmla="*/ 1170798 h 2490312"/>
              <a:gd name="connsiteX107" fmla="*/ 3472405 w 3634451"/>
              <a:gd name="connsiteY107" fmla="*/ 1147648 h 2490312"/>
              <a:gd name="connsiteX108" fmla="*/ 3553428 w 3634451"/>
              <a:gd name="connsiteY108" fmla="*/ 1136074 h 2490312"/>
              <a:gd name="connsiteX109" fmla="*/ 3634451 w 3634451"/>
              <a:gd name="connsiteY109" fmla="*/ 1101350 h 24903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</a:cxnLst>
            <a:rect l="l" t="t" r="r" b="b"/>
            <a:pathLst>
              <a:path w="3634451" h="2490312">
                <a:moveTo>
                  <a:pt x="821803" y="649937"/>
                </a:moveTo>
                <a:cubicBezTo>
                  <a:pt x="837236" y="630646"/>
                  <a:pt x="849344" y="608141"/>
                  <a:pt x="868101" y="592063"/>
                </a:cubicBezTo>
                <a:cubicBezTo>
                  <a:pt x="877364" y="584123"/>
                  <a:pt x="781291" y="568914"/>
                  <a:pt x="902825" y="580489"/>
                </a:cubicBezTo>
                <a:cubicBezTo>
                  <a:pt x="1024359" y="592064"/>
                  <a:pt x="1589590" y="669228"/>
                  <a:pt x="1597307" y="661511"/>
                </a:cubicBezTo>
                <a:cubicBezTo>
                  <a:pt x="1621435" y="589129"/>
                  <a:pt x="1705337" y="532261"/>
                  <a:pt x="1759352" y="476317"/>
                </a:cubicBezTo>
                <a:cubicBezTo>
                  <a:pt x="1813367" y="420373"/>
                  <a:pt x="1917539" y="348994"/>
                  <a:pt x="1921397" y="325845"/>
                </a:cubicBezTo>
                <a:cubicBezTo>
                  <a:pt x="1917539" y="275688"/>
                  <a:pt x="1668683" y="134863"/>
                  <a:pt x="1574157" y="82777"/>
                </a:cubicBezTo>
                <a:cubicBezTo>
                  <a:pt x="1479631" y="30691"/>
                  <a:pt x="1433333" y="26833"/>
                  <a:pt x="1354239" y="13329"/>
                </a:cubicBezTo>
                <a:cubicBezTo>
                  <a:pt x="1275145" y="-175"/>
                  <a:pt x="1192193" y="-2103"/>
                  <a:pt x="1099595" y="1755"/>
                </a:cubicBezTo>
                <a:cubicBezTo>
                  <a:pt x="1006997" y="5613"/>
                  <a:pt x="856526" y="34550"/>
                  <a:pt x="798653" y="36479"/>
                </a:cubicBezTo>
                <a:cubicBezTo>
                  <a:pt x="740780" y="38408"/>
                  <a:pt x="767788" y="21046"/>
                  <a:pt x="752355" y="13329"/>
                </a:cubicBezTo>
                <a:cubicBezTo>
                  <a:pt x="559443" y="21046"/>
                  <a:pt x="366158" y="22217"/>
                  <a:pt x="173620" y="36479"/>
                </a:cubicBezTo>
                <a:cubicBezTo>
                  <a:pt x="149751" y="38247"/>
                  <a:pt x="119164" y="64037"/>
                  <a:pt x="104172" y="82777"/>
                </a:cubicBezTo>
                <a:cubicBezTo>
                  <a:pt x="60076" y="137897"/>
                  <a:pt x="105829" y="100964"/>
                  <a:pt x="46299" y="140651"/>
                </a:cubicBezTo>
                <a:cubicBezTo>
                  <a:pt x="42441" y="152226"/>
                  <a:pt x="40180" y="164462"/>
                  <a:pt x="34724" y="175375"/>
                </a:cubicBezTo>
                <a:cubicBezTo>
                  <a:pt x="-10152" y="265126"/>
                  <a:pt x="29094" y="157543"/>
                  <a:pt x="0" y="244823"/>
                </a:cubicBezTo>
                <a:cubicBezTo>
                  <a:pt x="3858" y="287264"/>
                  <a:pt x="-4651" y="332739"/>
                  <a:pt x="11575" y="372145"/>
                </a:cubicBezTo>
                <a:cubicBezTo>
                  <a:pt x="36418" y="432477"/>
                  <a:pt x="69803" y="437853"/>
                  <a:pt x="115747" y="453167"/>
                </a:cubicBezTo>
                <a:cubicBezTo>
                  <a:pt x="119605" y="468600"/>
                  <a:pt x="118498" y="486230"/>
                  <a:pt x="127322" y="499466"/>
                </a:cubicBezTo>
                <a:cubicBezTo>
                  <a:pt x="135038" y="511041"/>
                  <a:pt x="151183" y="513925"/>
                  <a:pt x="162046" y="522615"/>
                </a:cubicBezTo>
                <a:cubicBezTo>
                  <a:pt x="207442" y="558932"/>
                  <a:pt x="159615" y="537239"/>
                  <a:pt x="219919" y="557339"/>
                </a:cubicBezTo>
                <a:lnTo>
                  <a:pt x="277793" y="615213"/>
                </a:lnTo>
                <a:cubicBezTo>
                  <a:pt x="289368" y="626788"/>
                  <a:pt x="296466" y="646727"/>
                  <a:pt x="312517" y="649937"/>
                </a:cubicBezTo>
                <a:cubicBezTo>
                  <a:pt x="352282" y="657890"/>
                  <a:pt x="378560" y="662192"/>
                  <a:pt x="416689" y="673086"/>
                </a:cubicBezTo>
                <a:cubicBezTo>
                  <a:pt x="428420" y="676438"/>
                  <a:pt x="439296" y="683235"/>
                  <a:pt x="451413" y="684661"/>
                </a:cubicBezTo>
                <a:cubicBezTo>
                  <a:pt x="505195" y="690988"/>
                  <a:pt x="559443" y="692378"/>
                  <a:pt x="613458" y="696236"/>
                </a:cubicBezTo>
                <a:cubicBezTo>
                  <a:pt x="729723" y="688969"/>
                  <a:pt x="768999" y="727516"/>
                  <a:pt x="821803" y="661512"/>
                </a:cubicBezTo>
                <a:cubicBezTo>
                  <a:pt x="830493" y="650649"/>
                  <a:pt x="837236" y="638363"/>
                  <a:pt x="844952" y="626788"/>
                </a:cubicBezTo>
                <a:cubicBezTo>
                  <a:pt x="872681" y="793158"/>
                  <a:pt x="835289" y="627392"/>
                  <a:pt x="879676" y="730960"/>
                </a:cubicBezTo>
                <a:cubicBezTo>
                  <a:pt x="924522" y="835599"/>
                  <a:pt x="856283" y="724805"/>
                  <a:pt x="914400" y="811982"/>
                </a:cubicBezTo>
                <a:cubicBezTo>
                  <a:pt x="918258" y="835132"/>
                  <a:pt x="920884" y="858521"/>
                  <a:pt x="925975" y="881431"/>
                </a:cubicBezTo>
                <a:cubicBezTo>
                  <a:pt x="931610" y="906787"/>
                  <a:pt x="948211" y="941639"/>
                  <a:pt x="960699" y="962453"/>
                </a:cubicBezTo>
                <a:cubicBezTo>
                  <a:pt x="975013" y="986310"/>
                  <a:pt x="1006998" y="1031901"/>
                  <a:pt x="1006998" y="1031901"/>
                </a:cubicBezTo>
                <a:cubicBezTo>
                  <a:pt x="1010856" y="1043476"/>
                  <a:pt x="1012295" y="1056164"/>
                  <a:pt x="1018572" y="1066626"/>
                </a:cubicBezTo>
                <a:cubicBezTo>
                  <a:pt x="1024187" y="1075984"/>
                  <a:pt x="1037423" y="1079745"/>
                  <a:pt x="1041722" y="1089775"/>
                </a:cubicBezTo>
                <a:cubicBezTo>
                  <a:pt x="1049472" y="1107857"/>
                  <a:pt x="1045546" y="1129566"/>
                  <a:pt x="1053296" y="1147648"/>
                </a:cubicBezTo>
                <a:cubicBezTo>
                  <a:pt x="1057595" y="1157679"/>
                  <a:pt x="1070103" y="1161918"/>
                  <a:pt x="1076446" y="1170798"/>
                </a:cubicBezTo>
                <a:cubicBezTo>
                  <a:pt x="1089522" y="1189105"/>
                  <a:pt x="1099595" y="1209380"/>
                  <a:pt x="1111170" y="1228671"/>
                </a:cubicBezTo>
                <a:cubicBezTo>
                  <a:pt x="1122745" y="1294261"/>
                  <a:pt x="1133432" y="1360014"/>
                  <a:pt x="1145894" y="1425441"/>
                </a:cubicBezTo>
                <a:cubicBezTo>
                  <a:pt x="1173875" y="1572341"/>
                  <a:pt x="1139047" y="1341217"/>
                  <a:pt x="1169043" y="1541188"/>
                </a:cubicBezTo>
                <a:cubicBezTo>
                  <a:pt x="1197767" y="1732682"/>
                  <a:pt x="1166884" y="1652615"/>
                  <a:pt x="1226917" y="1772681"/>
                </a:cubicBezTo>
                <a:cubicBezTo>
                  <a:pt x="1230775" y="1884570"/>
                  <a:pt x="1231508" y="1996610"/>
                  <a:pt x="1238491" y="2108347"/>
                </a:cubicBezTo>
                <a:cubicBezTo>
                  <a:pt x="1239941" y="2131553"/>
                  <a:pt x="1277073" y="2158504"/>
                  <a:pt x="1273215" y="2177795"/>
                </a:cubicBezTo>
                <a:cubicBezTo>
                  <a:pt x="1269357" y="2197086"/>
                  <a:pt x="1208794" y="2215364"/>
                  <a:pt x="1215342" y="2224094"/>
                </a:cubicBezTo>
                <a:cubicBezTo>
                  <a:pt x="1232035" y="2246352"/>
                  <a:pt x="1302152" y="2243386"/>
                  <a:pt x="1342663" y="2270393"/>
                </a:cubicBezTo>
                <a:cubicBezTo>
                  <a:pt x="1383174" y="2297400"/>
                  <a:pt x="1419828" y="2347557"/>
                  <a:pt x="1458410" y="2386139"/>
                </a:cubicBezTo>
                <a:lnTo>
                  <a:pt x="1516284" y="2444013"/>
                </a:lnTo>
                <a:cubicBezTo>
                  <a:pt x="1603564" y="2473107"/>
                  <a:pt x="1495981" y="2433861"/>
                  <a:pt x="1585732" y="2478737"/>
                </a:cubicBezTo>
                <a:cubicBezTo>
                  <a:pt x="1596645" y="2484193"/>
                  <a:pt x="1608881" y="2486454"/>
                  <a:pt x="1620456" y="2490312"/>
                </a:cubicBezTo>
                <a:cubicBezTo>
                  <a:pt x="1655180" y="2486454"/>
                  <a:pt x="1691483" y="2489785"/>
                  <a:pt x="1724628" y="2478737"/>
                </a:cubicBezTo>
                <a:cubicBezTo>
                  <a:pt x="1740157" y="2473561"/>
                  <a:pt x="1745732" y="2453093"/>
                  <a:pt x="1759352" y="2444013"/>
                </a:cubicBezTo>
                <a:cubicBezTo>
                  <a:pt x="1769316" y="2437371"/>
                  <a:pt x="1834200" y="2422407"/>
                  <a:pt x="1840375" y="2420863"/>
                </a:cubicBezTo>
                <a:cubicBezTo>
                  <a:pt x="1851950" y="2413147"/>
                  <a:pt x="1862313" y="2403194"/>
                  <a:pt x="1875099" y="2397714"/>
                </a:cubicBezTo>
                <a:cubicBezTo>
                  <a:pt x="1889721" y="2391448"/>
                  <a:pt x="1906102" y="2390509"/>
                  <a:pt x="1921398" y="2386139"/>
                </a:cubicBezTo>
                <a:cubicBezTo>
                  <a:pt x="1933129" y="2382787"/>
                  <a:pt x="1943952" y="2375434"/>
                  <a:pt x="1956122" y="2374565"/>
                </a:cubicBezTo>
                <a:cubicBezTo>
                  <a:pt x="2052409" y="2367687"/>
                  <a:pt x="2149033" y="2366848"/>
                  <a:pt x="2245489" y="2362990"/>
                </a:cubicBezTo>
                <a:cubicBezTo>
                  <a:pt x="2276639" y="2355202"/>
                  <a:pt x="2312146" y="2349882"/>
                  <a:pt x="2338086" y="2328266"/>
                </a:cubicBezTo>
                <a:cubicBezTo>
                  <a:pt x="2348773" y="2319360"/>
                  <a:pt x="2353519" y="2305117"/>
                  <a:pt x="2361236" y="2293542"/>
                </a:cubicBezTo>
                <a:cubicBezTo>
                  <a:pt x="2365094" y="2281967"/>
                  <a:pt x="2303362" y="2262676"/>
                  <a:pt x="2372810" y="2258818"/>
                </a:cubicBezTo>
                <a:cubicBezTo>
                  <a:pt x="2442258" y="2254960"/>
                  <a:pt x="2666036" y="2299330"/>
                  <a:pt x="2777924" y="2270393"/>
                </a:cubicBezTo>
                <a:cubicBezTo>
                  <a:pt x="2889812" y="2241456"/>
                  <a:pt x="3075007" y="2154645"/>
                  <a:pt x="3044141" y="2085197"/>
                </a:cubicBezTo>
                <a:cubicBezTo>
                  <a:pt x="3013275" y="2015749"/>
                  <a:pt x="2579842" y="1892368"/>
                  <a:pt x="2592730" y="1853704"/>
                </a:cubicBezTo>
                <a:cubicBezTo>
                  <a:pt x="2588872" y="1807405"/>
                  <a:pt x="2457691" y="1878782"/>
                  <a:pt x="2419109" y="1865278"/>
                </a:cubicBezTo>
                <a:cubicBezTo>
                  <a:pt x="2380527" y="1851774"/>
                  <a:pt x="2374740" y="1791973"/>
                  <a:pt x="2361236" y="1772682"/>
                </a:cubicBezTo>
                <a:cubicBezTo>
                  <a:pt x="2347732" y="1753391"/>
                  <a:pt x="2359307" y="1745673"/>
                  <a:pt x="2338087" y="1749531"/>
                </a:cubicBezTo>
                <a:cubicBezTo>
                  <a:pt x="2316867" y="1753389"/>
                  <a:pt x="2292655" y="1825201"/>
                  <a:pt x="2233914" y="1795831"/>
                </a:cubicBezTo>
                <a:cubicBezTo>
                  <a:pt x="2212381" y="1774297"/>
                  <a:pt x="2205246" y="1764134"/>
                  <a:pt x="2176041" y="1749532"/>
                </a:cubicBezTo>
                <a:cubicBezTo>
                  <a:pt x="2145486" y="1734254"/>
                  <a:pt x="2116464" y="1736288"/>
                  <a:pt x="2083443" y="1726382"/>
                </a:cubicBezTo>
                <a:cubicBezTo>
                  <a:pt x="2063542" y="1720412"/>
                  <a:pt x="2044861" y="1710949"/>
                  <a:pt x="2025570" y="1703233"/>
                </a:cubicBezTo>
                <a:lnTo>
                  <a:pt x="1620456" y="1714808"/>
                </a:lnTo>
                <a:cubicBezTo>
                  <a:pt x="1581719" y="1716530"/>
                  <a:pt x="1543378" y="1723518"/>
                  <a:pt x="1504709" y="1726382"/>
                </a:cubicBezTo>
                <a:cubicBezTo>
                  <a:pt x="1439185" y="1731236"/>
                  <a:pt x="1373529" y="1734099"/>
                  <a:pt x="1307939" y="1737957"/>
                </a:cubicBezTo>
                <a:cubicBezTo>
                  <a:pt x="1296364" y="1741815"/>
                  <a:pt x="1285051" y="1746573"/>
                  <a:pt x="1273215" y="1749532"/>
                </a:cubicBezTo>
                <a:cubicBezTo>
                  <a:pt x="1254129" y="1754304"/>
                  <a:pt x="1232423" y="1751346"/>
                  <a:pt x="1215342" y="1761107"/>
                </a:cubicBezTo>
                <a:cubicBezTo>
                  <a:pt x="1203264" y="1768009"/>
                  <a:pt x="1199909" y="1784256"/>
                  <a:pt x="1192193" y="1795831"/>
                </a:cubicBezTo>
                <a:cubicBezTo>
                  <a:pt x="1180618" y="1791973"/>
                  <a:pt x="1153611" y="1795831"/>
                  <a:pt x="1157469" y="1784256"/>
                </a:cubicBezTo>
                <a:cubicBezTo>
                  <a:pt x="1162925" y="1767887"/>
                  <a:pt x="1187908" y="1767904"/>
                  <a:pt x="1203767" y="1761107"/>
                </a:cubicBezTo>
                <a:cubicBezTo>
                  <a:pt x="1214981" y="1756301"/>
                  <a:pt x="1227277" y="1754338"/>
                  <a:pt x="1238491" y="1749532"/>
                </a:cubicBezTo>
                <a:cubicBezTo>
                  <a:pt x="1254351" y="1742735"/>
                  <a:pt x="1267870" y="1729766"/>
                  <a:pt x="1284790" y="1726382"/>
                </a:cubicBezTo>
                <a:cubicBezTo>
                  <a:pt x="1326578" y="1718024"/>
                  <a:pt x="1369757" y="1719514"/>
                  <a:pt x="1412112" y="1714808"/>
                </a:cubicBezTo>
                <a:cubicBezTo>
                  <a:pt x="1439227" y="1711795"/>
                  <a:pt x="1465964" y="1705703"/>
                  <a:pt x="1493134" y="1703233"/>
                </a:cubicBezTo>
                <a:cubicBezTo>
                  <a:pt x="1550898" y="1697982"/>
                  <a:pt x="1608881" y="1695516"/>
                  <a:pt x="1666755" y="1691658"/>
                </a:cubicBezTo>
                <a:cubicBezTo>
                  <a:pt x="1736203" y="1680083"/>
                  <a:pt x="1805401" y="1666890"/>
                  <a:pt x="1875099" y="1656934"/>
                </a:cubicBezTo>
                <a:cubicBezTo>
                  <a:pt x="1902107" y="1653076"/>
                  <a:pt x="1929211" y="1649845"/>
                  <a:pt x="1956122" y="1645360"/>
                </a:cubicBezTo>
                <a:cubicBezTo>
                  <a:pt x="2084118" y="1624028"/>
                  <a:pt x="1959263" y="1644574"/>
                  <a:pt x="2048719" y="1622210"/>
                </a:cubicBezTo>
                <a:cubicBezTo>
                  <a:pt x="2067805" y="1617439"/>
                  <a:pt x="2087302" y="1614494"/>
                  <a:pt x="2106593" y="1610636"/>
                </a:cubicBezTo>
                <a:cubicBezTo>
                  <a:pt x="2125884" y="1602919"/>
                  <a:pt x="2144421" y="1592953"/>
                  <a:pt x="2164466" y="1587486"/>
                </a:cubicBezTo>
                <a:cubicBezTo>
                  <a:pt x="2187108" y="1581311"/>
                  <a:pt x="2211004" y="1581003"/>
                  <a:pt x="2233914" y="1575912"/>
                </a:cubicBezTo>
                <a:cubicBezTo>
                  <a:pt x="2245824" y="1573265"/>
                  <a:pt x="2256801" y="1567296"/>
                  <a:pt x="2268638" y="1564337"/>
                </a:cubicBezTo>
                <a:cubicBezTo>
                  <a:pt x="2287724" y="1559565"/>
                  <a:pt x="2307532" y="1557938"/>
                  <a:pt x="2326512" y="1552762"/>
                </a:cubicBezTo>
                <a:cubicBezTo>
                  <a:pt x="2350054" y="1546342"/>
                  <a:pt x="2374135" y="1540526"/>
                  <a:pt x="2395960" y="1529613"/>
                </a:cubicBezTo>
                <a:cubicBezTo>
                  <a:pt x="2411393" y="1521896"/>
                  <a:pt x="2425889" y="1511919"/>
                  <a:pt x="2442258" y="1506463"/>
                </a:cubicBezTo>
                <a:cubicBezTo>
                  <a:pt x="2460922" y="1500242"/>
                  <a:pt x="2480927" y="1499157"/>
                  <a:pt x="2500132" y="1494889"/>
                </a:cubicBezTo>
                <a:cubicBezTo>
                  <a:pt x="2515661" y="1491438"/>
                  <a:pt x="2531135" y="1487684"/>
                  <a:pt x="2546431" y="1483314"/>
                </a:cubicBezTo>
                <a:cubicBezTo>
                  <a:pt x="2558162" y="1479962"/>
                  <a:pt x="2569384" y="1474949"/>
                  <a:pt x="2581155" y="1471739"/>
                </a:cubicBezTo>
                <a:cubicBezTo>
                  <a:pt x="2611850" y="1463368"/>
                  <a:pt x="2643569" y="1458651"/>
                  <a:pt x="2673752" y="1448590"/>
                </a:cubicBezTo>
                <a:lnTo>
                  <a:pt x="2743200" y="1425441"/>
                </a:lnTo>
                <a:cubicBezTo>
                  <a:pt x="2754775" y="1417724"/>
                  <a:pt x="2765212" y="1407941"/>
                  <a:pt x="2777924" y="1402291"/>
                </a:cubicBezTo>
                <a:cubicBezTo>
                  <a:pt x="2844808" y="1372564"/>
                  <a:pt x="2866396" y="1380518"/>
                  <a:pt x="2939970" y="1355993"/>
                </a:cubicBezTo>
                <a:cubicBezTo>
                  <a:pt x="2989786" y="1339387"/>
                  <a:pt x="2962857" y="1347377"/>
                  <a:pt x="3020993" y="1332843"/>
                </a:cubicBezTo>
                <a:cubicBezTo>
                  <a:pt x="3032568" y="1325127"/>
                  <a:pt x="3042931" y="1315174"/>
                  <a:pt x="3055717" y="1309694"/>
                </a:cubicBezTo>
                <a:cubicBezTo>
                  <a:pt x="3070338" y="1303428"/>
                  <a:pt x="3086719" y="1302489"/>
                  <a:pt x="3102015" y="1298119"/>
                </a:cubicBezTo>
                <a:cubicBezTo>
                  <a:pt x="3113746" y="1294767"/>
                  <a:pt x="3125164" y="1290403"/>
                  <a:pt x="3136739" y="1286545"/>
                </a:cubicBezTo>
                <a:cubicBezTo>
                  <a:pt x="3144456" y="1278828"/>
                  <a:pt x="3150809" y="1269448"/>
                  <a:pt x="3159889" y="1263395"/>
                </a:cubicBezTo>
                <a:cubicBezTo>
                  <a:pt x="3221272" y="1222473"/>
                  <a:pt x="3214106" y="1250967"/>
                  <a:pt x="3298785" y="1217096"/>
                </a:cubicBezTo>
                <a:cubicBezTo>
                  <a:pt x="3318076" y="1209380"/>
                  <a:pt x="3337132" y="1201047"/>
                  <a:pt x="3356658" y="1193947"/>
                </a:cubicBezTo>
                <a:cubicBezTo>
                  <a:pt x="3379591" y="1185608"/>
                  <a:pt x="3404282" y="1181711"/>
                  <a:pt x="3426107" y="1170798"/>
                </a:cubicBezTo>
                <a:cubicBezTo>
                  <a:pt x="3441540" y="1163081"/>
                  <a:pt x="3455759" y="1152188"/>
                  <a:pt x="3472405" y="1147648"/>
                </a:cubicBezTo>
                <a:cubicBezTo>
                  <a:pt x="3498726" y="1140470"/>
                  <a:pt x="3526420" y="1139932"/>
                  <a:pt x="3553428" y="1136074"/>
                </a:cubicBezTo>
                <a:cubicBezTo>
                  <a:pt x="3628052" y="1111199"/>
                  <a:pt x="3605621" y="1130178"/>
                  <a:pt x="3634451" y="1101350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3367066" y="1331089"/>
            <a:ext cx="2593896" cy="1134319"/>
          </a:xfrm>
          <a:custGeom>
            <a:avLst/>
            <a:gdLst>
              <a:gd name="connsiteX0" fmla="*/ 163212 w 2593896"/>
              <a:gd name="connsiteY0" fmla="*/ 520860 h 1134319"/>
              <a:gd name="connsiteX1" fmla="*/ 59040 w 2593896"/>
              <a:gd name="connsiteY1" fmla="*/ 544010 h 1134319"/>
              <a:gd name="connsiteX2" fmla="*/ 24316 w 2593896"/>
              <a:gd name="connsiteY2" fmla="*/ 567159 h 1134319"/>
              <a:gd name="connsiteX3" fmla="*/ 12742 w 2593896"/>
              <a:gd name="connsiteY3" fmla="*/ 752354 h 1134319"/>
              <a:gd name="connsiteX4" fmla="*/ 35891 w 2593896"/>
              <a:gd name="connsiteY4" fmla="*/ 787078 h 1134319"/>
              <a:gd name="connsiteX5" fmla="*/ 70615 w 2593896"/>
              <a:gd name="connsiteY5" fmla="*/ 844952 h 1134319"/>
              <a:gd name="connsiteX6" fmla="*/ 105339 w 2593896"/>
              <a:gd name="connsiteY6" fmla="*/ 914400 h 1134319"/>
              <a:gd name="connsiteX7" fmla="*/ 140063 w 2593896"/>
              <a:gd name="connsiteY7" fmla="*/ 983848 h 1134319"/>
              <a:gd name="connsiteX8" fmla="*/ 186362 w 2593896"/>
              <a:gd name="connsiteY8" fmla="*/ 1018572 h 1134319"/>
              <a:gd name="connsiteX9" fmla="*/ 209511 w 2593896"/>
              <a:gd name="connsiteY9" fmla="*/ 1053296 h 1134319"/>
              <a:gd name="connsiteX10" fmla="*/ 255810 w 2593896"/>
              <a:gd name="connsiteY10" fmla="*/ 1064870 h 1134319"/>
              <a:gd name="connsiteX11" fmla="*/ 290534 w 2593896"/>
              <a:gd name="connsiteY11" fmla="*/ 1076445 h 1134319"/>
              <a:gd name="connsiteX12" fmla="*/ 325258 w 2593896"/>
              <a:gd name="connsiteY12" fmla="*/ 1099595 h 1134319"/>
              <a:gd name="connsiteX13" fmla="*/ 429430 w 2593896"/>
              <a:gd name="connsiteY13" fmla="*/ 1134319 h 1134319"/>
              <a:gd name="connsiteX14" fmla="*/ 614625 w 2593896"/>
              <a:gd name="connsiteY14" fmla="*/ 1111169 h 1134319"/>
              <a:gd name="connsiteX15" fmla="*/ 649349 w 2593896"/>
              <a:gd name="connsiteY15" fmla="*/ 1099595 h 1134319"/>
              <a:gd name="connsiteX16" fmla="*/ 730372 w 2593896"/>
              <a:gd name="connsiteY16" fmla="*/ 1006997 h 1134319"/>
              <a:gd name="connsiteX17" fmla="*/ 753521 w 2593896"/>
              <a:gd name="connsiteY17" fmla="*/ 972273 h 1134319"/>
              <a:gd name="connsiteX18" fmla="*/ 776671 w 2593896"/>
              <a:gd name="connsiteY18" fmla="*/ 937549 h 1134319"/>
              <a:gd name="connsiteX19" fmla="*/ 799820 w 2593896"/>
              <a:gd name="connsiteY19" fmla="*/ 891250 h 1134319"/>
              <a:gd name="connsiteX20" fmla="*/ 776671 w 2593896"/>
              <a:gd name="connsiteY20" fmla="*/ 729205 h 1134319"/>
              <a:gd name="connsiteX21" fmla="*/ 753521 w 2593896"/>
              <a:gd name="connsiteY21" fmla="*/ 694481 h 1134319"/>
              <a:gd name="connsiteX22" fmla="*/ 707223 w 2593896"/>
              <a:gd name="connsiteY22" fmla="*/ 601883 h 1134319"/>
              <a:gd name="connsiteX23" fmla="*/ 695648 w 2593896"/>
              <a:gd name="connsiteY23" fmla="*/ 567159 h 1134319"/>
              <a:gd name="connsiteX24" fmla="*/ 649349 w 2593896"/>
              <a:gd name="connsiteY24" fmla="*/ 555584 h 1134319"/>
              <a:gd name="connsiteX25" fmla="*/ 533602 w 2593896"/>
              <a:gd name="connsiteY25" fmla="*/ 532435 h 1134319"/>
              <a:gd name="connsiteX26" fmla="*/ 151638 w 2593896"/>
              <a:gd name="connsiteY26" fmla="*/ 486136 h 1134319"/>
              <a:gd name="connsiteX27" fmla="*/ 232661 w 2593896"/>
              <a:gd name="connsiteY27" fmla="*/ 462987 h 1134319"/>
              <a:gd name="connsiteX28" fmla="*/ 267385 w 2593896"/>
              <a:gd name="connsiteY28" fmla="*/ 439838 h 1134319"/>
              <a:gd name="connsiteX29" fmla="*/ 406281 w 2593896"/>
              <a:gd name="connsiteY29" fmla="*/ 416688 h 1134319"/>
              <a:gd name="connsiteX30" fmla="*/ 452580 w 2593896"/>
              <a:gd name="connsiteY30" fmla="*/ 393539 h 1134319"/>
              <a:gd name="connsiteX31" fmla="*/ 510453 w 2593896"/>
              <a:gd name="connsiteY31" fmla="*/ 381964 h 1134319"/>
              <a:gd name="connsiteX32" fmla="*/ 660924 w 2593896"/>
              <a:gd name="connsiteY32" fmla="*/ 358815 h 1134319"/>
              <a:gd name="connsiteX33" fmla="*/ 776671 w 2593896"/>
              <a:gd name="connsiteY33" fmla="*/ 335665 h 1134319"/>
              <a:gd name="connsiteX34" fmla="*/ 846119 w 2593896"/>
              <a:gd name="connsiteY34" fmla="*/ 312516 h 1134319"/>
              <a:gd name="connsiteX35" fmla="*/ 938716 w 2593896"/>
              <a:gd name="connsiteY35" fmla="*/ 289367 h 1134319"/>
              <a:gd name="connsiteX36" fmla="*/ 973440 w 2593896"/>
              <a:gd name="connsiteY36" fmla="*/ 266217 h 1134319"/>
              <a:gd name="connsiteX37" fmla="*/ 1077612 w 2593896"/>
              <a:gd name="connsiteY37" fmla="*/ 219919 h 1134319"/>
              <a:gd name="connsiteX38" fmla="*/ 1100762 w 2593896"/>
              <a:gd name="connsiteY38" fmla="*/ 196769 h 1134319"/>
              <a:gd name="connsiteX39" fmla="*/ 1158635 w 2593896"/>
              <a:gd name="connsiteY39" fmla="*/ 185195 h 1134319"/>
              <a:gd name="connsiteX40" fmla="*/ 1204934 w 2593896"/>
              <a:gd name="connsiteY40" fmla="*/ 173620 h 1134319"/>
              <a:gd name="connsiteX41" fmla="*/ 1320681 w 2593896"/>
              <a:gd name="connsiteY41" fmla="*/ 138896 h 1134319"/>
              <a:gd name="connsiteX42" fmla="*/ 1378554 w 2593896"/>
              <a:gd name="connsiteY42" fmla="*/ 127321 h 1134319"/>
              <a:gd name="connsiteX43" fmla="*/ 1448002 w 2593896"/>
              <a:gd name="connsiteY43" fmla="*/ 115746 h 1134319"/>
              <a:gd name="connsiteX44" fmla="*/ 1482726 w 2593896"/>
              <a:gd name="connsiteY44" fmla="*/ 104172 h 1134319"/>
              <a:gd name="connsiteX45" fmla="*/ 1529025 w 2593896"/>
              <a:gd name="connsiteY45" fmla="*/ 92597 h 1134319"/>
              <a:gd name="connsiteX46" fmla="*/ 1633197 w 2593896"/>
              <a:gd name="connsiteY46" fmla="*/ 57873 h 1134319"/>
              <a:gd name="connsiteX47" fmla="*/ 1667921 w 2593896"/>
              <a:gd name="connsiteY47" fmla="*/ 46298 h 1134319"/>
              <a:gd name="connsiteX48" fmla="*/ 1760519 w 2593896"/>
              <a:gd name="connsiteY48" fmla="*/ 23149 h 1134319"/>
              <a:gd name="connsiteX49" fmla="*/ 1853116 w 2593896"/>
              <a:gd name="connsiteY49" fmla="*/ 0 h 1134319"/>
              <a:gd name="connsiteX50" fmla="*/ 2570747 w 2593896"/>
              <a:gd name="connsiteY50" fmla="*/ 11574 h 1134319"/>
              <a:gd name="connsiteX51" fmla="*/ 2593896 w 2593896"/>
              <a:gd name="connsiteY51" fmla="*/ 34724 h 11343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2593896" h="1134319">
                <a:moveTo>
                  <a:pt x="163212" y="520860"/>
                </a:moveTo>
                <a:cubicBezTo>
                  <a:pt x="136536" y="525306"/>
                  <a:pt x="87535" y="529762"/>
                  <a:pt x="59040" y="544010"/>
                </a:cubicBezTo>
                <a:cubicBezTo>
                  <a:pt x="46598" y="550231"/>
                  <a:pt x="35891" y="559443"/>
                  <a:pt x="24316" y="567159"/>
                </a:cubicBezTo>
                <a:cubicBezTo>
                  <a:pt x="2595" y="654043"/>
                  <a:pt x="-11552" y="663277"/>
                  <a:pt x="12742" y="752354"/>
                </a:cubicBezTo>
                <a:cubicBezTo>
                  <a:pt x="16402" y="765775"/>
                  <a:pt x="29670" y="774636"/>
                  <a:pt x="35891" y="787078"/>
                </a:cubicBezTo>
                <a:cubicBezTo>
                  <a:pt x="65942" y="847181"/>
                  <a:pt x="25400" y="799735"/>
                  <a:pt x="70615" y="844952"/>
                </a:cubicBezTo>
                <a:cubicBezTo>
                  <a:pt x="99709" y="932232"/>
                  <a:pt x="60463" y="824649"/>
                  <a:pt x="105339" y="914400"/>
                </a:cubicBezTo>
                <a:cubicBezTo>
                  <a:pt x="124166" y="952054"/>
                  <a:pt x="106894" y="950679"/>
                  <a:pt x="140063" y="983848"/>
                </a:cubicBezTo>
                <a:cubicBezTo>
                  <a:pt x="153704" y="997489"/>
                  <a:pt x="170929" y="1006997"/>
                  <a:pt x="186362" y="1018572"/>
                </a:cubicBezTo>
                <a:cubicBezTo>
                  <a:pt x="194078" y="1030147"/>
                  <a:pt x="197936" y="1045580"/>
                  <a:pt x="209511" y="1053296"/>
                </a:cubicBezTo>
                <a:cubicBezTo>
                  <a:pt x="222747" y="1062120"/>
                  <a:pt x="240514" y="1060500"/>
                  <a:pt x="255810" y="1064870"/>
                </a:cubicBezTo>
                <a:cubicBezTo>
                  <a:pt x="267541" y="1068222"/>
                  <a:pt x="279621" y="1070989"/>
                  <a:pt x="290534" y="1076445"/>
                </a:cubicBezTo>
                <a:cubicBezTo>
                  <a:pt x="302976" y="1082666"/>
                  <a:pt x="312417" y="1094245"/>
                  <a:pt x="325258" y="1099595"/>
                </a:cubicBezTo>
                <a:cubicBezTo>
                  <a:pt x="359045" y="1113673"/>
                  <a:pt x="429430" y="1134319"/>
                  <a:pt x="429430" y="1134319"/>
                </a:cubicBezTo>
                <a:cubicBezTo>
                  <a:pt x="487658" y="1128496"/>
                  <a:pt x="555877" y="1124224"/>
                  <a:pt x="614625" y="1111169"/>
                </a:cubicBezTo>
                <a:cubicBezTo>
                  <a:pt x="626535" y="1108522"/>
                  <a:pt x="637774" y="1103453"/>
                  <a:pt x="649349" y="1099595"/>
                </a:cubicBezTo>
                <a:cubicBezTo>
                  <a:pt x="707222" y="1061012"/>
                  <a:pt x="676357" y="1088019"/>
                  <a:pt x="730372" y="1006997"/>
                </a:cubicBezTo>
                <a:lnTo>
                  <a:pt x="753521" y="972273"/>
                </a:lnTo>
                <a:cubicBezTo>
                  <a:pt x="761238" y="960698"/>
                  <a:pt x="770450" y="949992"/>
                  <a:pt x="776671" y="937549"/>
                </a:cubicBezTo>
                <a:lnTo>
                  <a:pt x="799820" y="891250"/>
                </a:lnTo>
                <a:cubicBezTo>
                  <a:pt x="792104" y="837235"/>
                  <a:pt x="789168" y="782318"/>
                  <a:pt x="776671" y="729205"/>
                </a:cubicBezTo>
                <a:cubicBezTo>
                  <a:pt x="773485" y="715664"/>
                  <a:pt x="759171" y="707193"/>
                  <a:pt x="753521" y="694481"/>
                </a:cubicBezTo>
                <a:cubicBezTo>
                  <a:pt x="710959" y="598718"/>
                  <a:pt x="754765" y="649427"/>
                  <a:pt x="707223" y="601883"/>
                </a:cubicBezTo>
                <a:cubicBezTo>
                  <a:pt x="703365" y="590308"/>
                  <a:pt x="705175" y="574781"/>
                  <a:pt x="695648" y="567159"/>
                </a:cubicBezTo>
                <a:cubicBezTo>
                  <a:pt x="683226" y="557221"/>
                  <a:pt x="664645" y="559954"/>
                  <a:pt x="649349" y="555584"/>
                </a:cubicBezTo>
                <a:cubicBezTo>
                  <a:pt x="568546" y="532498"/>
                  <a:pt x="671866" y="552188"/>
                  <a:pt x="533602" y="532435"/>
                </a:cubicBezTo>
                <a:cubicBezTo>
                  <a:pt x="365057" y="476254"/>
                  <a:pt x="488489" y="511089"/>
                  <a:pt x="151638" y="486136"/>
                </a:cubicBezTo>
                <a:cubicBezTo>
                  <a:pt x="178646" y="478420"/>
                  <a:pt x="206582" y="473419"/>
                  <a:pt x="232661" y="462987"/>
                </a:cubicBezTo>
                <a:cubicBezTo>
                  <a:pt x="245577" y="457821"/>
                  <a:pt x="254360" y="444722"/>
                  <a:pt x="267385" y="439838"/>
                </a:cubicBezTo>
                <a:cubicBezTo>
                  <a:pt x="288217" y="432026"/>
                  <a:pt x="394248" y="418407"/>
                  <a:pt x="406281" y="416688"/>
                </a:cubicBezTo>
                <a:cubicBezTo>
                  <a:pt x="421714" y="408972"/>
                  <a:pt x="436211" y="398995"/>
                  <a:pt x="452580" y="393539"/>
                </a:cubicBezTo>
                <a:cubicBezTo>
                  <a:pt x="471244" y="387318"/>
                  <a:pt x="491097" y="385483"/>
                  <a:pt x="510453" y="381964"/>
                </a:cubicBezTo>
                <a:cubicBezTo>
                  <a:pt x="569351" y="371255"/>
                  <a:pt x="600216" y="367487"/>
                  <a:pt x="660924" y="358815"/>
                </a:cubicBezTo>
                <a:cubicBezTo>
                  <a:pt x="757213" y="326718"/>
                  <a:pt x="603780" y="375563"/>
                  <a:pt x="776671" y="335665"/>
                </a:cubicBezTo>
                <a:cubicBezTo>
                  <a:pt x="800448" y="330178"/>
                  <a:pt x="822577" y="318936"/>
                  <a:pt x="846119" y="312516"/>
                </a:cubicBezTo>
                <a:cubicBezTo>
                  <a:pt x="999780" y="270608"/>
                  <a:pt x="833343" y="324489"/>
                  <a:pt x="938716" y="289367"/>
                </a:cubicBezTo>
                <a:cubicBezTo>
                  <a:pt x="950291" y="281650"/>
                  <a:pt x="960997" y="272438"/>
                  <a:pt x="973440" y="266217"/>
                </a:cubicBezTo>
                <a:cubicBezTo>
                  <a:pt x="1013544" y="246165"/>
                  <a:pt x="1040791" y="244467"/>
                  <a:pt x="1077612" y="219919"/>
                </a:cubicBezTo>
                <a:cubicBezTo>
                  <a:pt x="1086692" y="213866"/>
                  <a:pt x="1090731" y="201068"/>
                  <a:pt x="1100762" y="196769"/>
                </a:cubicBezTo>
                <a:cubicBezTo>
                  <a:pt x="1118844" y="189019"/>
                  <a:pt x="1139430" y="189463"/>
                  <a:pt x="1158635" y="185195"/>
                </a:cubicBezTo>
                <a:cubicBezTo>
                  <a:pt x="1174164" y="181744"/>
                  <a:pt x="1189501" y="177478"/>
                  <a:pt x="1204934" y="173620"/>
                </a:cubicBezTo>
                <a:cubicBezTo>
                  <a:pt x="1264660" y="133802"/>
                  <a:pt x="1221372" y="155447"/>
                  <a:pt x="1320681" y="138896"/>
                </a:cubicBezTo>
                <a:cubicBezTo>
                  <a:pt x="1340086" y="135662"/>
                  <a:pt x="1359198" y="130840"/>
                  <a:pt x="1378554" y="127321"/>
                </a:cubicBezTo>
                <a:cubicBezTo>
                  <a:pt x="1401644" y="123123"/>
                  <a:pt x="1425092" y="120837"/>
                  <a:pt x="1448002" y="115746"/>
                </a:cubicBezTo>
                <a:cubicBezTo>
                  <a:pt x="1459912" y="113099"/>
                  <a:pt x="1470995" y="107524"/>
                  <a:pt x="1482726" y="104172"/>
                </a:cubicBezTo>
                <a:cubicBezTo>
                  <a:pt x="1498022" y="99802"/>
                  <a:pt x="1513592" y="96455"/>
                  <a:pt x="1529025" y="92597"/>
                </a:cubicBezTo>
                <a:cubicBezTo>
                  <a:pt x="1574090" y="47534"/>
                  <a:pt x="1534812" y="77551"/>
                  <a:pt x="1633197" y="57873"/>
                </a:cubicBezTo>
                <a:cubicBezTo>
                  <a:pt x="1645161" y="55480"/>
                  <a:pt x="1656150" y="49508"/>
                  <a:pt x="1667921" y="46298"/>
                </a:cubicBezTo>
                <a:cubicBezTo>
                  <a:pt x="1698616" y="37927"/>
                  <a:pt x="1730336" y="33210"/>
                  <a:pt x="1760519" y="23149"/>
                </a:cubicBezTo>
                <a:cubicBezTo>
                  <a:pt x="1813906" y="5353"/>
                  <a:pt x="1783279" y="13967"/>
                  <a:pt x="1853116" y="0"/>
                </a:cubicBezTo>
                <a:cubicBezTo>
                  <a:pt x="2092326" y="3858"/>
                  <a:pt x="2331768" y="372"/>
                  <a:pt x="2570747" y="11574"/>
                </a:cubicBezTo>
                <a:cubicBezTo>
                  <a:pt x="2581648" y="12085"/>
                  <a:pt x="2593896" y="34724"/>
                  <a:pt x="2593896" y="347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4687747" y="3597034"/>
            <a:ext cx="3009418" cy="1032839"/>
          </a:xfrm>
          <a:custGeom>
            <a:avLst/>
            <a:gdLst>
              <a:gd name="connsiteX0" fmla="*/ 289367 w 3009418"/>
              <a:gd name="connsiteY0" fmla="*/ 48991 h 1032839"/>
              <a:gd name="connsiteX1" fmla="*/ 231494 w 3009418"/>
              <a:gd name="connsiteY1" fmla="*/ 60566 h 1032839"/>
              <a:gd name="connsiteX2" fmla="*/ 92597 w 3009418"/>
              <a:gd name="connsiteY2" fmla="*/ 72141 h 1032839"/>
              <a:gd name="connsiteX3" fmla="*/ 57873 w 3009418"/>
              <a:gd name="connsiteY3" fmla="*/ 95290 h 1032839"/>
              <a:gd name="connsiteX4" fmla="*/ 0 w 3009418"/>
              <a:gd name="connsiteY4" fmla="*/ 164738 h 1032839"/>
              <a:gd name="connsiteX5" fmla="*/ 11575 w 3009418"/>
              <a:gd name="connsiteY5" fmla="*/ 222612 h 1032839"/>
              <a:gd name="connsiteX6" fmla="*/ 34724 w 3009418"/>
              <a:gd name="connsiteY6" fmla="*/ 257336 h 1032839"/>
              <a:gd name="connsiteX7" fmla="*/ 46299 w 3009418"/>
              <a:gd name="connsiteY7" fmla="*/ 326784 h 1032839"/>
              <a:gd name="connsiteX8" fmla="*/ 57873 w 3009418"/>
              <a:gd name="connsiteY8" fmla="*/ 361508 h 1032839"/>
              <a:gd name="connsiteX9" fmla="*/ 104172 w 3009418"/>
              <a:gd name="connsiteY9" fmla="*/ 477255 h 1032839"/>
              <a:gd name="connsiteX10" fmla="*/ 138896 w 3009418"/>
              <a:gd name="connsiteY10" fmla="*/ 488829 h 1032839"/>
              <a:gd name="connsiteX11" fmla="*/ 208344 w 3009418"/>
              <a:gd name="connsiteY11" fmla="*/ 535128 h 1032839"/>
              <a:gd name="connsiteX12" fmla="*/ 254643 w 3009418"/>
              <a:gd name="connsiteY12" fmla="*/ 593001 h 1032839"/>
              <a:gd name="connsiteX13" fmla="*/ 300942 w 3009418"/>
              <a:gd name="connsiteY13" fmla="*/ 616151 h 1032839"/>
              <a:gd name="connsiteX14" fmla="*/ 370390 w 3009418"/>
              <a:gd name="connsiteY14" fmla="*/ 639300 h 1032839"/>
              <a:gd name="connsiteX15" fmla="*/ 405114 w 3009418"/>
              <a:gd name="connsiteY15" fmla="*/ 650875 h 1032839"/>
              <a:gd name="connsiteX16" fmla="*/ 578734 w 3009418"/>
              <a:gd name="connsiteY16" fmla="*/ 639300 h 1032839"/>
              <a:gd name="connsiteX17" fmla="*/ 613458 w 3009418"/>
              <a:gd name="connsiteY17" fmla="*/ 627725 h 1032839"/>
              <a:gd name="connsiteX18" fmla="*/ 625033 w 3009418"/>
              <a:gd name="connsiteY18" fmla="*/ 593001 h 1032839"/>
              <a:gd name="connsiteX19" fmla="*/ 648182 w 3009418"/>
              <a:gd name="connsiteY19" fmla="*/ 454105 h 1032839"/>
              <a:gd name="connsiteX20" fmla="*/ 659757 w 3009418"/>
              <a:gd name="connsiteY20" fmla="*/ 268910 h 1032839"/>
              <a:gd name="connsiteX21" fmla="*/ 648182 w 3009418"/>
              <a:gd name="connsiteY21" fmla="*/ 187888 h 1032839"/>
              <a:gd name="connsiteX22" fmla="*/ 636607 w 3009418"/>
              <a:gd name="connsiteY22" fmla="*/ 141589 h 1032839"/>
              <a:gd name="connsiteX23" fmla="*/ 601883 w 3009418"/>
              <a:gd name="connsiteY23" fmla="*/ 130014 h 1032839"/>
              <a:gd name="connsiteX24" fmla="*/ 555585 w 3009418"/>
              <a:gd name="connsiteY24" fmla="*/ 118439 h 1032839"/>
              <a:gd name="connsiteX25" fmla="*/ 324091 w 3009418"/>
              <a:gd name="connsiteY25" fmla="*/ 83715 h 1032839"/>
              <a:gd name="connsiteX26" fmla="*/ 277792 w 3009418"/>
              <a:gd name="connsiteY26" fmla="*/ 72141 h 1032839"/>
              <a:gd name="connsiteX27" fmla="*/ 474562 w 3009418"/>
              <a:gd name="connsiteY27" fmla="*/ 37417 h 1032839"/>
              <a:gd name="connsiteX28" fmla="*/ 763929 w 3009418"/>
              <a:gd name="connsiteY28" fmla="*/ 37417 h 1032839"/>
              <a:gd name="connsiteX29" fmla="*/ 752354 w 3009418"/>
              <a:gd name="connsiteY29" fmla="*/ 83715 h 1032839"/>
              <a:gd name="connsiteX30" fmla="*/ 763929 w 3009418"/>
              <a:gd name="connsiteY30" fmla="*/ 454105 h 1032839"/>
              <a:gd name="connsiteX31" fmla="*/ 787078 w 3009418"/>
              <a:gd name="connsiteY31" fmla="*/ 488829 h 1032839"/>
              <a:gd name="connsiteX32" fmla="*/ 833377 w 3009418"/>
              <a:gd name="connsiteY32" fmla="*/ 593001 h 1032839"/>
              <a:gd name="connsiteX33" fmla="*/ 868101 w 3009418"/>
              <a:gd name="connsiteY33" fmla="*/ 616151 h 1032839"/>
              <a:gd name="connsiteX34" fmla="*/ 879676 w 3009418"/>
              <a:gd name="connsiteY34" fmla="*/ 662450 h 1032839"/>
              <a:gd name="connsiteX35" fmla="*/ 902825 w 3009418"/>
              <a:gd name="connsiteY35" fmla="*/ 697174 h 1032839"/>
              <a:gd name="connsiteX36" fmla="*/ 925975 w 3009418"/>
              <a:gd name="connsiteY36" fmla="*/ 743472 h 1032839"/>
              <a:gd name="connsiteX37" fmla="*/ 960699 w 3009418"/>
              <a:gd name="connsiteY37" fmla="*/ 824495 h 1032839"/>
              <a:gd name="connsiteX38" fmla="*/ 995423 w 3009418"/>
              <a:gd name="connsiteY38" fmla="*/ 847644 h 1032839"/>
              <a:gd name="connsiteX39" fmla="*/ 1018572 w 3009418"/>
              <a:gd name="connsiteY39" fmla="*/ 870794 h 1032839"/>
              <a:gd name="connsiteX40" fmla="*/ 1053296 w 3009418"/>
              <a:gd name="connsiteY40" fmla="*/ 893943 h 1032839"/>
              <a:gd name="connsiteX41" fmla="*/ 1145894 w 3009418"/>
              <a:gd name="connsiteY41" fmla="*/ 974966 h 1032839"/>
              <a:gd name="connsiteX42" fmla="*/ 1238491 w 3009418"/>
              <a:gd name="connsiteY42" fmla="*/ 1032839 h 1032839"/>
              <a:gd name="connsiteX43" fmla="*/ 1817225 w 3009418"/>
              <a:gd name="connsiteY43" fmla="*/ 1021265 h 1032839"/>
              <a:gd name="connsiteX44" fmla="*/ 1875099 w 3009418"/>
              <a:gd name="connsiteY44" fmla="*/ 998115 h 1032839"/>
              <a:gd name="connsiteX45" fmla="*/ 1944547 w 3009418"/>
              <a:gd name="connsiteY45" fmla="*/ 974966 h 1032839"/>
              <a:gd name="connsiteX46" fmla="*/ 2002420 w 3009418"/>
              <a:gd name="connsiteY46" fmla="*/ 940242 h 1032839"/>
              <a:gd name="connsiteX47" fmla="*/ 2060294 w 3009418"/>
              <a:gd name="connsiteY47" fmla="*/ 928667 h 1032839"/>
              <a:gd name="connsiteX48" fmla="*/ 2129742 w 3009418"/>
              <a:gd name="connsiteY48" fmla="*/ 905518 h 1032839"/>
              <a:gd name="connsiteX49" fmla="*/ 2176040 w 3009418"/>
              <a:gd name="connsiteY49" fmla="*/ 893943 h 1032839"/>
              <a:gd name="connsiteX50" fmla="*/ 2222339 w 3009418"/>
              <a:gd name="connsiteY50" fmla="*/ 859219 h 1032839"/>
              <a:gd name="connsiteX51" fmla="*/ 2384385 w 3009418"/>
              <a:gd name="connsiteY51" fmla="*/ 824495 h 1032839"/>
              <a:gd name="connsiteX52" fmla="*/ 2419109 w 3009418"/>
              <a:gd name="connsiteY52" fmla="*/ 801346 h 1032839"/>
              <a:gd name="connsiteX53" fmla="*/ 2558005 w 3009418"/>
              <a:gd name="connsiteY53" fmla="*/ 766622 h 1032839"/>
              <a:gd name="connsiteX54" fmla="*/ 2662177 w 3009418"/>
              <a:gd name="connsiteY54" fmla="*/ 731898 h 1032839"/>
              <a:gd name="connsiteX55" fmla="*/ 2708476 w 3009418"/>
              <a:gd name="connsiteY55" fmla="*/ 720323 h 1032839"/>
              <a:gd name="connsiteX56" fmla="*/ 2766349 w 3009418"/>
              <a:gd name="connsiteY56" fmla="*/ 697174 h 1032839"/>
              <a:gd name="connsiteX57" fmla="*/ 2974694 w 3009418"/>
              <a:gd name="connsiteY57" fmla="*/ 685599 h 1032839"/>
              <a:gd name="connsiteX58" fmla="*/ 3009418 w 3009418"/>
              <a:gd name="connsiteY58" fmla="*/ 674024 h 1032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</a:cxnLst>
            <a:rect l="l" t="t" r="r" b="b"/>
            <a:pathLst>
              <a:path w="3009418" h="1032839">
                <a:moveTo>
                  <a:pt x="289367" y="48991"/>
                </a:moveTo>
                <a:cubicBezTo>
                  <a:pt x="270076" y="52849"/>
                  <a:pt x="251032" y="58267"/>
                  <a:pt x="231494" y="60566"/>
                </a:cubicBezTo>
                <a:cubicBezTo>
                  <a:pt x="185353" y="65995"/>
                  <a:pt x="138154" y="63030"/>
                  <a:pt x="92597" y="72141"/>
                </a:cubicBezTo>
                <a:cubicBezTo>
                  <a:pt x="78956" y="74869"/>
                  <a:pt x="68560" y="86384"/>
                  <a:pt x="57873" y="95290"/>
                </a:cubicBezTo>
                <a:cubicBezTo>
                  <a:pt x="24452" y="123140"/>
                  <a:pt x="22762" y="130595"/>
                  <a:pt x="0" y="164738"/>
                </a:cubicBezTo>
                <a:cubicBezTo>
                  <a:pt x="3858" y="184029"/>
                  <a:pt x="4667" y="204191"/>
                  <a:pt x="11575" y="222612"/>
                </a:cubicBezTo>
                <a:cubicBezTo>
                  <a:pt x="16459" y="235637"/>
                  <a:pt x="30325" y="244139"/>
                  <a:pt x="34724" y="257336"/>
                </a:cubicBezTo>
                <a:cubicBezTo>
                  <a:pt x="42145" y="279600"/>
                  <a:pt x="41208" y="303874"/>
                  <a:pt x="46299" y="326784"/>
                </a:cubicBezTo>
                <a:cubicBezTo>
                  <a:pt x="48946" y="338694"/>
                  <a:pt x="54914" y="349672"/>
                  <a:pt x="57873" y="361508"/>
                </a:cubicBezTo>
                <a:cubicBezTo>
                  <a:pt x="70473" y="411910"/>
                  <a:pt x="63200" y="436283"/>
                  <a:pt x="104172" y="477255"/>
                </a:cubicBezTo>
                <a:cubicBezTo>
                  <a:pt x="112799" y="485882"/>
                  <a:pt x="127321" y="484971"/>
                  <a:pt x="138896" y="488829"/>
                </a:cubicBezTo>
                <a:cubicBezTo>
                  <a:pt x="191969" y="541904"/>
                  <a:pt x="124261" y="479074"/>
                  <a:pt x="208344" y="535128"/>
                </a:cubicBezTo>
                <a:cubicBezTo>
                  <a:pt x="266993" y="574226"/>
                  <a:pt x="192728" y="541405"/>
                  <a:pt x="254643" y="593001"/>
                </a:cubicBezTo>
                <a:cubicBezTo>
                  <a:pt x="267898" y="604047"/>
                  <a:pt x="284921" y="609743"/>
                  <a:pt x="300942" y="616151"/>
                </a:cubicBezTo>
                <a:cubicBezTo>
                  <a:pt x="323598" y="625214"/>
                  <a:pt x="347241" y="631584"/>
                  <a:pt x="370390" y="639300"/>
                </a:cubicBezTo>
                <a:lnTo>
                  <a:pt x="405114" y="650875"/>
                </a:lnTo>
                <a:cubicBezTo>
                  <a:pt x="462987" y="647017"/>
                  <a:pt x="521087" y="645705"/>
                  <a:pt x="578734" y="639300"/>
                </a:cubicBezTo>
                <a:cubicBezTo>
                  <a:pt x="590860" y="637953"/>
                  <a:pt x="604831" y="636352"/>
                  <a:pt x="613458" y="627725"/>
                </a:cubicBezTo>
                <a:cubicBezTo>
                  <a:pt x="622085" y="619098"/>
                  <a:pt x="621175" y="604576"/>
                  <a:pt x="625033" y="593001"/>
                </a:cubicBezTo>
                <a:cubicBezTo>
                  <a:pt x="632749" y="546702"/>
                  <a:pt x="643182" y="500775"/>
                  <a:pt x="648182" y="454105"/>
                </a:cubicBezTo>
                <a:cubicBezTo>
                  <a:pt x="654771" y="392605"/>
                  <a:pt x="659757" y="330762"/>
                  <a:pt x="659757" y="268910"/>
                </a:cubicBezTo>
                <a:cubicBezTo>
                  <a:pt x="659757" y="241628"/>
                  <a:pt x="653062" y="214729"/>
                  <a:pt x="648182" y="187888"/>
                </a:cubicBezTo>
                <a:cubicBezTo>
                  <a:pt x="645336" y="172237"/>
                  <a:pt x="646545" y="154011"/>
                  <a:pt x="636607" y="141589"/>
                </a:cubicBezTo>
                <a:cubicBezTo>
                  <a:pt x="628985" y="132062"/>
                  <a:pt x="613614" y="133366"/>
                  <a:pt x="601883" y="130014"/>
                </a:cubicBezTo>
                <a:cubicBezTo>
                  <a:pt x="586587" y="125644"/>
                  <a:pt x="570822" y="123010"/>
                  <a:pt x="555585" y="118439"/>
                </a:cubicBezTo>
                <a:cubicBezTo>
                  <a:pt x="417146" y="76907"/>
                  <a:pt x="549572" y="99821"/>
                  <a:pt x="324091" y="83715"/>
                </a:cubicBezTo>
                <a:cubicBezTo>
                  <a:pt x="308658" y="79857"/>
                  <a:pt x="266543" y="83390"/>
                  <a:pt x="277792" y="72141"/>
                </a:cubicBezTo>
                <a:cubicBezTo>
                  <a:pt x="302206" y="47727"/>
                  <a:pt x="460479" y="38825"/>
                  <a:pt x="474562" y="37417"/>
                </a:cubicBezTo>
                <a:cubicBezTo>
                  <a:pt x="584071" y="-6388"/>
                  <a:pt x="587780" y="-18209"/>
                  <a:pt x="763929" y="37417"/>
                </a:cubicBezTo>
                <a:cubicBezTo>
                  <a:pt x="779098" y="42207"/>
                  <a:pt x="756212" y="68282"/>
                  <a:pt x="752354" y="83715"/>
                </a:cubicBezTo>
                <a:cubicBezTo>
                  <a:pt x="756212" y="207178"/>
                  <a:pt x="753380" y="331033"/>
                  <a:pt x="763929" y="454105"/>
                </a:cubicBezTo>
                <a:cubicBezTo>
                  <a:pt x="765117" y="467965"/>
                  <a:pt x="781428" y="476117"/>
                  <a:pt x="787078" y="488829"/>
                </a:cubicBezTo>
                <a:cubicBezTo>
                  <a:pt x="805415" y="530087"/>
                  <a:pt x="801944" y="561568"/>
                  <a:pt x="833377" y="593001"/>
                </a:cubicBezTo>
                <a:cubicBezTo>
                  <a:pt x="843214" y="602838"/>
                  <a:pt x="856526" y="608434"/>
                  <a:pt x="868101" y="616151"/>
                </a:cubicBezTo>
                <a:cubicBezTo>
                  <a:pt x="871959" y="631584"/>
                  <a:pt x="873410" y="647828"/>
                  <a:pt x="879676" y="662450"/>
                </a:cubicBezTo>
                <a:cubicBezTo>
                  <a:pt x="885156" y="675236"/>
                  <a:pt x="895923" y="685096"/>
                  <a:pt x="902825" y="697174"/>
                </a:cubicBezTo>
                <a:cubicBezTo>
                  <a:pt x="911386" y="712155"/>
                  <a:pt x="919178" y="727613"/>
                  <a:pt x="925975" y="743472"/>
                </a:cubicBezTo>
                <a:cubicBezTo>
                  <a:pt x="938748" y="773276"/>
                  <a:pt x="938113" y="797392"/>
                  <a:pt x="960699" y="824495"/>
                </a:cubicBezTo>
                <a:cubicBezTo>
                  <a:pt x="969605" y="835182"/>
                  <a:pt x="984560" y="838954"/>
                  <a:pt x="995423" y="847644"/>
                </a:cubicBezTo>
                <a:cubicBezTo>
                  <a:pt x="1003944" y="854461"/>
                  <a:pt x="1010051" y="863977"/>
                  <a:pt x="1018572" y="870794"/>
                </a:cubicBezTo>
                <a:cubicBezTo>
                  <a:pt x="1029435" y="879484"/>
                  <a:pt x="1042734" y="884890"/>
                  <a:pt x="1053296" y="893943"/>
                </a:cubicBezTo>
                <a:cubicBezTo>
                  <a:pt x="1193156" y="1013823"/>
                  <a:pt x="1011494" y="874167"/>
                  <a:pt x="1145894" y="974966"/>
                </a:cubicBezTo>
                <a:cubicBezTo>
                  <a:pt x="1172550" y="1014951"/>
                  <a:pt x="1173436" y="1031677"/>
                  <a:pt x="1238491" y="1032839"/>
                </a:cubicBezTo>
                <a:lnTo>
                  <a:pt x="1817225" y="1021265"/>
                </a:lnTo>
                <a:cubicBezTo>
                  <a:pt x="1836516" y="1013548"/>
                  <a:pt x="1855572" y="1005216"/>
                  <a:pt x="1875099" y="998115"/>
                </a:cubicBezTo>
                <a:cubicBezTo>
                  <a:pt x="1898031" y="989776"/>
                  <a:pt x="1923623" y="987521"/>
                  <a:pt x="1944547" y="974966"/>
                </a:cubicBezTo>
                <a:cubicBezTo>
                  <a:pt x="1963838" y="963391"/>
                  <a:pt x="1981532" y="948597"/>
                  <a:pt x="2002420" y="940242"/>
                </a:cubicBezTo>
                <a:cubicBezTo>
                  <a:pt x="2020686" y="932935"/>
                  <a:pt x="2041314" y="933843"/>
                  <a:pt x="2060294" y="928667"/>
                </a:cubicBezTo>
                <a:cubicBezTo>
                  <a:pt x="2083836" y="922247"/>
                  <a:pt x="2106069" y="911436"/>
                  <a:pt x="2129742" y="905518"/>
                </a:cubicBezTo>
                <a:lnTo>
                  <a:pt x="2176040" y="893943"/>
                </a:lnTo>
                <a:cubicBezTo>
                  <a:pt x="2191473" y="882368"/>
                  <a:pt x="2204777" y="867202"/>
                  <a:pt x="2222339" y="859219"/>
                </a:cubicBezTo>
                <a:cubicBezTo>
                  <a:pt x="2271496" y="836875"/>
                  <a:pt x="2331986" y="831981"/>
                  <a:pt x="2384385" y="824495"/>
                </a:cubicBezTo>
                <a:cubicBezTo>
                  <a:pt x="2395960" y="816779"/>
                  <a:pt x="2406397" y="806996"/>
                  <a:pt x="2419109" y="801346"/>
                </a:cubicBezTo>
                <a:cubicBezTo>
                  <a:pt x="2474140" y="776888"/>
                  <a:pt x="2499766" y="776328"/>
                  <a:pt x="2558005" y="766622"/>
                </a:cubicBezTo>
                <a:cubicBezTo>
                  <a:pt x="2592729" y="755047"/>
                  <a:pt x="2626668" y="740776"/>
                  <a:pt x="2662177" y="731898"/>
                </a:cubicBezTo>
                <a:cubicBezTo>
                  <a:pt x="2677610" y="728040"/>
                  <a:pt x="2693384" y="725354"/>
                  <a:pt x="2708476" y="720323"/>
                </a:cubicBezTo>
                <a:cubicBezTo>
                  <a:pt x="2728187" y="713753"/>
                  <a:pt x="2745746" y="699861"/>
                  <a:pt x="2766349" y="697174"/>
                </a:cubicBezTo>
                <a:cubicBezTo>
                  <a:pt x="2835320" y="688178"/>
                  <a:pt x="2905246" y="689457"/>
                  <a:pt x="2974694" y="685599"/>
                </a:cubicBezTo>
                <a:lnTo>
                  <a:pt x="3009418" y="674024"/>
                </a:ln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66816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5" grpId="0" animBg="1"/>
      <p:bldP spid="6" grpId="0" animBg="1"/>
      <p:bldP spid="9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1041400" y="381000"/>
            <a:ext cx="8153400" cy="1206500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5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41400" y="1866900"/>
            <a:ext cx="83820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পদটি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264122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3403600" y="263962"/>
            <a:ext cx="3048000" cy="1069538"/>
          </a:xfrm>
          <a:prstGeom prst="bevel">
            <a:avLst>
              <a:gd name="adj" fmla="val 125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উদাহরণ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41400" y="17539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দ্বিপদ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বুদ্ধিবৃত্তি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সম্পন্ন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জীব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6625861" y="1390331"/>
            <a:ext cx="3352801" cy="968883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625861" y="4440813"/>
            <a:ext cx="346710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844111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242327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780445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242327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279401" y="4745613"/>
            <a:ext cx="5181600" cy="685800"/>
          </a:xfrm>
          <a:prstGeom prst="bevel">
            <a:avLst/>
          </a:prstGeom>
          <a:solidFill>
            <a:srgbClr val="191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565779" y="2624705"/>
            <a:ext cx="3641360" cy="79585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020992" y="2493407"/>
            <a:ext cx="4537276" cy="1742927"/>
          </a:xfrm>
          <a:custGeom>
            <a:avLst/>
            <a:gdLst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1446836 w 4537276"/>
              <a:gd name="connsiteY19" fmla="*/ 1731352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1551008 w 4537276"/>
              <a:gd name="connsiteY22" fmla="*/ 167347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</a:cxnLst>
            <a:rect l="l" t="t" r="r" b="b"/>
            <a:pathLst>
              <a:path w="4537276" h="1742927">
                <a:moveTo>
                  <a:pt x="312517" y="840102"/>
                </a:moveTo>
                <a:cubicBezTo>
                  <a:pt x="298127" y="851614"/>
                  <a:pt x="234831" y="898757"/>
                  <a:pt x="219919" y="921125"/>
                </a:cubicBezTo>
                <a:cubicBezTo>
                  <a:pt x="213151" y="931277"/>
                  <a:pt x="216972" y="947222"/>
                  <a:pt x="208345" y="955849"/>
                </a:cubicBezTo>
                <a:cubicBezTo>
                  <a:pt x="202812" y="961382"/>
                  <a:pt x="127720" y="978899"/>
                  <a:pt x="127322" y="978998"/>
                </a:cubicBezTo>
                <a:lnTo>
                  <a:pt x="104173" y="1048446"/>
                </a:lnTo>
                <a:cubicBezTo>
                  <a:pt x="100315" y="1060021"/>
                  <a:pt x="101225" y="1074543"/>
                  <a:pt x="92598" y="1083170"/>
                </a:cubicBezTo>
                <a:lnTo>
                  <a:pt x="46299" y="1129469"/>
                </a:lnTo>
                <a:cubicBezTo>
                  <a:pt x="42441" y="1141044"/>
                  <a:pt x="39530" y="1152979"/>
                  <a:pt x="34724" y="1164193"/>
                </a:cubicBezTo>
                <a:cubicBezTo>
                  <a:pt x="27927" y="1180052"/>
                  <a:pt x="14574" y="1193500"/>
                  <a:pt x="11575" y="1210492"/>
                </a:cubicBezTo>
                <a:cubicBezTo>
                  <a:pt x="2833" y="1260032"/>
                  <a:pt x="3858" y="1310806"/>
                  <a:pt x="0" y="1360963"/>
                </a:cubicBezTo>
                <a:cubicBezTo>
                  <a:pt x="2587" y="1392001"/>
                  <a:pt x="-490" y="1487302"/>
                  <a:pt x="23150" y="1534583"/>
                </a:cubicBezTo>
                <a:cubicBezTo>
                  <a:pt x="29371" y="1547025"/>
                  <a:pt x="40078" y="1556865"/>
                  <a:pt x="46299" y="1569307"/>
                </a:cubicBezTo>
                <a:cubicBezTo>
                  <a:pt x="74253" y="1625214"/>
                  <a:pt x="34064" y="1588158"/>
                  <a:pt x="92598" y="1627180"/>
                </a:cubicBezTo>
                <a:cubicBezTo>
                  <a:pt x="100314" y="1638755"/>
                  <a:pt x="104884" y="1653214"/>
                  <a:pt x="115747" y="1661904"/>
                </a:cubicBezTo>
                <a:cubicBezTo>
                  <a:pt x="125274" y="1669526"/>
                  <a:pt x="139257" y="1668673"/>
                  <a:pt x="150471" y="1673479"/>
                </a:cubicBezTo>
                <a:cubicBezTo>
                  <a:pt x="166330" y="1680276"/>
                  <a:pt x="180401" y="1691172"/>
                  <a:pt x="196770" y="1696628"/>
                </a:cubicBezTo>
                <a:cubicBezTo>
                  <a:pt x="215434" y="1702849"/>
                  <a:pt x="235557" y="1703431"/>
                  <a:pt x="254643" y="1708203"/>
                </a:cubicBezTo>
                <a:cubicBezTo>
                  <a:pt x="266479" y="1711162"/>
                  <a:pt x="277636" y="1716426"/>
                  <a:pt x="289367" y="1719778"/>
                </a:cubicBezTo>
                <a:cubicBezTo>
                  <a:pt x="391104" y="1748845"/>
                  <a:pt x="287134" y="1715174"/>
                  <a:pt x="370390" y="1742927"/>
                </a:cubicBezTo>
                <a:lnTo>
                  <a:pt x="1446836" y="1731352"/>
                </a:lnTo>
                <a:cubicBezTo>
                  <a:pt x="1462741" y="1731024"/>
                  <a:pt x="1478907" y="1726892"/>
                  <a:pt x="1493135" y="1719778"/>
                </a:cubicBezTo>
                <a:cubicBezTo>
                  <a:pt x="1502896" y="1714898"/>
                  <a:pt x="1507763" y="1703445"/>
                  <a:pt x="1516284" y="1696628"/>
                </a:cubicBezTo>
                <a:cubicBezTo>
                  <a:pt x="1527147" y="1687938"/>
                  <a:pt x="1539433" y="1681195"/>
                  <a:pt x="1551008" y="1673479"/>
                </a:cubicBezTo>
                <a:cubicBezTo>
                  <a:pt x="1554866" y="1661904"/>
                  <a:pt x="1559936" y="1650665"/>
                  <a:pt x="1562583" y="1638755"/>
                </a:cubicBezTo>
                <a:cubicBezTo>
                  <a:pt x="1578805" y="1565757"/>
                  <a:pt x="1573197" y="1546613"/>
                  <a:pt x="1585732" y="1465135"/>
                </a:cubicBezTo>
                <a:cubicBezTo>
                  <a:pt x="1588151" y="1449412"/>
                  <a:pt x="1593449" y="1434269"/>
                  <a:pt x="1597307" y="1418836"/>
                </a:cubicBezTo>
                <a:cubicBezTo>
                  <a:pt x="1593449" y="1357104"/>
                  <a:pt x="1592207" y="1295153"/>
                  <a:pt x="1585732" y="1233641"/>
                </a:cubicBezTo>
                <a:cubicBezTo>
                  <a:pt x="1584455" y="1221507"/>
                  <a:pt x="1580925" y="1209069"/>
                  <a:pt x="1574157" y="1198917"/>
                </a:cubicBezTo>
                <a:cubicBezTo>
                  <a:pt x="1565077" y="1185297"/>
                  <a:pt x="1551008" y="1175768"/>
                  <a:pt x="1539433" y="1164193"/>
                </a:cubicBezTo>
                <a:cubicBezTo>
                  <a:pt x="1535575" y="1152618"/>
                  <a:pt x="1536486" y="1138096"/>
                  <a:pt x="1527859" y="1129469"/>
                </a:cubicBezTo>
                <a:cubicBezTo>
                  <a:pt x="1519232" y="1120842"/>
                  <a:pt x="1504048" y="1123350"/>
                  <a:pt x="1493135" y="1117894"/>
                </a:cubicBezTo>
                <a:cubicBezTo>
                  <a:pt x="1376893" y="1059773"/>
                  <a:pt x="1554157" y="1132472"/>
                  <a:pt x="1412112" y="1071596"/>
                </a:cubicBezTo>
                <a:cubicBezTo>
                  <a:pt x="1384357" y="1059701"/>
                  <a:pt x="1360461" y="1056838"/>
                  <a:pt x="1331089" y="1048446"/>
                </a:cubicBezTo>
                <a:cubicBezTo>
                  <a:pt x="1319358" y="1045094"/>
                  <a:pt x="1307278" y="1042327"/>
                  <a:pt x="1296365" y="1036871"/>
                </a:cubicBezTo>
                <a:cubicBezTo>
                  <a:pt x="1283923" y="1030650"/>
                  <a:pt x="1275044" y="1017445"/>
                  <a:pt x="1261641" y="1013722"/>
                </a:cubicBezTo>
                <a:cubicBezTo>
                  <a:pt x="1204775" y="997926"/>
                  <a:pt x="1144012" y="997661"/>
                  <a:pt x="1088021" y="978998"/>
                </a:cubicBezTo>
                <a:lnTo>
                  <a:pt x="1018573" y="955849"/>
                </a:lnTo>
                <a:cubicBezTo>
                  <a:pt x="1006998" y="951991"/>
                  <a:pt x="994001" y="951042"/>
                  <a:pt x="983849" y="944274"/>
                </a:cubicBezTo>
                <a:cubicBezTo>
                  <a:pt x="972274" y="936558"/>
                  <a:pt x="961836" y="926775"/>
                  <a:pt x="949124" y="921125"/>
                </a:cubicBezTo>
                <a:cubicBezTo>
                  <a:pt x="899600" y="899115"/>
                  <a:pt x="880522" y="899871"/>
                  <a:pt x="833378" y="886401"/>
                </a:cubicBezTo>
                <a:cubicBezTo>
                  <a:pt x="821647" y="883049"/>
                  <a:pt x="809319" y="880751"/>
                  <a:pt x="798654" y="874826"/>
                </a:cubicBezTo>
                <a:cubicBezTo>
                  <a:pt x="774333" y="861314"/>
                  <a:pt x="748878" y="848200"/>
                  <a:pt x="729205" y="828527"/>
                </a:cubicBezTo>
                <a:cubicBezTo>
                  <a:pt x="717630" y="816952"/>
                  <a:pt x="709122" y="801124"/>
                  <a:pt x="694481" y="793803"/>
                </a:cubicBezTo>
                <a:cubicBezTo>
                  <a:pt x="676885" y="785005"/>
                  <a:pt x="655899" y="786086"/>
                  <a:pt x="636608" y="782228"/>
                </a:cubicBezTo>
                <a:cubicBezTo>
                  <a:pt x="601922" y="786082"/>
                  <a:pt x="504554" y="794986"/>
                  <a:pt x="462988" y="805378"/>
                </a:cubicBezTo>
                <a:cubicBezTo>
                  <a:pt x="439315" y="811296"/>
                  <a:pt x="416689" y="820811"/>
                  <a:pt x="393540" y="828527"/>
                </a:cubicBezTo>
                <a:lnTo>
                  <a:pt x="358816" y="840102"/>
                </a:lnTo>
                <a:cubicBezTo>
                  <a:pt x="331505" y="867412"/>
                  <a:pt x="298162" y="891784"/>
                  <a:pt x="405114" y="851677"/>
                </a:cubicBezTo>
                <a:cubicBezTo>
                  <a:pt x="427324" y="843348"/>
                  <a:pt x="435947" y="806176"/>
                  <a:pt x="451413" y="793803"/>
                </a:cubicBezTo>
                <a:cubicBezTo>
                  <a:pt x="463347" y="784255"/>
                  <a:pt x="541015" y="771320"/>
                  <a:pt x="544011" y="770654"/>
                </a:cubicBezTo>
                <a:cubicBezTo>
                  <a:pt x="559540" y="767203"/>
                  <a:pt x="574780" y="762530"/>
                  <a:pt x="590309" y="759079"/>
                </a:cubicBezTo>
                <a:cubicBezTo>
                  <a:pt x="638846" y="748293"/>
                  <a:pt x="667368" y="744307"/>
                  <a:pt x="717631" y="735930"/>
                </a:cubicBezTo>
                <a:cubicBezTo>
                  <a:pt x="836069" y="696450"/>
                  <a:pt x="639106" y="758722"/>
                  <a:pt x="960699" y="712780"/>
                </a:cubicBezTo>
                <a:cubicBezTo>
                  <a:pt x="974470" y="710813"/>
                  <a:pt x="982099" y="693628"/>
                  <a:pt x="995423" y="689631"/>
                </a:cubicBezTo>
                <a:cubicBezTo>
                  <a:pt x="1021554" y="681792"/>
                  <a:pt x="1049438" y="681914"/>
                  <a:pt x="1076446" y="678056"/>
                </a:cubicBezTo>
                <a:cubicBezTo>
                  <a:pt x="1118886" y="681914"/>
                  <a:pt x="1161580" y="683604"/>
                  <a:pt x="1203767" y="689631"/>
                </a:cubicBezTo>
                <a:cubicBezTo>
                  <a:pt x="1215845" y="691357"/>
                  <a:pt x="1226581" y="698559"/>
                  <a:pt x="1238492" y="701206"/>
                </a:cubicBezTo>
                <a:cubicBezTo>
                  <a:pt x="1261402" y="706297"/>
                  <a:pt x="1284791" y="708922"/>
                  <a:pt x="1307940" y="712780"/>
                </a:cubicBezTo>
                <a:cubicBezTo>
                  <a:pt x="1335341" y="721914"/>
                  <a:pt x="1372602" y="735930"/>
                  <a:pt x="1400537" y="735930"/>
                </a:cubicBezTo>
                <a:cubicBezTo>
                  <a:pt x="1458539" y="735930"/>
                  <a:pt x="1516284" y="728213"/>
                  <a:pt x="1574157" y="724355"/>
                </a:cubicBezTo>
                <a:cubicBezTo>
                  <a:pt x="1669487" y="692579"/>
                  <a:pt x="1619449" y="704657"/>
                  <a:pt x="1724628" y="689631"/>
                </a:cubicBezTo>
                <a:cubicBezTo>
                  <a:pt x="1747777" y="681915"/>
                  <a:pt x="1776822" y="683736"/>
                  <a:pt x="1794076" y="666482"/>
                </a:cubicBezTo>
                <a:cubicBezTo>
                  <a:pt x="1837427" y="623131"/>
                  <a:pt x="1813271" y="636934"/>
                  <a:pt x="1863524" y="620183"/>
                </a:cubicBezTo>
                <a:cubicBezTo>
                  <a:pt x="1879007" y="527287"/>
                  <a:pt x="1890569" y="490703"/>
                  <a:pt x="1863524" y="377115"/>
                </a:cubicBezTo>
                <a:cubicBezTo>
                  <a:pt x="1857080" y="350049"/>
                  <a:pt x="1829669" y="332551"/>
                  <a:pt x="1817226" y="307666"/>
                </a:cubicBezTo>
                <a:cubicBezTo>
                  <a:pt x="1809509" y="292233"/>
                  <a:pt x="1800873" y="277227"/>
                  <a:pt x="1794076" y="261368"/>
                </a:cubicBezTo>
                <a:cubicBezTo>
                  <a:pt x="1789270" y="250154"/>
                  <a:pt x="1788779" y="237106"/>
                  <a:pt x="1782502" y="226644"/>
                </a:cubicBezTo>
                <a:cubicBezTo>
                  <a:pt x="1776887" y="217286"/>
                  <a:pt x="1766169" y="212016"/>
                  <a:pt x="1759352" y="203494"/>
                </a:cubicBezTo>
                <a:cubicBezTo>
                  <a:pt x="1722579" y="157527"/>
                  <a:pt x="1753673" y="171129"/>
                  <a:pt x="1689904" y="145621"/>
                </a:cubicBezTo>
                <a:cubicBezTo>
                  <a:pt x="1667248" y="136558"/>
                  <a:pt x="1643605" y="130187"/>
                  <a:pt x="1620456" y="122471"/>
                </a:cubicBezTo>
                <a:lnTo>
                  <a:pt x="1585732" y="110897"/>
                </a:lnTo>
                <a:cubicBezTo>
                  <a:pt x="1361170" y="-113675"/>
                  <a:pt x="1559323" y="73872"/>
                  <a:pt x="706056" y="64598"/>
                </a:cubicBezTo>
                <a:cubicBezTo>
                  <a:pt x="636505" y="63842"/>
                  <a:pt x="567160" y="72315"/>
                  <a:pt x="497712" y="76173"/>
                </a:cubicBezTo>
                <a:cubicBezTo>
                  <a:pt x="486137" y="80031"/>
                  <a:pt x="473653" y="81822"/>
                  <a:pt x="462988" y="87747"/>
                </a:cubicBezTo>
                <a:cubicBezTo>
                  <a:pt x="438667" y="101259"/>
                  <a:pt x="419934" y="125248"/>
                  <a:pt x="393540" y="134046"/>
                </a:cubicBezTo>
                <a:cubicBezTo>
                  <a:pt x="381965" y="137904"/>
                  <a:pt x="369481" y="139696"/>
                  <a:pt x="358816" y="145621"/>
                </a:cubicBezTo>
                <a:cubicBezTo>
                  <a:pt x="334495" y="159133"/>
                  <a:pt x="289367" y="191920"/>
                  <a:pt x="289367" y="191920"/>
                </a:cubicBezTo>
                <a:cubicBezTo>
                  <a:pt x="285509" y="218927"/>
                  <a:pt x="283143" y="246190"/>
                  <a:pt x="277793" y="272942"/>
                </a:cubicBezTo>
                <a:cubicBezTo>
                  <a:pt x="275400" y="284906"/>
                  <a:pt x="269570" y="295935"/>
                  <a:pt x="266218" y="307666"/>
                </a:cubicBezTo>
                <a:cubicBezTo>
                  <a:pt x="261848" y="322962"/>
                  <a:pt x="258501" y="338532"/>
                  <a:pt x="254643" y="353965"/>
                </a:cubicBezTo>
                <a:cubicBezTo>
                  <a:pt x="258501" y="384831"/>
                  <a:pt x="260653" y="415959"/>
                  <a:pt x="266218" y="446563"/>
                </a:cubicBezTo>
                <a:cubicBezTo>
                  <a:pt x="268401" y="458567"/>
                  <a:pt x="270171" y="471760"/>
                  <a:pt x="277793" y="481287"/>
                </a:cubicBezTo>
                <a:cubicBezTo>
                  <a:pt x="286483" y="492150"/>
                  <a:pt x="301388" y="496089"/>
                  <a:pt x="312517" y="504436"/>
                </a:cubicBezTo>
                <a:cubicBezTo>
                  <a:pt x="332281" y="519259"/>
                  <a:pt x="351798" y="534467"/>
                  <a:pt x="370390" y="550735"/>
                </a:cubicBezTo>
                <a:cubicBezTo>
                  <a:pt x="382709" y="561514"/>
                  <a:pt x="391494" y="576379"/>
                  <a:pt x="405114" y="585459"/>
                </a:cubicBezTo>
                <a:cubicBezTo>
                  <a:pt x="415266" y="592227"/>
                  <a:pt x="428263" y="593176"/>
                  <a:pt x="439838" y="597034"/>
                </a:cubicBezTo>
                <a:cubicBezTo>
                  <a:pt x="551799" y="681004"/>
                  <a:pt x="432481" y="599142"/>
                  <a:pt x="520861" y="643332"/>
                </a:cubicBezTo>
                <a:cubicBezTo>
                  <a:pt x="533304" y="649553"/>
                  <a:pt x="542873" y="660832"/>
                  <a:pt x="555585" y="666482"/>
                </a:cubicBezTo>
                <a:cubicBezTo>
                  <a:pt x="577883" y="676392"/>
                  <a:pt x="625033" y="689631"/>
                  <a:pt x="625033" y="689631"/>
                </a:cubicBezTo>
                <a:cubicBezTo>
                  <a:pt x="647414" y="756773"/>
                  <a:pt x="638767" y="755941"/>
                  <a:pt x="752355" y="793803"/>
                </a:cubicBezTo>
                <a:lnTo>
                  <a:pt x="821803" y="816952"/>
                </a:lnTo>
                <a:cubicBezTo>
                  <a:pt x="829519" y="824669"/>
                  <a:pt x="835191" y="835222"/>
                  <a:pt x="844952" y="840102"/>
                </a:cubicBezTo>
                <a:cubicBezTo>
                  <a:pt x="866777" y="851015"/>
                  <a:pt x="891251" y="855535"/>
                  <a:pt x="914400" y="863251"/>
                </a:cubicBezTo>
                <a:cubicBezTo>
                  <a:pt x="925975" y="867109"/>
                  <a:pt x="937287" y="871867"/>
                  <a:pt x="949124" y="874826"/>
                </a:cubicBezTo>
                <a:cubicBezTo>
                  <a:pt x="1007259" y="889360"/>
                  <a:pt x="980331" y="881371"/>
                  <a:pt x="1030147" y="897975"/>
                </a:cubicBezTo>
                <a:lnTo>
                  <a:pt x="2673752" y="886401"/>
                </a:lnTo>
                <a:cubicBezTo>
                  <a:pt x="2694525" y="885977"/>
                  <a:pt x="2711103" y="866491"/>
                  <a:pt x="2731626" y="863251"/>
                </a:cubicBezTo>
                <a:cubicBezTo>
                  <a:pt x="2785116" y="854805"/>
                  <a:pt x="2839656" y="855535"/>
                  <a:pt x="2893671" y="851677"/>
                </a:cubicBezTo>
                <a:cubicBezTo>
                  <a:pt x="2928395" y="840102"/>
                  <a:pt x="2961831" y="823500"/>
                  <a:pt x="2997843" y="816952"/>
                </a:cubicBezTo>
                <a:cubicBezTo>
                  <a:pt x="3047337" y="807953"/>
                  <a:pt x="3098215" y="809932"/>
                  <a:pt x="3148314" y="805378"/>
                </a:cubicBezTo>
                <a:cubicBezTo>
                  <a:pt x="3183108" y="802215"/>
                  <a:pt x="3217692" y="796966"/>
                  <a:pt x="3252486" y="793803"/>
                </a:cubicBezTo>
                <a:cubicBezTo>
                  <a:pt x="3302585" y="789248"/>
                  <a:pt x="3352800" y="786086"/>
                  <a:pt x="3402957" y="782228"/>
                </a:cubicBezTo>
                <a:cubicBezTo>
                  <a:pt x="3654665" y="740278"/>
                  <a:pt x="3428778" y="774027"/>
                  <a:pt x="3680750" y="747504"/>
                </a:cubicBezTo>
                <a:cubicBezTo>
                  <a:pt x="3759781" y="739185"/>
                  <a:pt x="3750501" y="736927"/>
                  <a:pt x="3819646" y="724355"/>
                </a:cubicBezTo>
                <a:cubicBezTo>
                  <a:pt x="3878544" y="713646"/>
                  <a:pt x="3909409" y="709878"/>
                  <a:pt x="3970117" y="701206"/>
                </a:cubicBezTo>
                <a:cubicBezTo>
                  <a:pt x="4003211" y="690174"/>
                  <a:pt x="4014807" y="685322"/>
                  <a:pt x="4051140" y="678056"/>
                </a:cubicBezTo>
                <a:cubicBezTo>
                  <a:pt x="4074153" y="673454"/>
                  <a:pt x="4097439" y="670340"/>
                  <a:pt x="4120588" y="666482"/>
                </a:cubicBezTo>
                <a:cubicBezTo>
                  <a:pt x="4132163" y="662624"/>
                  <a:pt x="4143348" y="657300"/>
                  <a:pt x="4155312" y="654907"/>
                </a:cubicBezTo>
                <a:cubicBezTo>
                  <a:pt x="4213988" y="643172"/>
                  <a:pt x="4309970" y="636638"/>
                  <a:pt x="4363656" y="631758"/>
                </a:cubicBezTo>
                <a:cubicBezTo>
                  <a:pt x="4441819" y="605703"/>
                  <a:pt x="4345614" y="635766"/>
                  <a:pt x="4467828" y="608608"/>
                </a:cubicBezTo>
                <a:cubicBezTo>
                  <a:pt x="4536382" y="593374"/>
                  <a:pt x="4468674" y="597034"/>
                  <a:pt x="4537276" y="59703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2789499" y="1817194"/>
            <a:ext cx="4838217" cy="1423717"/>
          </a:xfrm>
          <a:custGeom>
            <a:avLst/>
            <a:gdLst>
              <a:gd name="connsiteX0" fmla="*/ 277792 w 4838217"/>
              <a:gd name="connsiteY0" fmla="*/ 740811 h 1423717"/>
              <a:gd name="connsiteX1" fmla="*/ 185195 w 4838217"/>
              <a:gd name="connsiteY1" fmla="*/ 763960 h 1423717"/>
              <a:gd name="connsiteX2" fmla="*/ 127321 w 4838217"/>
              <a:gd name="connsiteY2" fmla="*/ 821834 h 1423717"/>
              <a:gd name="connsiteX3" fmla="*/ 115747 w 4838217"/>
              <a:gd name="connsiteY3" fmla="*/ 856558 h 1423717"/>
              <a:gd name="connsiteX4" fmla="*/ 81023 w 4838217"/>
              <a:gd name="connsiteY4" fmla="*/ 868133 h 1423717"/>
              <a:gd name="connsiteX5" fmla="*/ 34724 w 4838217"/>
              <a:gd name="connsiteY5" fmla="*/ 926006 h 1423717"/>
              <a:gd name="connsiteX6" fmla="*/ 11574 w 4838217"/>
              <a:gd name="connsiteY6" fmla="*/ 995454 h 1423717"/>
              <a:gd name="connsiteX7" fmla="*/ 0 w 4838217"/>
              <a:gd name="connsiteY7" fmla="*/ 1076477 h 1423717"/>
              <a:gd name="connsiteX8" fmla="*/ 11574 w 4838217"/>
              <a:gd name="connsiteY8" fmla="*/ 1192224 h 1423717"/>
              <a:gd name="connsiteX9" fmla="*/ 46298 w 4838217"/>
              <a:gd name="connsiteY9" fmla="*/ 1319545 h 1423717"/>
              <a:gd name="connsiteX10" fmla="*/ 69448 w 4838217"/>
              <a:gd name="connsiteY10" fmla="*/ 1342695 h 1423717"/>
              <a:gd name="connsiteX11" fmla="*/ 115747 w 4838217"/>
              <a:gd name="connsiteY11" fmla="*/ 1354269 h 1423717"/>
              <a:gd name="connsiteX12" fmla="*/ 150471 w 4838217"/>
              <a:gd name="connsiteY12" fmla="*/ 1365844 h 1423717"/>
              <a:gd name="connsiteX13" fmla="*/ 185195 w 4838217"/>
              <a:gd name="connsiteY13" fmla="*/ 1388993 h 1423717"/>
              <a:gd name="connsiteX14" fmla="*/ 254643 w 4838217"/>
              <a:gd name="connsiteY14" fmla="*/ 1423717 h 1423717"/>
              <a:gd name="connsiteX15" fmla="*/ 439838 w 4838217"/>
              <a:gd name="connsiteY15" fmla="*/ 1412143 h 1423717"/>
              <a:gd name="connsiteX16" fmla="*/ 520860 w 4838217"/>
              <a:gd name="connsiteY16" fmla="*/ 1354269 h 1423717"/>
              <a:gd name="connsiteX17" fmla="*/ 555585 w 4838217"/>
              <a:gd name="connsiteY17" fmla="*/ 1342695 h 1423717"/>
              <a:gd name="connsiteX18" fmla="*/ 636607 w 4838217"/>
              <a:gd name="connsiteY18" fmla="*/ 1238522 h 1423717"/>
              <a:gd name="connsiteX19" fmla="*/ 601883 w 4838217"/>
              <a:gd name="connsiteY19" fmla="*/ 1111201 h 1423717"/>
              <a:gd name="connsiteX20" fmla="*/ 567159 w 4838217"/>
              <a:gd name="connsiteY20" fmla="*/ 1064902 h 1423717"/>
              <a:gd name="connsiteX21" fmla="*/ 544010 w 4838217"/>
              <a:gd name="connsiteY21" fmla="*/ 1030178 h 1423717"/>
              <a:gd name="connsiteX22" fmla="*/ 520860 w 4838217"/>
              <a:gd name="connsiteY22" fmla="*/ 1007029 h 1423717"/>
              <a:gd name="connsiteX23" fmla="*/ 462987 w 4838217"/>
              <a:gd name="connsiteY23" fmla="*/ 891282 h 1423717"/>
              <a:gd name="connsiteX24" fmla="*/ 405114 w 4838217"/>
              <a:gd name="connsiteY24" fmla="*/ 787110 h 1423717"/>
              <a:gd name="connsiteX25" fmla="*/ 393539 w 4838217"/>
              <a:gd name="connsiteY25" fmla="*/ 752386 h 1423717"/>
              <a:gd name="connsiteX26" fmla="*/ 324091 w 4838217"/>
              <a:gd name="connsiteY26" fmla="*/ 682938 h 1423717"/>
              <a:gd name="connsiteX27" fmla="*/ 277792 w 4838217"/>
              <a:gd name="connsiteY27" fmla="*/ 752386 h 1423717"/>
              <a:gd name="connsiteX28" fmla="*/ 312516 w 4838217"/>
              <a:gd name="connsiteY28" fmla="*/ 729236 h 1423717"/>
              <a:gd name="connsiteX29" fmla="*/ 358815 w 4838217"/>
              <a:gd name="connsiteY29" fmla="*/ 717662 h 1423717"/>
              <a:gd name="connsiteX30" fmla="*/ 428263 w 4838217"/>
              <a:gd name="connsiteY30" fmla="*/ 706087 h 1423717"/>
              <a:gd name="connsiteX31" fmla="*/ 497711 w 4838217"/>
              <a:gd name="connsiteY31" fmla="*/ 682938 h 1423717"/>
              <a:gd name="connsiteX32" fmla="*/ 590309 w 4838217"/>
              <a:gd name="connsiteY32" fmla="*/ 671363 h 1423717"/>
              <a:gd name="connsiteX33" fmla="*/ 625033 w 4838217"/>
              <a:gd name="connsiteY33" fmla="*/ 659788 h 1423717"/>
              <a:gd name="connsiteX34" fmla="*/ 659757 w 4838217"/>
              <a:gd name="connsiteY34" fmla="*/ 636639 h 1423717"/>
              <a:gd name="connsiteX35" fmla="*/ 798653 w 4838217"/>
              <a:gd name="connsiteY35" fmla="*/ 601915 h 1423717"/>
              <a:gd name="connsiteX36" fmla="*/ 856526 w 4838217"/>
              <a:gd name="connsiteY36" fmla="*/ 590340 h 1423717"/>
              <a:gd name="connsiteX37" fmla="*/ 1180617 w 4838217"/>
              <a:gd name="connsiteY37" fmla="*/ 567191 h 1423717"/>
              <a:gd name="connsiteX38" fmla="*/ 1250066 w 4838217"/>
              <a:gd name="connsiteY38" fmla="*/ 555616 h 1423717"/>
              <a:gd name="connsiteX39" fmla="*/ 1412111 w 4838217"/>
              <a:gd name="connsiteY39" fmla="*/ 509317 h 1423717"/>
              <a:gd name="connsiteX40" fmla="*/ 3009417 w 4838217"/>
              <a:gd name="connsiteY40" fmla="*/ 486168 h 1423717"/>
              <a:gd name="connsiteX41" fmla="*/ 3113590 w 4838217"/>
              <a:gd name="connsiteY41" fmla="*/ 474593 h 1423717"/>
              <a:gd name="connsiteX42" fmla="*/ 3171463 w 4838217"/>
              <a:gd name="connsiteY42" fmla="*/ 463019 h 1423717"/>
              <a:gd name="connsiteX43" fmla="*/ 3217762 w 4838217"/>
              <a:gd name="connsiteY43" fmla="*/ 451444 h 1423717"/>
              <a:gd name="connsiteX44" fmla="*/ 3391382 w 4838217"/>
              <a:gd name="connsiteY44" fmla="*/ 439869 h 1423717"/>
              <a:gd name="connsiteX45" fmla="*/ 3460830 w 4838217"/>
              <a:gd name="connsiteY45" fmla="*/ 416720 h 1423717"/>
              <a:gd name="connsiteX46" fmla="*/ 3495554 w 4838217"/>
              <a:gd name="connsiteY46" fmla="*/ 405145 h 1423717"/>
              <a:gd name="connsiteX47" fmla="*/ 3541853 w 4838217"/>
              <a:gd name="connsiteY47" fmla="*/ 381996 h 1423717"/>
              <a:gd name="connsiteX48" fmla="*/ 3634450 w 4838217"/>
              <a:gd name="connsiteY48" fmla="*/ 370421 h 1423717"/>
              <a:gd name="connsiteX49" fmla="*/ 3715473 w 4838217"/>
              <a:gd name="connsiteY49" fmla="*/ 358847 h 1423717"/>
              <a:gd name="connsiteX50" fmla="*/ 3773347 w 4838217"/>
              <a:gd name="connsiteY50" fmla="*/ 347272 h 1423717"/>
              <a:gd name="connsiteX51" fmla="*/ 3819645 w 4838217"/>
              <a:gd name="connsiteY51" fmla="*/ 335697 h 1423717"/>
              <a:gd name="connsiteX52" fmla="*/ 3912243 w 4838217"/>
              <a:gd name="connsiteY52" fmla="*/ 324122 h 1423717"/>
              <a:gd name="connsiteX53" fmla="*/ 3958542 w 4838217"/>
              <a:gd name="connsiteY53" fmla="*/ 300973 h 1423717"/>
              <a:gd name="connsiteX54" fmla="*/ 4027990 w 4838217"/>
              <a:gd name="connsiteY54" fmla="*/ 289398 h 1423717"/>
              <a:gd name="connsiteX55" fmla="*/ 4109012 w 4838217"/>
              <a:gd name="connsiteY55" fmla="*/ 266249 h 1423717"/>
              <a:gd name="connsiteX56" fmla="*/ 4201610 w 4838217"/>
              <a:gd name="connsiteY56" fmla="*/ 208376 h 1423717"/>
              <a:gd name="connsiteX57" fmla="*/ 4282633 w 4838217"/>
              <a:gd name="connsiteY57" fmla="*/ 196801 h 1423717"/>
              <a:gd name="connsiteX58" fmla="*/ 4363655 w 4838217"/>
              <a:gd name="connsiteY58" fmla="*/ 162077 h 1423717"/>
              <a:gd name="connsiteX59" fmla="*/ 4433104 w 4838217"/>
              <a:gd name="connsiteY59" fmla="*/ 138928 h 1423717"/>
              <a:gd name="connsiteX60" fmla="*/ 4502552 w 4838217"/>
              <a:gd name="connsiteY60" fmla="*/ 115778 h 1423717"/>
              <a:gd name="connsiteX61" fmla="*/ 4537276 w 4838217"/>
              <a:gd name="connsiteY61" fmla="*/ 104203 h 1423717"/>
              <a:gd name="connsiteX62" fmla="*/ 4583574 w 4838217"/>
              <a:gd name="connsiteY62" fmla="*/ 81054 h 1423717"/>
              <a:gd name="connsiteX63" fmla="*/ 4653023 w 4838217"/>
              <a:gd name="connsiteY63" fmla="*/ 57905 h 1423717"/>
              <a:gd name="connsiteX64" fmla="*/ 4699321 w 4838217"/>
              <a:gd name="connsiteY64" fmla="*/ 46330 h 1423717"/>
              <a:gd name="connsiteX65" fmla="*/ 4745620 w 4838217"/>
              <a:gd name="connsiteY65" fmla="*/ 23181 h 1423717"/>
              <a:gd name="connsiteX66" fmla="*/ 4791919 w 4838217"/>
              <a:gd name="connsiteY66" fmla="*/ 11606 h 1423717"/>
              <a:gd name="connsiteX67" fmla="*/ 4838217 w 4838217"/>
              <a:gd name="connsiteY67" fmla="*/ 31 h 14237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838217" h="1423717">
                <a:moveTo>
                  <a:pt x="277792" y="740811"/>
                </a:moveTo>
                <a:cubicBezTo>
                  <a:pt x="273175" y="741734"/>
                  <a:pt x="198135" y="754255"/>
                  <a:pt x="185195" y="763960"/>
                </a:cubicBezTo>
                <a:cubicBezTo>
                  <a:pt x="163369" y="780329"/>
                  <a:pt x="127321" y="821834"/>
                  <a:pt x="127321" y="821834"/>
                </a:cubicBezTo>
                <a:cubicBezTo>
                  <a:pt x="123463" y="833409"/>
                  <a:pt x="124374" y="847931"/>
                  <a:pt x="115747" y="856558"/>
                </a:cubicBezTo>
                <a:cubicBezTo>
                  <a:pt x="107120" y="865185"/>
                  <a:pt x="91485" y="861856"/>
                  <a:pt x="81023" y="868133"/>
                </a:cubicBezTo>
                <a:cubicBezTo>
                  <a:pt x="66445" y="876880"/>
                  <a:pt x="40460" y="913100"/>
                  <a:pt x="34724" y="926006"/>
                </a:cubicBezTo>
                <a:cubicBezTo>
                  <a:pt x="24814" y="948304"/>
                  <a:pt x="11574" y="995454"/>
                  <a:pt x="11574" y="995454"/>
                </a:cubicBezTo>
                <a:cubicBezTo>
                  <a:pt x="7716" y="1022462"/>
                  <a:pt x="0" y="1049195"/>
                  <a:pt x="0" y="1076477"/>
                </a:cubicBezTo>
                <a:cubicBezTo>
                  <a:pt x="0" y="1115252"/>
                  <a:pt x="6449" y="1153789"/>
                  <a:pt x="11574" y="1192224"/>
                </a:cubicBezTo>
                <a:cubicBezTo>
                  <a:pt x="14356" y="1213087"/>
                  <a:pt x="33771" y="1307018"/>
                  <a:pt x="46298" y="1319545"/>
                </a:cubicBezTo>
                <a:cubicBezTo>
                  <a:pt x="54015" y="1327262"/>
                  <a:pt x="59687" y="1337815"/>
                  <a:pt x="69448" y="1342695"/>
                </a:cubicBezTo>
                <a:cubicBezTo>
                  <a:pt x="83677" y="1349809"/>
                  <a:pt x="100451" y="1349899"/>
                  <a:pt x="115747" y="1354269"/>
                </a:cubicBezTo>
                <a:cubicBezTo>
                  <a:pt x="127478" y="1357621"/>
                  <a:pt x="139558" y="1360388"/>
                  <a:pt x="150471" y="1365844"/>
                </a:cubicBezTo>
                <a:cubicBezTo>
                  <a:pt x="162913" y="1372065"/>
                  <a:pt x="172753" y="1382772"/>
                  <a:pt x="185195" y="1388993"/>
                </a:cubicBezTo>
                <a:cubicBezTo>
                  <a:pt x="281037" y="1436914"/>
                  <a:pt x="155129" y="1357375"/>
                  <a:pt x="254643" y="1423717"/>
                </a:cubicBezTo>
                <a:cubicBezTo>
                  <a:pt x="316375" y="1419859"/>
                  <a:pt x="378670" y="1421318"/>
                  <a:pt x="439838" y="1412143"/>
                </a:cubicBezTo>
                <a:cubicBezTo>
                  <a:pt x="491406" y="1404408"/>
                  <a:pt x="482825" y="1379625"/>
                  <a:pt x="520860" y="1354269"/>
                </a:cubicBezTo>
                <a:cubicBezTo>
                  <a:pt x="531012" y="1347501"/>
                  <a:pt x="544010" y="1346553"/>
                  <a:pt x="555585" y="1342695"/>
                </a:cubicBezTo>
                <a:cubicBezTo>
                  <a:pt x="633660" y="1264620"/>
                  <a:pt x="614681" y="1304305"/>
                  <a:pt x="636607" y="1238522"/>
                </a:cubicBezTo>
                <a:cubicBezTo>
                  <a:pt x="631010" y="1210535"/>
                  <a:pt x="617905" y="1132564"/>
                  <a:pt x="601883" y="1111201"/>
                </a:cubicBezTo>
                <a:cubicBezTo>
                  <a:pt x="590308" y="1095768"/>
                  <a:pt x="578372" y="1080600"/>
                  <a:pt x="567159" y="1064902"/>
                </a:cubicBezTo>
                <a:cubicBezTo>
                  <a:pt x="559073" y="1053582"/>
                  <a:pt x="552700" y="1041041"/>
                  <a:pt x="544010" y="1030178"/>
                </a:cubicBezTo>
                <a:cubicBezTo>
                  <a:pt x="537193" y="1021657"/>
                  <a:pt x="528577" y="1014745"/>
                  <a:pt x="520860" y="1007029"/>
                </a:cubicBezTo>
                <a:cubicBezTo>
                  <a:pt x="491611" y="919280"/>
                  <a:pt x="512352" y="957102"/>
                  <a:pt x="462987" y="891282"/>
                </a:cubicBezTo>
                <a:cubicBezTo>
                  <a:pt x="434662" y="806305"/>
                  <a:pt x="457092" y="839088"/>
                  <a:pt x="405114" y="787110"/>
                </a:cubicBezTo>
                <a:cubicBezTo>
                  <a:pt x="401256" y="775535"/>
                  <a:pt x="401030" y="762017"/>
                  <a:pt x="393539" y="752386"/>
                </a:cubicBezTo>
                <a:cubicBezTo>
                  <a:pt x="373440" y="726544"/>
                  <a:pt x="324091" y="682938"/>
                  <a:pt x="324091" y="682938"/>
                </a:cubicBezTo>
                <a:cubicBezTo>
                  <a:pt x="301415" y="690496"/>
                  <a:pt x="242238" y="699054"/>
                  <a:pt x="277792" y="752386"/>
                </a:cubicBezTo>
                <a:cubicBezTo>
                  <a:pt x="285508" y="763961"/>
                  <a:pt x="299730" y="734716"/>
                  <a:pt x="312516" y="729236"/>
                </a:cubicBezTo>
                <a:cubicBezTo>
                  <a:pt x="327138" y="722970"/>
                  <a:pt x="343216" y="720782"/>
                  <a:pt x="358815" y="717662"/>
                </a:cubicBezTo>
                <a:cubicBezTo>
                  <a:pt x="381828" y="713059"/>
                  <a:pt x="405495" y="711779"/>
                  <a:pt x="428263" y="706087"/>
                </a:cubicBezTo>
                <a:cubicBezTo>
                  <a:pt x="451936" y="700169"/>
                  <a:pt x="473498" y="685965"/>
                  <a:pt x="497711" y="682938"/>
                </a:cubicBezTo>
                <a:lnTo>
                  <a:pt x="590309" y="671363"/>
                </a:lnTo>
                <a:cubicBezTo>
                  <a:pt x="601884" y="667505"/>
                  <a:pt x="614120" y="665244"/>
                  <a:pt x="625033" y="659788"/>
                </a:cubicBezTo>
                <a:cubicBezTo>
                  <a:pt x="637475" y="653567"/>
                  <a:pt x="646560" y="641038"/>
                  <a:pt x="659757" y="636639"/>
                </a:cubicBezTo>
                <a:cubicBezTo>
                  <a:pt x="705032" y="621548"/>
                  <a:pt x="751856" y="611275"/>
                  <a:pt x="798653" y="601915"/>
                </a:cubicBezTo>
                <a:cubicBezTo>
                  <a:pt x="817944" y="598057"/>
                  <a:pt x="836973" y="592513"/>
                  <a:pt x="856526" y="590340"/>
                </a:cubicBezTo>
                <a:cubicBezTo>
                  <a:pt x="904616" y="584997"/>
                  <a:pt x="1141528" y="569797"/>
                  <a:pt x="1180617" y="567191"/>
                </a:cubicBezTo>
                <a:cubicBezTo>
                  <a:pt x="1203767" y="563333"/>
                  <a:pt x="1227298" y="561308"/>
                  <a:pt x="1250066" y="555616"/>
                </a:cubicBezTo>
                <a:cubicBezTo>
                  <a:pt x="1295368" y="544291"/>
                  <a:pt x="1366678" y="509851"/>
                  <a:pt x="1412111" y="509317"/>
                </a:cubicBezTo>
                <a:lnTo>
                  <a:pt x="3009417" y="486168"/>
                </a:lnTo>
                <a:cubicBezTo>
                  <a:pt x="3044141" y="482310"/>
                  <a:pt x="3079003" y="479534"/>
                  <a:pt x="3113590" y="474593"/>
                </a:cubicBezTo>
                <a:cubicBezTo>
                  <a:pt x="3133065" y="471811"/>
                  <a:pt x="3152258" y="467287"/>
                  <a:pt x="3171463" y="463019"/>
                </a:cubicBezTo>
                <a:cubicBezTo>
                  <a:pt x="3186992" y="459568"/>
                  <a:pt x="3201941" y="453109"/>
                  <a:pt x="3217762" y="451444"/>
                </a:cubicBezTo>
                <a:cubicBezTo>
                  <a:pt x="3275445" y="445372"/>
                  <a:pt x="3333509" y="443727"/>
                  <a:pt x="3391382" y="439869"/>
                </a:cubicBezTo>
                <a:lnTo>
                  <a:pt x="3460830" y="416720"/>
                </a:lnTo>
                <a:cubicBezTo>
                  <a:pt x="3472405" y="412862"/>
                  <a:pt x="3484641" y="410601"/>
                  <a:pt x="3495554" y="405145"/>
                </a:cubicBezTo>
                <a:cubicBezTo>
                  <a:pt x="3510987" y="397429"/>
                  <a:pt x="3525114" y="386181"/>
                  <a:pt x="3541853" y="381996"/>
                </a:cubicBezTo>
                <a:cubicBezTo>
                  <a:pt x="3572030" y="374452"/>
                  <a:pt x="3603617" y="374532"/>
                  <a:pt x="3634450" y="370421"/>
                </a:cubicBezTo>
                <a:cubicBezTo>
                  <a:pt x="3661493" y="366815"/>
                  <a:pt x="3688562" y="363332"/>
                  <a:pt x="3715473" y="358847"/>
                </a:cubicBezTo>
                <a:cubicBezTo>
                  <a:pt x="3734879" y="355613"/>
                  <a:pt x="3754142" y="351540"/>
                  <a:pt x="3773347" y="347272"/>
                </a:cubicBezTo>
                <a:cubicBezTo>
                  <a:pt x="3788876" y="343821"/>
                  <a:pt x="3803954" y="338312"/>
                  <a:pt x="3819645" y="335697"/>
                </a:cubicBezTo>
                <a:cubicBezTo>
                  <a:pt x="3850328" y="330583"/>
                  <a:pt x="3881377" y="327980"/>
                  <a:pt x="3912243" y="324122"/>
                </a:cubicBezTo>
                <a:cubicBezTo>
                  <a:pt x="3927676" y="316406"/>
                  <a:pt x="3942015" y="305931"/>
                  <a:pt x="3958542" y="300973"/>
                </a:cubicBezTo>
                <a:cubicBezTo>
                  <a:pt x="3981021" y="294229"/>
                  <a:pt x="4004977" y="294001"/>
                  <a:pt x="4027990" y="289398"/>
                </a:cubicBezTo>
                <a:cubicBezTo>
                  <a:pt x="4064330" y="282130"/>
                  <a:pt x="4075913" y="277282"/>
                  <a:pt x="4109012" y="266249"/>
                </a:cubicBezTo>
                <a:cubicBezTo>
                  <a:pt x="4135280" y="246548"/>
                  <a:pt x="4168319" y="217455"/>
                  <a:pt x="4201610" y="208376"/>
                </a:cubicBezTo>
                <a:cubicBezTo>
                  <a:pt x="4227931" y="201198"/>
                  <a:pt x="4255625" y="200659"/>
                  <a:pt x="4282633" y="196801"/>
                </a:cubicBezTo>
                <a:cubicBezTo>
                  <a:pt x="4394427" y="159535"/>
                  <a:pt x="4220601" y="219298"/>
                  <a:pt x="4363655" y="162077"/>
                </a:cubicBezTo>
                <a:cubicBezTo>
                  <a:pt x="4386312" y="153015"/>
                  <a:pt x="4409954" y="146644"/>
                  <a:pt x="4433104" y="138928"/>
                </a:cubicBezTo>
                <a:lnTo>
                  <a:pt x="4502552" y="115778"/>
                </a:lnTo>
                <a:cubicBezTo>
                  <a:pt x="4514127" y="111920"/>
                  <a:pt x="4526363" y="109659"/>
                  <a:pt x="4537276" y="104203"/>
                </a:cubicBezTo>
                <a:cubicBezTo>
                  <a:pt x="4552709" y="96487"/>
                  <a:pt x="4567554" y="87462"/>
                  <a:pt x="4583574" y="81054"/>
                </a:cubicBezTo>
                <a:cubicBezTo>
                  <a:pt x="4606231" y="71992"/>
                  <a:pt x="4629350" y="63824"/>
                  <a:pt x="4653023" y="57905"/>
                </a:cubicBezTo>
                <a:cubicBezTo>
                  <a:pt x="4668456" y="54047"/>
                  <a:pt x="4684426" y="51916"/>
                  <a:pt x="4699321" y="46330"/>
                </a:cubicBezTo>
                <a:cubicBezTo>
                  <a:pt x="4715477" y="40272"/>
                  <a:pt x="4729464" y="29239"/>
                  <a:pt x="4745620" y="23181"/>
                </a:cubicBezTo>
                <a:cubicBezTo>
                  <a:pt x="4760515" y="17595"/>
                  <a:pt x="4776623" y="15976"/>
                  <a:pt x="4791919" y="11606"/>
                </a:cubicBezTo>
                <a:cubicBezTo>
                  <a:pt x="4836701" y="-1189"/>
                  <a:pt x="4812419" y="31"/>
                  <a:pt x="4838217" y="31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64466" y="3622876"/>
            <a:ext cx="5463250" cy="1157468"/>
          </a:xfrm>
          <a:custGeom>
            <a:avLst/>
            <a:gdLst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33377 w 5463250"/>
              <a:gd name="connsiteY5" fmla="*/ 381965 h 1157468"/>
              <a:gd name="connsiteX6" fmla="*/ 844952 w 5463250"/>
              <a:gd name="connsiteY6" fmla="*/ 347240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463250" h="1157468">
                <a:moveTo>
                  <a:pt x="567159" y="590309"/>
                </a:moveTo>
                <a:cubicBezTo>
                  <a:pt x="617316" y="582592"/>
                  <a:pt x="668596" y="580235"/>
                  <a:pt x="717630" y="567159"/>
                </a:cubicBezTo>
                <a:cubicBezTo>
                  <a:pt x="728174" y="564347"/>
                  <a:pt x="738133" y="554597"/>
                  <a:pt x="740780" y="544010"/>
                </a:cubicBezTo>
                <a:cubicBezTo>
                  <a:pt x="750184" y="506393"/>
                  <a:pt x="746458" y="466587"/>
                  <a:pt x="752354" y="428263"/>
                </a:cubicBezTo>
                <a:cubicBezTo>
                  <a:pt x="754209" y="416204"/>
                  <a:pt x="753336" y="399592"/>
                  <a:pt x="763929" y="393539"/>
                </a:cubicBezTo>
                <a:cubicBezTo>
                  <a:pt x="784306" y="381895"/>
                  <a:pt x="810228" y="385823"/>
                  <a:pt x="833377" y="381965"/>
                </a:cubicBezTo>
                <a:cubicBezTo>
                  <a:pt x="837235" y="370390"/>
                  <a:pt x="844952" y="359441"/>
                  <a:pt x="844952" y="347240"/>
                </a:cubicBezTo>
                <a:cubicBezTo>
                  <a:pt x="844952" y="310528"/>
                  <a:pt x="828821" y="252457"/>
                  <a:pt x="810228" y="219919"/>
                </a:cubicBezTo>
                <a:cubicBezTo>
                  <a:pt x="804814" y="210444"/>
                  <a:pt x="793895" y="205291"/>
                  <a:pt x="787078" y="196770"/>
                </a:cubicBezTo>
                <a:cubicBezTo>
                  <a:pt x="728662" y="123751"/>
                  <a:pt x="796683" y="194801"/>
                  <a:pt x="740780" y="138896"/>
                </a:cubicBezTo>
                <a:cubicBezTo>
                  <a:pt x="728645" y="102491"/>
                  <a:pt x="731639" y="94220"/>
                  <a:pt x="694481" y="69448"/>
                </a:cubicBezTo>
                <a:cubicBezTo>
                  <a:pt x="684329" y="62680"/>
                  <a:pt x="670971" y="62679"/>
                  <a:pt x="659757" y="57873"/>
                </a:cubicBezTo>
                <a:cubicBezTo>
                  <a:pt x="643898" y="51076"/>
                  <a:pt x="629614" y="40782"/>
                  <a:pt x="613458" y="34724"/>
                </a:cubicBezTo>
                <a:cubicBezTo>
                  <a:pt x="569717" y="18321"/>
                  <a:pt x="502912" y="16898"/>
                  <a:pt x="462987" y="11575"/>
                </a:cubicBezTo>
                <a:cubicBezTo>
                  <a:pt x="439724" y="8473"/>
                  <a:pt x="416688" y="3858"/>
                  <a:pt x="393539" y="0"/>
                </a:cubicBezTo>
                <a:cubicBezTo>
                  <a:pt x="327949" y="3858"/>
                  <a:pt x="262263" y="6336"/>
                  <a:pt x="196769" y="11575"/>
                </a:cubicBezTo>
                <a:cubicBezTo>
                  <a:pt x="165762" y="14056"/>
                  <a:pt x="134182" y="14964"/>
                  <a:pt x="104172" y="23149"/>
                </a:cubicBezTo>
                <a:cubicBezTo>
                  <a:pt x="90751" y="26809"/>
                  <a:pt x="81023" y="38582"/>
                  <a:pt x="69448" y="46299"/>
                </a:cubicBezTo>
                <a:cubicBezTo>
                  <a:pt x="61732" y="57874"/>
                  <a:pt x="54989" y="70160"/>
                  <a:pt x="46299" y="81023"/>
                </a:cubicBezTo>
                <a:cubicBezTo>
                  <a:pt x="39482" y="89544"/>
                  <a:pt x="28029" y="94411"/>
                  <a:pt x="23149" y="104172"/>
                </a:cubicBezTo>
                <a:cubicBezTo>
                  <a:pt x="12236" y="125997"/>
                  <a:pt x="0" y="173620"/>
                  <a:pt x="0" y="173620"/>
                </a:cubicBezTo>
                <a:cubicBezTo>
                  <a:pt x="6943" y="243052"/>
                  <a:pt x="-2940" y="282936"/>
                  <a:pt x="34724" y="335666"/>
                </a:cubicBezTo>
                <a:cubicBezTo>
                  <a:pt x="44238" y="348986"/>
                  <a:pt x="57873" y="358815"/>
                  <a:pt x="69448" y="370390"/>
                </a:cubicBezTo>
                <a:cubicBezTo>
                  <a:pt x="89281" y="429888"/>
                  <a:pt x="66471" y="385146"/>
                  <a:pt x="115747" y="428263"/>
                </a:cubicBezTo>
                <a:cubicBezTo>
                  <a:pt x="148566" y="456980"/>
                  <a:pt x="196532" y="520801"/>
                  <a:pt x="243068" y="532435"/>
                </a:cubicBezTo>
                <a:cubicBezTo>
                  <a:pt x="343305" y="557495"/>
                  <a:pt x="234791" y="526809"/>
                  <a:pt x="335666" y="567159"/>
                </a:cubicBezTo>
                <a:cubicBezTo>
                  <a:pt x="358322" y="576222"/>
                  <a:pt x="381965" y="582593"/>
                  <a:pt x="405114" y="590309"/>
                </a:cubicBezTo>
                <a:cubicBezTo>
                  <a:pt x="416689" y="594167"/>
                  <a:pt x="427760" y="600158"/>
                  <a:pt x="439838" y="601883"/>
                </a:cubicBezTo>
                <a:lnTo>
                  <a:pt x="520861" y="613458"/>
                </a:lnTo>
                <a:cubicBezTo>
                  <a:pt x="747636" y="689052"/>
                  <a:pt x="515691" y="615566"/>
                  <a:pt x="1157468" y="636608"/>
                </a:cubicBezTo>
                <a:cubicBezTo>
                  <a:pt x="1192387" y="637753"/>
                  <a:pt x="1226916" y="644324"/>
                  <a:pt x="1261640" y="648182"/>
                </a:cubicBezTo>
                <a:cubicBezTo>
                  <a:pt x="1277073" y="652040"/>
                  <a:pt x="1293317" y="653491"/>
                  <a:pt x="1307939" y="659757"/>
                </a:cubicBezTo>
                <a:cubicBezTo>
                  <a:pt x="1389031" y="694510"/>
                  <a:pt x="1303575" y="668714"/>
                  <a:pt x="1365812" y="706056"/>
                </a:cubicBezTo>
                <a:cubicBezTo>
                  <a:pt x="1376274" y="712333"/>
                  <a:pt x="1388962" y="713772"/>
                  <a:pt x="1400537" y="717630"/>
                </a:cubicBezTo>
                <a:cubicBezTo>
                  <a:pt x="1454446" y="771541"/>
                  <a:pt x="1384657" y="709690"/>
                  <a:pt x="1469985" y="752354"/>
                </a:cubicBezTo>
                <a:cubicBezTo>
                  <a:pt x="1479746" y="757234"/>
                  <a:pt x="1482781" y="772053"/>
                  <a:pt x="1493134" y="775504"/>
                </a:cubicBezTo>
                <a:cubicBezTo>
                  <a:pt x="1530461" y="787947"/>
                  <a:pt x="1570709" y="789110"/>
                  <a:pt x="1608881" y="798653"/>
                </a:cubicBezTo>
                <a:cubicBezTo>
                  <a:pt x="1624314" y="802511"/>
                  <a:pt x="1639943" y="805657"/>
                  <a:pt x="1655180" y="810228"/>
                </a:cubicBezTo>
                <a:cubicBezTo>
                  <a:pt x="1678552" y="817240"/>
                  <a:pt x="1700955" y="827459"/>
                  <a:pt x="1724628" y="833377"/>
                </a:cubicBezTo>
                <a:lnTo>
                  <a:pt x="1817225" y="856527"/>
                </a:lnTo>
                <a:cubicBezTo>
                  <a:pt x="1959979" y="852669"/>
                  <a:pt x="2102851" y="851910"/>
                  <a:pt x="2245488" y="844952"/>
                </a:cubicBezTo>
                <a:cubicBezTo>
                  <a:pt x="2261377" y="844177"/>
                  <a:pt x="2276095" y="835992"/>
                  <a:pt x="2291787" y="833377"/>
                </a:cubicBezTo>
                <a:cubicBezTo>
                  <a:pt x="2322470" y="828263"/>
                  <a:pt x="2353519" y="825660"/>
                  <a:pt x="2384385" y="821802"/>
                </a:cubicBezTo>
                <a:cubicBezTo>
                  <a:pt x="2597075" y="750909"/>
                  <a:pt x="2372964" y="821797"/>
                  <a:pt x="2974693" y="798653"/>
                </a:cubicBezTo>
                <a:cubicBezTo>
                  <a:pt x="2990589" y="798042"/>
                  <a:pt x="3005559" y="790936"/>
                  <a:pt x="3020992" y="787078"/>
                </a:cubicBezTo>
                <a:lnTo>
                  <a:pt x="3946967" y="798653"/>
                </a:lnTo>
                <a:cubicBezTo>
                  <a:pt x="3962870" y="799032"/>
                  <a:pt x="3977630" y="807296"/>
                  <a:pt x="3993266" y="810228"/>
                </a:cubicBezTo>
                <a:cubicBezTo>
                  <a:pt x="4011877" y="813717"/>
                  <a:pt x="4189432" y="838864"/>
                  <a:pt x="4224759" y="856527"/>
                </a:cubicBezTo>
                <a:cubicBezTo>
                  <a:pt x="4279399" y="883847"/>
                  <a:pt x="4273758" y="883754"/>
                  <a:pt x="4340506" y="902825"/>
                </a:cubicBezTo>
                <a:cubicBezTo>
                  <a:pt x="4371098" y="911566"/>
                  <a:pt x="4402695" y="916618"/>
                  <a:pt x="4433104" y="925975"/>
                </a:cubicBezTo>
                <a:cubicBezTo>
                  <a:pt x="4563690" y="966156"/>
                  <a:pt x="4404738" y="938344"/>
                  <a:pt x="4583575" y="960699"/>
                </a:cubicBezTo>
                <a:cubicBezTo>
                  <a:pt x="4639436" y="988629"/>
                  <a:pt x="4651779" y="996821"/>
                  <a:pt x="4722471" y="1018572"/>
                </a:cubicBezTo>
                <a:cubicBezTo>
                  <a:pt x="4741274" y="1024358"/>
                  <a:pt x="4761258" y="1025376"/>
                  <a:pt x="4780344" y="1030147"/>
                </a:cubicBezTo>
                <a:cubicBezTo>
                  <a:pt x="4852150" y="1048098"/>
                  <a:pt x="4773406" y="1039076"/>
                  <a:pt x="4872942" y="1053296"/>
                </a:cubicBezTo>
                <a:cubicBezTo>
                  <a:pt x="4907529" y="1058237"/>
                  <a:pt x="4942390" y="1061013"/>
                  <a:pt x="4977114" y="1064871"/>
                </a:cubicBezTo>
                <a:cubicBezTo>
                  <a:pt x="5015789" y="1077763"/>
                  <a:pt x="5014527" y="1078329"/>
                  <a:pt x="5058137" y="1088020"/>
                </a:cubicBezTo>
                <a:cubicBezTo>
                  <a:pt x="5077342" y="1092288"/>
                  <a:pt x="5096924" y="1094823"/>
                  <a:pt x="5116010" y="1099595"/>
                </a:cubicBezTo>
                <a:cubicBezTo>
                  <a:pt x="5127846" y="1102554"/>
                  <a:pt x="5138770" y="1108777"/>
                  <a:pt x="5150734" y="1111170"/>
                </a:cubicBezTo>
                <a:cubicBezTo>
                  <a:pt x="5177486" y="1116520"/>
                  <a:pt x="5204792" y="1118596"/>
                  <a:pt x="5231757" y="1122744"/>
                </a:cubicBezTo>
                <a:cubicBezTo>
                  <a:pt x="5254953" y="1126313"/>
                  <a:pt x="5277880" y="1131727"/>
                  <a:pt x="5301205" y="1134319"/>
                </a:cubicBezTo>
                <a:cubicBezTo>
                  <a:pt x="5459234" y="1151878"/>
                  <a:pt x="5396590" y="1124139"/>
                  <a:pt x="5463250" y="115746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353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 animBg="1"/>
      <p:bldP spid="20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7539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প্রাণী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বাঘ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6625861" y="1390331"/>
            <a:ext cx="3352801" cy="968883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625861" y="4440813"/>
            <a:ext cx="346710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844111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242327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780445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242327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279401" y="4745613"/>
            <a:ext cx="5181600" cy="685800"/>
          </a:xfrm>
          <a:prstGeom prst="bevel">
            <a:avLst/>
          </a:prstGeom>
          <a:solidFill>
            <a:srgbClr val="191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565779" y="2624705"/>
            <a:ext cx="3641360" cy="79585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85923" y="2467105"/>
            <a:ext cx="4155417" cy="1742927"/>
          </a:xfrm>
          <a:custGeom>
            <a:avLst/>
            <a:gdLst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1446836 w 4537276"/>
              <a:gd name="connsiteY19" fmla="*/ 1731352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1551008 w 4537276"/>
              <a:gd name="connsiteY22" fmla="*/ 167347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1446836 w 4537276"/>
              <a:gd name="connsiteY19" fmla="*/ 1731352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1493135 w 4537276"/>
              <a:gd name="connsiteY20" fmla="*/ 1719778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1585732 w 4537276"/>
              <a:gd name="connsiteY24" fmla="*/ 1465135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509287 w 4537276"/>
              <a:gd name="connsiteY81" fmla="*/ 492862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509287 w 4537276"/>
              <a:gd name="connsiteY81" fmla="*/ 492862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439838 w 4537276"/>
              <a:gd name="connsiteY86" fmla="*/ 597034 h 1742927"/>
              <a:gd name="connsiteX87" fmla="*/ 520861 w 4537276"/>
              <a:gd name="connsiteY87" fmla="*/ 643332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439838 w 4537276"/>
              <a:gd name="connsiteY86" fmla="*/ 597034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331089 w 4537276"/>
              <a:gd name="connsiteY32" fmla="*/ 1048446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590309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75848 w 4537276"/>
              <a:gd name="connsiteY81" fmla="*/ 438140 h 1742927"/>
              <a:gd name="connsiteX82" fmla="*/ 509287 w 4537276"/>
              <a:gd name="connsiteY82" fmla="*/ 492862 h 1742927"/>
              <a:gd name="connsiteX83" fmla="*/ 590309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490249"/>
              <a:gd name="connsiteY0" fmla="*/ 840102 h 1742927"/>
              <a:gd name="connsiteX1" fmla="*/ 219919 w 4490249"/>
              <a:gd name="connsiteY1" fmla="*/ 921125 h 1742927"/>
              <a:gd name="connsiteX2" fmla="*/ 208345 w 4490249"/>
              <a:gd name="connsiteY2" fmla="*/ 955849 h 1742927"/>
              <a:gd name="connsiteX3" fmla="*/ 127322 w 4490249"/>
              <a:gd name="connsiteY3" fmla="*/ 978998 h 1742927"/>
              <a:gd name="connsiteX4" fmla="*/ 104173 w 4490249"/>
              <a:gd name="connsiteY4" fmla="*/ 1048446 h 1742927"/>
              <a:gd name="connsiteX5" fmla="*/ 92598 w 4490249"/>
              <a:gd name="connsiteY5" fmla="*/ 1083170 h 1742927"/>
              <a:gd name="connsiteX6" fmla="*/ 46299 w 4490249"/>
              <a:gd name="connsiteY6" fmla="*/ 1129469 h 1742927"/>
              <a:gd name="connsiteX7" fmla="*/ 34724 w 4490249"/>
              <a:gd name="connsiteY7" fmla="*/ 1164193 h 1742927"/>
              <a:gd name="connsiteX8" fmla="*/ 11575 w 4490249"/>
              <a:gd name="connsiteY8" fmla="*/ 1210492 h 1742927"/>
              <a:gd name="connsiteX9" fmla="*/ 0 w 4490249"/>
              <a:gd name="connsiteY9" fmla="*/ 1360963 h 1742927"/>
              <a:gd name="connsiteX10" fmla="*/ 23150 w 4490249"/>
              <a:gd name="connsiteY10" fmla="*/ 1534583 h 1742927"/>
              <a:gd name="connsiteX11" fmla="*/ 46299 w 4490249"/>
              <a:gd name="connsiteY11" fmla="*/ 1569307 h 1742927"/>
              <a:gd name="connsiteX12" fmla="*/ 92598 w 4490249"/>
              <a:gd name="connsiteY12" fmla="*/ 1627180 h 1742927"/>
              <a:gd name="connsiteX13" fmla="*/ 115747 w 4490249"/>
              <a:gd name="connsiteY13" fmla="*/ 1661904 h 1742927"/>
              <a:gd name="connsiteX14" fmla="*/ 150471 w 4490249"/>
              <a:gd name="connsiteY14" fmla="*/ 1673479 h 1742927"/>
              <a:gd name="connsiteX15" fmla="*/ 196770 w 4490249"/>
              <a:gd name="connsiteY15" fmla="*/ 1696628 h 1742927"/>
              <a:gd name="connsiteX16" fmla="*/ 254643 w 4490249"/>
              <a:gd name="connsiteY16" fmla="*/ 1708203 h 1742927"/>
              <a:gd name="connsiteX17" fmla="*/ 289367 w 4490249"/>
              <a:gd name="connsiteY17" fmla="*/ 1719778 h 1742927"/>
              <a:gd name="connsiteX18" fmla="*/ 370390 w 4490249"/>
              <a:gd name="connsiteY18" fmla="*/ 1742927 h 1742927"/>
              <a:gd name="connsiteX19" fmla="*/ 694482 w 4490249"/>
              <a:gd name="connsiteY19" fmla="*/ 1534583 h 1742927"/>
              <a:gd name="connsiteX20" fmla="*/ 775505 w 4490249"/>
              <a:gd name="connsiteY20" fmla="*/ 1326239 h 1742927"/>
              <a:gd name="connsiteX21" fmla="*/ 844953 w 4490249"/>
              <a:gd name="connsiteY21" fmla="*/ 1314664 h 1742927"/>
              <a:gd name="connsiteX22" fmla="*/ 706057 w 4490249"/>
              <a:gd name="connsiteY22" fmla="*/ 1499859 h 1742927"/>
              <a:gd name="connsiteX23" fmla="*/ 821804 w 4490249"/>
              <a:gd name="connsiteY23" fmla="*/ 1291515 h 1742927"/>
              <a:gd name="connsiteX24" fmla="*/ 729205 w 4490249"/>
              <a:gd name="connsiteY24" fmla="*/ 1303089 h 1742927"/>
              <a:gd name="connsiteX25" fmla="*/ 625034 w 4490249"/>
              <a:gd name="connsiteY25" fmla="*/ 1233641 h 1742927"/>
              <a:gd name="connsiteX26" fmla="*/ 995423 w 4490249"/>
              <a:gd name="connsiteY26" fmla="*/ 1175768 h 1742927"/>
              <a:gd name="connsiteX27" fmla="*/ 833377 w 4490249"/>
              <a:gd name="connsiteY27" fmla="*/ 1175767 h 1742927"/>
              <a:gd name="connsiteX28" fmla="*/ 995423 w 4490249"/>
              <a:gd name="connsiteY28" fmla="*/ 1198917 h 1742927"/>
              <a:gd name="connsiteX29" fmla="*/ 914400 w 4490249"/>
              <a:gd name="connsiteY29" fmla="*/ 1152618 h 1742927"/>
              <a:gd name="connsiteX30" fmla="*/ 1134319 w 4490249"/>
              <a:gd name="connsiteY30" fmla="*/ 1129468 h 1742927"/>
              <a:gd name="connsiteX31" fmla="*/ 1134319 w 4490249"/>
              <a:gd name="connsiteY31" fmla="*/ 1106321 h 1742927"/>
              <a:gd name="connsiteX32" fmla="*/ 1053296 w 4490249"/>
              <a:gd name="connsiteY32" fmla="*/ 1083171 h 1742927"/>
              <a:gd name="connsiteX33" fmla="*/ 1076446 w 4490249"/>
              <a:gd name="connsiteY33" fmla="*/ 1071595 h 1742927"/>
              <a:gd name="connsiteX34" fmla="*/ 1261641 w 4490249"/>
              <a:gd name="connsiteY34" fmla="*/ 1013722 h 1742927"/>
              <a:gd name="connsiteX35" fmla="*/ 1088021 w 4490249"/>
              <a:gd name="connsiteY35" fmla="*/ 978998 h 1742927"/>
              <a:gd name="connsiteX36" fmla="*/ 1018573 w 4490249"/>
              <a:gd name="connsiteY36" fmla="*/ 955849 h 1742927"/>
              <a:gd name="connsiteX37" fmla="*/ 983849 w 4490249"/>
              <a:gd name="connsiteY37" fmla="*/ 944274 h 1742927"/>
              <a:gd name="connsiteX38" fmla="*/ 949124 w 4490249"/>
              <a:gd name="connsiteY38" fmla="*/ 921125 h 1742927"/>
              <a:gd name="connsiteX39" fmla="*/ 833378 w 4490249"/>
              <a:gd name="connsiteY39" fmla="*/ 886401 h 1742927"/>
              <a:gd name="connsiteX40" fmla="*/ 798654 w 4490249"/>
              <a:gd name="connsiteY40" fmla="*/ 874826 h 1742927"/>
              <a:gd name="connsiteX41" fmla="*/ 729205 w 4490249"/>
              <a:gd name="connsiteY41" fmla="*/ 828527 h 1742927"/>
              <a:gd name="connsiteX42" fmla="*/ 694481 w 4490249"/>
              <a:gd name="connsiteY42" fmla="*/ 793803 h 1742927"/>
              <a:gd name="connsiteX43" fmla="*/ 636608 w 4490249"/>
              <a:gd name="connsiteY43" fmla="*/ 782228 h 1742927"/>
              <a:gd name="connsiteX44" fmla="*/ 462988 w 4490249"/>
              <a:gd name="connsiteY44" fmla="*/ 805378 h 1742927"/>
              <a:gd name="connsiteX45" fmla="*/ 393540 w 4490249"/>
              <a:gd name="connsiteY45" fmla="*/ 828527 h 1742927"/>
              <a:gd name="connsiteX46" fmla="*/ 358816 w 4490249"/>
              <a:gd name="connsiteY46" fmla="*/ 840102 h 1742927"/>
              <a:gd name="connsiteX47" fmla="*/ 405114 w 4490249"/>
              <a:gd name="connsiteY47" fmla="*/ 851677 h 1742927"/>
              <a:gd name="connsiteX48" fmla="*/ 451413 w 4490249"/>
              <a:gd name="connsiteY48" fmla="*/ 793803 h 1742927"/>
              <a:gd name="connsiteX49" fmla="*/ 544011 w 4490249"/>
              <a:gd name="connsiteY49" fmla="*/ 770654 h 1742927"/>
              <a:gd name="connsiteX50" fmla="*/ 590309 w 4490249"/>
              <a:gd name="connsiteY50" fmla="*/ 759079 h 1742927"/>
              <a:gd name="connsiteX51" fmla="*/ 717631 w 4490249"/>
              <a:gd name="connsiteY51" fmla="*/ 735930 h 1742927"/>
              <a:gd name="connsiteX52" fmla="*/ 960699 w 4490249"/>
              <a:gd name="connsiteY52" fmla="*/ 712780 h 1742927"/>
              <a:gd name="connsiteX53" fmla="*/ 995423 w 4490249"/>
              <a:gd name="connsiteY53" fmla="*/ 689631 h 1742927"/>
              <a:gd name="connsiteX54" fmla="*/ 1076446 w 4490249"/>
              <a:gd name="connsiteY54" fmla="*/ 678056 h 1742927"/>
              <a:gd name="connsiteX55" fmla="*/ 1203767 w 4490249"/>
              <a:gd name="connsiteY55" fmla="*/ 689631 h 1742927"/>
              <a:gd name="connsiteX56" fmla="*/ 1238492 w 4490249"/>
              <a:gd name="connsiteY56" fmla="*/ 701206 h 1742927"/>
              <a:gd name="connsiteX57" fmla="*/ 1307940 w 4490249"/>
              <a:gd name="connsiteY57" fmla="*/ 712780 h 1742927"/>
              <a:gd name="connsiteX58" fmla="*/ 1400537 w 4490249"/>
              <a:gd name="connsiteY58" fmla="*/ 735930 h 1742927"/>
              <a:gd name="connsiteX59" fmla="*/ 1574157 w 4490249"/>
              <a:gd name="connsiteY59" fmla="*/ 724355 h 1742927"/>
              <a:gd name="connsiteX60" fmla="*/ 1724628 w 4490249"/>
              <a:gd name="connsiteY60" fmla="*/ 689631 h 1742927"/>
              <a:gd name="connsiteX61" fmla="*/ 1794076 w 4490249"/>
              <a:gd name="connsiteY61" fmla="*/ 666482 h 1742927"/>
              <a:gd name="connsiteX62" fmla="*/ 1863524 w 4490249"/>
              <a:gd name="connsiteY62" fmla="*/ 620183 h 1742927"/>
              <a:gd name="connsiteX63" fmla="*/ 1863524 w 4490249"/>
              <a:gd name="connsiteY63" fmla="*/ 377115 h 1742927"/>
              <a:gd name="connsiteX64" fmla="*/ 1817226 w 4490249"/>
              <a:gd name="connsiteY64" fmla="*/ 307666 h 1742927"/>
              <a:gd name="connsiteX65" fmla="*/ 1794076 w 4490249"/>
              <a:gd name="connsiteY65" fmla="*/ 261368 h 1742927"/>
              <a:gd name="connsiteX66" fmla="*/ 1782502 w 4490249"/>
              <a:gd name="connsiteY66" fmla="*/ 226644 h 1742927"/>
              <a:gd name="connsiteX67" fmla="*/ 1759352 w 4490249"/>
              <a:gd name="connsiteY67" fmla="*/ 203494 h 1742927"/>
              <a:gd name="connsiteX68" fmla="*/ 1689904 w 4490249"/>
              <a:gd name="connsiteY68" fmla="*/ 145621 h 1742927"/>
              <a:gd name="connsiteX69" fmla="*/ 1620456 w 4490249"/>
              <a:gd name="connsiteY69" fmla="*/ 122471 h 1742927"/>
              <a:gd name="connsiteX70" fmla="*/ 1585732 w 4490249"/>
              <a:gd name="connsiteY70" fmla="*/ 110897 h 1742927"/>
              <a:gd name="connsiteX71" fmla="*/ 706056 w 4490249"/>
              <a:gd name="connsiteY71" fmla="*/ 64598 h 1742927"/>
              <a:gd name="connsiteX72" fmla="*/ 497712 w 4490249"/>
              <a:gd name="connsiteY72" fmla="*/ 76173 h 1742927"/>
              <a:gd name="connsiteX73" fmla="*/ 462988 w 4490249"/>
              <a:gd name="connsiteY73" fmla="*/ 87747 h 1742927"/>
              <a:gd name="connsiteX74" fmla="*/ 393540 w 4490249"/>
              <a:gd name="connsiteY74" fmla="*/ 134046 h 1742927"/>
              <a:gd name="connsiteX75" fmla="*/ 358816 w 4490249"/>
              <a:gd name="connsiteY75" fmla="*/ 145621 h 1742927"/>
              <a:gd name="connsiteX76" fmla="*/ 428263 w 4490249"/>
              <a:gd name="connsiteY76" fmla="*/ 203495 h 1742927"/>
              <a:gd name="connsiteX77" fmla="*/ 405114 w 4490249"/>
              <a:gd name="connsiteY77" fmla="*/ 261368 h 1742927"/>
              <a:gd name="connsiteX78" fmla="*/ 439838 w 4490249"/>
              <a:gd name="connsiteY78" fmla="*/ 307666 h 1742927"/>
              <a:gd name="connsiteX79" fmla="*/ 474561 w 4490249"/>
              <a:gd name="connsiteY79" fmla="*/ 400264 h 1742927"/>
              <a:gd name="connsiteX80" fmla="*/ 393540 w 4490249"/>
              <a:gd name="connsiteY80" fmla="*/ 469713 h 1742927"/>
              <a:gd name="connsiteX81" fmla="*/ 475848 w 4490249"/>
              <a:gd name="connsiteY81" fmla="*/ 438140 h 1742927"/>
              <a:gd name="connsiteX82" fmla="*/ 509287 w 4490249"/>
              <a:gd name="connsiteY82" fmla="*/ 492862 h 1742927"/>
              <a:gd name="connsiteX83" fmla="*/ 590309 w 4490249"/>
              <a:gd name="connsiteY83" fmla="*/ 539160 h 1742927"/>
              <a:gd name="connsiteX84" fmla="*/ 520861 w 4490249"/>
              <a:gd name="connsiteY84" fmla="*/ 550735 h 1742927"/>
              <a:gd name="connsiteX85" fmla="*/ 532436 w 4490249"/>
              <a:gd name="connsiteY85" fmla="*/ 597034 h 1742927"/>
              <a:gd name="connsiteX86" fmla="*/ 590309 w 4490249"/>
              <a:gd name="connsiteY86" fmla="*/ 585459 h 1742927"/>
              <a:gd name="connsiteX87" fmla="*/ 578735 w 4490249"/>
              <a:gd name="connsiteY87" fmla="*/ 654907 h 1742927"/>
              <a:gd name="connsiteX88" fmla="*/ 555585 w 4490249"/>
              <a:gd name="connsiteY88" fmla="*/ 666482 h 1742927"/>
              <a:gd name="connsiteX89" fmla="*/ 625033 w 4490249"/>
              <a:gd name="connsiteY89" fmla="*/ 689631 h 1742927"/>
              <a:gd name="connsiteX90" fmla="*/ 752355 w 4490249"/>
              <a:gd name="connsiteY90" fmla="*/ 793803 h 1742927"/>
              <a:gd name="connsiteX91" fmla="*/ 821803 w 4490249"/>
              <a:gd name="connsiteY91" fmla="*/ 816952 h 1742927"/>
              <a:gd name="connsiteX92" fmla="*/ 844952 w 4490249"/>
              <a:gd name="connsiteY92" fmla="*/ 840102 h 1742927"/>
              <a:gd name="connsiteX93" fmla="*/ 914400 w 4490249"/>
              <a:gd name="connsiteY93" fmla="*/ 863251 h 1742927"/>
              <a:gd name="connsiteX94" fmla="*/ 949124 w 4490249"/>
              <a:gd name="connsiteY94" fmla="*/ 874826 h 1742927"/>
              <a:gd name="connsiteX95" fmla="*/ 1030147 w 4490249"/>
              <a:gd name="connsiteY95" fmla="*/ 897975 h 1742927"/>
              <a:gd name="connsiteX96" fmla="*/ 2673752 w 4490249"/>
              <a:gd name="connsiteY96" fmla="*/ 886401 h 1742927"/>
              <a:gd name="connsiteX97" fmla="*/ 2731626 w 4490249"/>
              <a:gd name="connsiteY97" fmla="*/ 863251 h 1742927"/>
              <a:gd name="connsiteX98" fmla="*/ 2893671 w 4490249"/>
              <a:gd name="connsiteY98" fmla="*/ 851677 h 1742927"/>
              <a:gd name="connsiteX99" fmla="*/ 2997843 w 4490249"/>
              <a:gd name="connsiteY99" fmla="*/ 816952 h 1742927"/>
              <a:gd name="connsiteX100" fmla="*/ 3148314 w 4490249"/>
              <a:gd name="connsiteY100" fmla="*/ 805378 h 1742927"/>
              <a:gd name="connsiteX101" fmla="*/ 3252486 w 4490249"/>
              <a:gd name="connsiteY101" fmla="*/ 793803 h 1742927"/>
              <a:gd name="connsiteX102" fmla="*/ 3402957 w 4490249"/>
              <a:gd name="connsiteY102" fmla="*/ 782228 h 1742927"/>
              <a:gd name="connsiteX103" fmla="*/ 3680750 w 4490249"/>
              <a:gd name="connsiteY103" fmla="*/ 747504 h 1742927"/>
              <a:gd name="connsiteX104" fmla="*/ 3819646 w 4490249"/>
              <a:gd name="connsiteY104" fmla="*/ 724355 h 1742927"/>
              <a:gd name="connsiteX105" fmla="*/ 3970117 w 4490249"/>
              <a:gd name="connsiteY105" fmla="*/ 701206 h 1742927"/>
              <a:gd name="connsiteX106" fmla="*/ 4051140 w 4490249"/>
              <a:gd name="connsiteY106" fmla="*/ 678056 h 1742927"/>
              <a:gd name="connsiteX107" fmla="*/ 4120588 w 4490249"/>
              <a:gd name="connsiteY107" fmla="*/ 666482 h 1742927"/>
              <a:gd name="connsiteX108" fmla="*/ 4155312 w 4490249"/>
              <a:gd name="connsiteY108" fmla="*/ 654907 h 1742927"/>
              <a:gd name="connsiteX109" fmla="*/ 4363656 w 4490249"/>
              <a:gd name="connsiteY109" fmla="*/ 631758 h 1742927"/>
              <a:gd name="connsiteX110" fmla="*/ 4467828 w 4490249"/>
              <a:gd name="connsiteY110" fmla="*/ 608608 h 1742927"/>
              <a:gd name="connsiteX111" fmla="*/ 3970117 w 4490249"/>
              <a:gd name="connsiteY111" fmla="*/ 724355 h 1742927"/>
              <a:gd name="connsiteX0" fmla="*/ 312517 w 4372305"/>
              <a:gd name="connsiteY0" fmla="*/ 840102 h 1742927"/>
              <a:gd name="connsiteX1" fmla="*/ 219919 w 4372305"/>
              <a:gd name="connsiteY1" fmla="*/ 921125 h 1742927"/>
              <a:gd name="connsiteX2" fmla="*/ 208345 w 4372305"/>
              <a:gd name="connsiteY2" fmla="*/ 955849 h 1742927"/>
              <a:gd name="connsiteX3" fmla="*/ 127322 w 4372305"/>
              <a:gd name="connsiteY3" fmla="*/ 978998 h 1742927"/>
              <a:gd name="connsiteX4" fmla="*/ 104173 w 4372305"/>
              <a:gd name="connsiteY4" fmla="*/ 1048446 h 1742927"/>
              <a:gd name="connsiteX5" fmla="*/ 92598 w 4372305"/>
              <a:gd name="connsiteY5" fmla="*/ 1083170 h 1742927"/>
              <a:gd name="connsiteX6" fmla="*/ 46299 w 4372305"/>
              <a:gd name="connsiteY6" fmla="*/ 1129469 h 1742927"/>
              <a:gd name="connsiteX7" fmla="*/ 34724 w 4372305"/>
              <a:gd name="connsiteY7" fmla="*/ 1164193 h 1742927"/>
              <a:gd name="connsiteX8" fmla="*/ 11575 w 4372305"/>
              <a:gd name="connsiteY8" fmla="*/ 1210492 h 1742927"/>
              <a:gd name="connsiteX9" fmla="*/ 0 w 4372305"/>
              <a:gd name="connsiteY9" fmla="*/ 1360963 h 1742927"/>
              <a:gd name="connsiteX10" fmla="*/ 23150 w 4372305"/>
              <a:gd name="connsiteY10" fmla="*/ 1534583 h 1742927"/>
              <a:gd name="connsiteX11" fmla="*/ 46299 w 4372305"/>
              <a:gd name="connsiteY11" fmla="*/ 1569307 h 1742927"/>
              <a:gd name="connsiteX12" fmla="*/ 92598 w 4372305"/>
              <a:gd name="connsiteY12" fmla="*/ 1627180 h 1742927"/>
              <a:gd name="connsiteX13" fmla="*/ 115747 w 4372305"/>
              <a:gd name="connsiteY13" fmla="*/ 1661904 h 1742927"/>
              <a:gd name="connsiteX14" fmla="*/ 150471 w 4372305"/>
              <a:gd name="connsiteY14" fmla="*/ 1673479 h 1742927"/>
              <a:gd name="connsiteX15" fmla="*/ 196770 w 4372305"/>
              <a:gd name="connsiteY15" fmla="*/ 1696628 h 1742927"/>
              <a:gd name="connsiteX16" fmla="*/ 254643 w 4372305"/>
              <a:gd name="connsiteY16" fmla="*/ 1708203 h 1742927"/>
              <a:gd name="connsiteX17" fmla="*/ 289367 w 4372305"/>
              <a:gd name="connsiteY17" fmla="*/ 1719778 h 1742927"/>
              <a:gd name="connsiteX18" fmla="*/ 370390 w 4372305"/>
              <a:gd name="connsiteY18" fmla="*/ 1742927 h 1742927"/>
              <a:gd name="connsiteX19" fmla="*/ 694482 w 4372305"/>
              <a:gd name="connsiteY19" fmla="*/ 1534583 h 1742927"/>
              <a:gd name="connsiteX20" fmla="*/ 775505 w 4372305"/>
              <a:gd name="connsiteY20" fmla="*/ 1326239 h 1742927"/>
              <a:gd name="connsiteX21" fmla="*/ 844953 w 4372305"/>
              <a:gd name="connsiteY21" fmla="*/ 1314664 h 1742927"/>
              <a:gd name="connsiteX22" fmla="*/ 706057 w 4372305"/>
              <a:gd name="connsiteY22" fmla="*/ 1499859 h 1742927"/>
              <a:gd name="connsiteX23" fmla="*/ 821804 w 4372305"/>
              <a:gd name="connsiteY23" fmla="*/ 1291515 h 1742927"/>
              <a:gd name="connsiteX24" fmla="*/ 729205 w 4372305"/>
              <a:gd name="connsiteY24" fmla="*/ 1303089 h 1742927"/>
              <a:gd name="connsiteX25" fmla="*/ 625034 w 4372305"/>
              <a:gd name="connsiteY25" fmla="*/ 1233641 h 1742927"/>
              <a:gd name="connsiteX26" fmla="*/ 995423 w 4372305"/>
              <a:gd name="connsiteY26" fmla="*/ 1175768 h 1742927"/>
              <a:gd name="connsiteX27" fmla="*/ 833377 w 4372305"/>
              <a:gd name="connsiteY27" fmla="*/ 1175767 h 1742927"/>
              <a:gd name="connsiteX28" fmla="*/ 995423 w 4372305"/>
              <a:gd name="connsiteY28" fmla="*/ 1198917 h 1742927"/>
              <a:gd name="connsiteX29" fmla="*/ 914400 w 4372305"/>
              <a:gd name="connsiteY29" fmla="*/ 1152618 h 1742927"/>
              <a:gd name="connsiteX30" fmla="*/ 1134319 w 4372305"/>
              <a:gd name="connsiteY30" fmla="*/ 1129468 h 1742927"/>
              <a:gd name="connsiteX31" fmla="*/ 1134319 w 4372305"/>
              <a:gd name="connsiteY31" fmla="*/ 1106321 h 1742927"/>
              <a:gd name="connsiteX32" fmla="*/ 1053296 w 4372305"/>
              <a:gd name="connsiteY32" fmla="*/ 1083171 h 1742927"/>
              <a:gd name="connsiteX33" fmla="*/ 1076446 w 4372305"/>
              <a:gd name="connsiteY33" fmla="*/ 1071595 h 1742927"/>
              <a:gd name="connsiteX34" fmla="*/ 1261641 w 4372305"/>
              <a:gd name="connsiteY34" fmla="*/ 1013722 h 1742927"/>
              <a:gd name="connsiteX35" fmla="*/ 1088021 w 4372305"/>
              <a:gd name="connsiteY35" fmla="*/ 978998 h 1742927"/>
              <a:gd name="connsiteX36" fmla="*/ 1018573 w 4372305"/>
              <a:gd name="connsiteY36" fmla="*/ 955849 h 1742927"/>
              <a:gd name="connsiteX37" fmla="*/ 983849 w 4372305"/>
              <a:gd name="connsiteY37" fmla="*/ 944274 h 1742927"/>
              <a:gd name="connsiteX38" fmla="*/ 949124 w 4372305"/>
              <a:gd name="connsiteY38" fmla="*/ 921125 h 1742927"/>
              <a:gd name="connsiteX39" fmla="*/ 833378 w 4372305"/>
              <a:gd name="connsiteY39" fmla="*/ 886401 h 1742927"/>
              <a:gd name="connsiteX40" fmla="*/ 798654 w 4372305"/>
              <a:gd name="connsiteY40" fmla="*/ 874826 h 1742927"/>
              <a:gd name="connsiteX41" fmla="*/ 729205 w 4372305"/>
              <a:gd name="connsiteY41" fmla="*/ 828527 h 1742927"/>
              <a:gd name="connsiteX42" fmla="*/ 694481 w 4372305"/>
              <a:gd name="connsiteY42" fmla="*/ 793803 h 1742927"/>
              <a:gd name="connsiteX43" fmla="*/ 636608 w 4372305"/>
              <a:gd name="connsiteY43" fmla="*/ 782228 h 1742927"/>
              <a:gd name="connsiteX44" fmla="*/ 462988 w 4372305"/>
              <a:gd name="connsiteY44" fmla="*/ 805378 h 1742927"/>
              <a:gd name="connsiteX45" fmla="*/ 393540 w 4372305"/>
              <a:gd name="connsiteY45" fmla="*/ 828527 h 1742927"/>
              <a:gd name="connsiteX46" fmla="*/ 358816 w 4372305"/>
              <a:gd name="connsiteY46" fmla="*/ 840102 h 1742927"/>
              <a:gd name="connsiteX47" fmla="*/ 405114 w 4372305"/>
              <a:gd name="connsiteY47" fmla="*/ 851677 h 1742927"/>
              <a:gd name="connsiteX48" fmla="*/ 451413 w 4372305"/>
              <a:gd name="connsiteY48" fmla="*/ 793803 h 1742927"/>
              <a:gd name="connsiteX49" fmla="*/ 544011 w 4372305"/>
              <a:gd name="connsiteY49" fmla="*/ 770654 h 1742927"/>
              <a:gd name="connsiteX50" fmla="*/ 590309 w 4372305"/>
              <a:gd name="connsiteY50" fmla="*/ 759079 h 1742927"/>
              <a:gd name="connsiteX51" fmla="*/ 717631 w 4372305"/>
              <a:gd name="connsiteY51" fmla="*/ 735930 h 1742927"/>
              <a:gd name="connsiteX52" fmla="*/ 960699 w 4372305"/>
              <a:gd name="connsiteY52" fmla="*/ 712780 h 1742927"/>
              <a:gd name="connsiteX53" fmla="*/ 995423 w 4372305"/>
              <a:gd name="connsiteY53" fmla="*/ 689631 h 1742927"/>
              <a:gd name="connsiteX54" fmla="*/ 1076446 w 4372305"/>
              <a:gd name="connsiteY54" fmla="*/ 678056 h 1742927"/>
              <a:gd name="connsiteX55" fmla="*/ 1203767 w 4372305"/>
              <a:gd name="connsiteY55" fmla="*/ 689631 h 1742927"/>
              <a:gd name="connsiteX56" fmla="*/ 1238492 w 4372305"/>
              <a:gd name="connsiteY56" fmla="*/ 701206 h 1742927"/>
              <a:gd name="connsiteX57" fmla="*/ 1307940 w 4372305"/>
              <a:gd name="connsiteY57" fmla="*/ 712780 h 1742927"/>
              <a:gd name="connsiteX58" fmla="*/ 1400537 w 4372305"/>
              <a:gd name="connsiteY58" fmla="*/ 735930 h 1742927"/>
              <a:gd name="connsiteX59" fmla="*/ 1574157 w 4372305"/>
              <a:gd name="connsiteY59" fmla="*/ 724355 h 1742927"/>
              <a:gd name="connsiteX60" fmla="*/ 1724628 w 4372305"/>
              <a:gd name="connsiteY60" fmla="*/ 689631 h 1742927"/>
              <a:gd name="connsiteX61" fmla="*/ 1794076 w 4372305"/>
              <a:gd name="connsiteY61" fmla="*/ 666482 h 1742927"/>
              <a:gd name="connsiteX62" fmla="*/ 1863524 w 4372305"/>
              <a:gd name="connsiteY62" fmla="*/ 620183 h 1742927"/>
              <a:gd name="connsiteX63" fmla="*/ 1863524 w 4372305"/>
              <a:gd name="connsiteY63" fmla="*/ 377115 h 1742927"/>
              <a:gd name="connsiteX64" fmla="*/ 1817226 w 4372305"/>
              <a:gd name="connsiteY64" fmla="*/ 307666 h 1742927"/>
              <a:gd name="connsiteX65" fmla="*/ 1794076 w 4372305"/>
              <a:gd name="connsiteY65" fmla="*/ 261368 h 1742927"/>
              <a:gd name="connsiteX66" fmla="*/ 1782502 w 4372305"/>
              <a:gd name="connsiteY66" fmla="*/ 226644 h 1742927"/>
              <a:gd name="connsiteX67" fmla="*/ 1759352 w 4372305"/>
              <a:gd name="connsiteY67" fmla="*/ 203494 h 1742927"/>
              <a:gd name="connsiteX68" fmla="*/ 1689904 w 4372305"/>
              <a:gd name="connsiteY68" fmla="*/ 145621 h 1742927"/>
              <a:gd name="connsiteX69" fmla="*/ 1620456 w 4372305"/>
              <a:gd name="connsiteY69" fmla="*/ 122471 h 1742927"/>
              <a:gd name="connsiteX70" fmla="*/ 1585732 w 4372305"/>
              <a:gd name="connsiteY70" fmla="*/ 110897 h 1742927"/>
              <a:gd name="connsiteX71" fmla="*/ 706056 w 4372305"/>
              <a:gd name="connsiteY71" fmla="*/ 64598 h 1742927"/>
              <a:gd name="connsiteX72" fmla="*/ 497712 w 4372305"/>
              <a:gd name="connsiteY72" fmla="*/ 76173 h 1742927"/>
              <a:gd name="connsiteX73" fmla="*/ 462988 w 4372305"/>
              <a:gd name="connsiteY73" fmla="*/ 87747 h 1742927"/>
              <a:gd name="connsiteX74" fmla="*/ 393540 w 4372305"/>
              <a:gd name="connsiteY74" fmla="*/ 134046 h 1742927"/>
              <a:gd name="connsiteX75" fmla="*/ 358816 w 4372305"/>
              <a:gd name="connsiteY75" fmla="*/ 145621 h 1742927"/>
              <a:gd name="connsiteX76" fmla="*/ 428263 w 4372305"/>
              <a:gd name="connsiteY76" fmla="*/ 203495 h 1742927"/>
              <a:gd name="connsiteX77" fmla="*/ 405114 w 4372305"/>
              <a:gd name="connsiteY77" fmla="*/ 261368 h 1742927"/>
              <a:gd name="connsiteX78" fmla="*/ 439838 w 4372305"/>
              <a:gd name="connsiteY78" fmla="*/ 307666 h 1742927"/>
              <a:gd name="connsiteX79" fmla="*/ 474561 w 4372305"/>
              <a:gd name="connsiteY79" fmla="*/ 400264 h 1742927"/>
              <a:gd name="connsiteX80" fmla="*/ 393540 w 4372305"/>
              <a:gd name="connsiteY80" fmla="*/ 469713 h 1742927"/>
              <a:gd name="connsiteX81" fmla="*/ 475848 w 4372305"/>
              <a:gd name="connsiteY81" fmla="*/ 438140 h 1742927"/>
              <a:gd name="connsiteX82" fmla="*/ 509287 w 4372305"/>
              <a:gd name="connsiteY82" fmla="*/ 492862 h 1742927"/>
              <a:gd name="connsiteX83" fmla="*/ 590309 w 4372305"/>
              <a:gd name="connsiteY83" fmla="*/ 539160 h 1742927"/>
              <a:gd name="connsiteX84" fmla="*/ 520861 w 4372305"/>
              <a:gd name="connsiteY84" fmla="*/ 550735 h 1742927"/>
              <a:gd name="connsiteX85" fmla="*/ 532436 w 4372305"/>
              <a:gd name="connsiteY85" fmla="*/ 597034 h 1742927"/>
              <a:gd name="connsiteX86" fmla="*/ 590309 w 4372305"/>
              <a:gd name="connsiteY86" fmla="*/ 585459 h 1742927"/>
              <a:gd name="connsiteX87" fmla="*/ 578735 w 4372305"/>
              <a:gd name="connsiteY87" fmla="*/ 654907 h 1742927"/>
              <a:gd name="connsiteX88" fmla="*/ 555585 w 4372305"/>
              <a:gd name="connsiteY88" fmla="*/ 666482 h 1742927"/>
              <a:gd name="connsiteX89" fmla="*/ 625033 w 4372305"/>
              <a:gd name="connsiteY89" fmla="*/ 689631 h 1742927"/>
              <a:gd name="connsiteX90" fmla="*/ 752355 w 4372305"/>
              <a:gd name="connsiteY90" fmla="*/ 793803 h 1742927"/>
              <a:gd name="connsiteX91" fmla="*/ 821803 w 4372305"/>
              <a:gd name="connsiteY91" fmla="*/ 816952 h 1742927"/>
              <a:gd name="connsiteX92" fmla="*/ 844952 w 4372305"/>
              <a:gd name="connsiteY92" fmla="*/ 840102 h 1742927"/>
              <a:gd name="connsiteX93" fmla="*/ 914400 w 4372305"/>
              <a:gd name="connsiteY93" fmla="*/ 863251 h 1742927"/>
              <a:gd name="connsiteX94" fmla="*/ 949124 w 4372305"/>
              <a:gd name="connsiteY94" fmla="*/ 874826 h 1742927"/>
              <a:gd name="connsiteX95" fmla="*/ 1030147 w 4372305"/>
              <a:gd name="connsiteY95" fmla="*/ 897975 h 1742927"/>
              <a:gd name="connsiteX96" fmla="*/ 2673752 w 4372305"/>
              <a:gd name="connsiteY96" fmla="*/ 886401 h 1742927"/>
              <a:gd name="connsiteX97" fmla="*/ 2731626 w 4372305"/>
              <a:gd name="connsiteY97" fmla="*/ 863251 h 1742927"/>
              <a:gd name="connsiteX98" fmla="*/ 2893671 w 4372305"/>
              <a:gd name="connsiteY98" fmla="*/ 851677 h 1742927"/>
              <a:gd name="connsiteX99" fmla="*/ 2997843 w 4372305"/>
              <a:gd name="connsiteY99" fmla="*/ 816952 h 1742927"/>
              <a:gd name="connsiteX100" fmla="*/ 3148314 w 4372305"/>
              <a:gd name="connsiteY100" fmla="*/ 805378 h 1742927"/>
              <a:gd name="connsiteX101" fmla="*/ 3252486 w 4372305"/>
              <a:gd name="connsiteY101" fmla="*/ 793803 h 1742927"/>
              <a:gd name="connsiteX102" fmla="*/ 3402957 w 4372305"/>
              <a:gd name="connsiteY102" fmla="*/ 782228 h 1742927"/>
              <a:gd name="connsiteX103" fmla="*/ 3680750 w 4372305"/>
              <a:gd name="connsiteY103" fmla="*/ 747504 h 1742927"/>
              <a:gd name="connsiteX104" fmla="*/ 3819646 w 4372305"/>
              <a:gd name="connsiteY104" fmla="*/ 724355 h 1742927"/>
              <a:gd name="connsiteX105" fmla="*/ 3970117 w 4372305"/>
              <a:gd name="connsiteY105" fmla="*/ 701206 h 1742927"/>
              <a:gd name="connsiteX106" fmla="*/ 4051140 w 4372305"/>
              <a:gd name="connsiteY106" fmla="*/ 678056 h 1742927"/>
              <a:gd name="connsiteX107" fmla="*/ 4120588 w 4372305"/>
              <a:gd name="connsiteY107" fmla="*/ 666482 h 1742927"/>
              <a:gd name="connsiteX108" fmla="*/ 4155312 w 4372305"/>
              <a:gd name="connsiteY108" fmla="*/ 654907 h 1742927"/>
              <a:gd name="connsiteX109" fmla="*/ 4363656 w 4372305"/>
              <a:gd name="connsiteY109" fmla="*/ 631758 h 1742927"/>
              <a:gd name="connsiteX110" fmla="*/ 3900668 w 4372305"/>
              <a:gd name="connsiteY110" fmla="*/ 712780 h 1742927"/>
              <a:gd name="connsiteX111" fmla="*/ 3970117 w 4372305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694482 w 4155417"/>
              <a:gd name="connsiteY19" fmla="*/ 1534583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706057 w 4155417"/>
              <a:gd name="connsiteY22" fmla="*/ 1499859 h 1742927"/>
              <a:gd name="connsiteX23" fmla="*/ 821804 w 4155417"/>
              <a:gd name="connsiteY23" fmla="*/ 1291515 h 1742927"/>
              <a:gd name="connsiteX24" fmla="*/ 729205 w 4155417"/>
              <a:gd name="connsiteY24" fmla="*/ 1303089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</a:cxnLst>
            <a:rect l="l" t="t" r="r" b="b"/>
            <a:pathLst>
              <a:path w="4155417" h="1742927">
                <a:moveTo>
                  <a:pt x="312517" y="840102"/>
                </a:moveTo>
                <a:cubicBezTo>
                  <a:pt x="298127" y="851614"/>
                  <a:pt x="234831" y="898757"/>
                  <a:pt x="219919" y="921125"/>
                </a:cubicBezTo>
                <a:cubicBezTo>
                  <a:pt x="213151" y="931277"/>
                  <a:pt x="216972" y="947222"/>
                  <a:pt x="208345" y="955849"/>
                </a:cubicBezTo>
                <a:cubicBezTo>
                  <a:pt x="202812" y="961382"/>
                  <a:pt x="127720" y="978899"/>
                  <a:pt x="127322" y="978998"/>
                </a:cubicBezTo>
                <a:lnTo>
                  <a:pt x="104173" y="1048446"/>
                </a:lnTo>
                <a:cubicBezTo>
                  <a:pt x="100315" y="1060021"/>
                  <a:pt x="101225" y="1074543"/>
                  <a:pt x="92598" y="1083170"/>
                </a:cubicBezTo>
                <a:lnTo>
                  <a:pt x="46299" y="1129469"/>
                </a:lnTo>
                <a:cubicBezTo>
                  <a:pt x="42441" y="1141044"/>
                  <a:pt x="39530" y="1152979"/>
                  <a:pt x="34724" y="1164193"/>
                </a:cubicBezTo>
                <a:cubicBezTo>
                  <a:pt x="27927" y="1180052"/>
                  <a:pt x="14574" y="1193500"/>
                  <a:pt x="11575" y="1210492"/>
                </a:cubicBezTo>
                <a:cubicBezTo>
                  <a:pt x="2833" y="1260032"/>
                  <a:pt x="3858" y="1310806"/>
                  <a:pt x="0" y="1360963"/>
                </a:cubicBezTo>
                <a:cubicBezTo>
                  <a:pt x="2587" y="1392001"/>
                  <a:pt x="-490" y="1487302"/>
                  <a:pt x="23150" y="1534583"/>
                </a:cubicBezTo>
                <a:cubicBezTo>
                  <a:pt x="29371" y="1547025"/>
                  <a:pt x="40078" y="1556865"/>
                  <a:pt x="46299" y="1569307"/>
                </a:cubicBezTo>
                <a:cubicBezTo>
                  <a:pt x="74253" y="1625214"/>
                  <a:pt x="34064" y="1588158"/>
                  <a:pt x="92598" y="1627180"/>
                </a:cubicBezTo>
                <a:cubicBezTo>
                  <a:pt x="100314" y="1638755"/>
                  <a:pt x="104884" y="1653214"/>
                  <a:pt x="115747" y="1661904"/>
                </a:cubicBezTo>
                <a:cubicBezTo>
                  <a:pt x="125274" y="1669526"/>
                  <a:pt x="139257" y="1668673"/>
                  <a:pt x="150471" y="1673479"/>
                </a:cubicBezTo>
                <a:cubicBezTo>
                  <a:pt x="166330" y="1680276"/>
                  <a:pt x="180401" y="1691172"/>
                  <a:pt x="196770" y="1696628"/>
                </a:cubicBezTo>
                <a:cubicBezTo>
                  <a:pt x="215434" y="1702849"/>
                  <a:pt x="235557" y="1703431"/>
                  <a:pt x="254643" y="1708203"/>
                </a:cubicBezTo>
                <a:cubicBezTo>
                  <a:pt x="266479" y="1711162"/>
                  <a:pt x="277636" y="1716426"/>
                  <a:pt x="289367" y="1719778"/>
                </a:cubicBezTo>
                <a:cubicBezTo>
                  <a:pt x="391104" y="1748845"/>
                  <a:pt x="287134" y="1715174"/>
                  <a:pt x="370390" y="1742927"/>
                </a:cubicBezTo>
                <a:cubicBezTo>
                  <a:pt x="478421" y="1673479"/>
                  <a:pt x="626963" y="1604031"/>
                  <a:pt x="694482" y="1534583"/>
                </a:cubicBezTo>
                <a:cubicBezTo>
                  <a:pt x="762001" y="1465135"/>
                  <a:pt x="750427" y="1362892"/>
                  <a:pt x="775505" y="1326239"/>
                </a:cubicBezTo>
                <a:cubicBezTo>
                  <a:pt x="800583" y="1289586"/>
                  <a:pt x="856528" y="1285727"/>
                  <a:pt x="844953" y="1314664"/>
                </a:cubicBezTo>
                <a:cubicBezTo>
                  <a:pt x="833378" y="1343601"/>
                  <a:pt x="694482" y="1507575"/>
                  <a:pt x="706057" y="1499859"/>
                </a:cubicBezTo>
                <a:cubicBezTo>
                  <a:pt x="709915" y="1488284"/>
                  <a:pt x="817946" y="1324310"/>
                  <a:pt x="821804" y="1291515"/>
                </a:cubicBezTo>
                <a:cubicBezTo>
                  <a:pt x="825662" y="1258720"/>
                  <a:pt x="762000" y="1312735"/>
                  <a:pt x="729205" y="1303089"/>
                </a:cubicBezTo>
                <a:cubicBezTo>
                  <a:pt x="696410" y="1293443"/>
                  <a:pt x="621176" y="1249074"/>
                  <a:pt x="625034" y="1233641"/>
                </a:cubicBezTo>
                <a:cubicBezTo>
                  <a:pt x="621176" y="1171909"/>
                  <a:pt x="960699" y="1185414"/>
                  <a:pt x="995423" y="1175768"/>
                </a:cubicBezTo>
                <a:cubicBezTo>
                  <a:pt x="1030147" y="1166122"/>
                  <a:pt x="833377" y="1171909"/>
                  <a:pt x="833377" y="1175767"/>
                </a:cubicBezTo>
                <a:cubicBezTo>
                  <a:pt x="833377" y="1179625"/>
                  <a:pt x="1006998" y="1210492"/>
                  <a:pt x="995423" y="1198917"/>
                </a:cubicBezTo>
                <a:cubicBezTo>
                  <a:pt x="991565" y="1187342"/>
                  <a:pt x="891251" y="1164193"/>
                  <a:pt x="914400" y="1152618"/>
                </a:cubicBezTo>
                <a:cubicBezTo>
                  <a:pt x="937549" y="1141043"/>
                  <a:pt x="1097666" y="1137184"/>
                  <a:pt x="1134319" y="1129468"/>
                </a:cubicBezTo>
                <a:cubicBezTo>
                  <a:pt x="1170972" y="1121752"/>
                  <a:pt x="1147823" y="1114037"/>
                  <a:pt x="1134319" y="1106321"/>
                </a:cubicBezTo>
                <a:cubicBezTo>
                  <a:pt x="1120815" y="1098605"/>
                  <a:pt x="1062941" y="1088959"/>
                  <a:pt x="1053296" y="1083171"/>
                </a:cubicBezTo>
                <a:cubicBezTo>
                  <a:pt x="1043651" y="1077383"/>
                  <a:pt x="1041722" y="1083170"/>
                  <a:pt x="1076446" y="1071595"/>
                </a:cubicBezTo>
                <a:cubicBezTo>
                  <a:pt x="1111170" y="1060020"/>
                  <a:pt x="1259712" y="1029155"/>
                  <a:pt x="1261641" y="1013722"/>
                </a:cubicBezTo>
                <a:cubicBezTo>
                  <a:pt x="1263570" y="998289"/>
                  <a:pt x="1144012" y="997661"/>
                  <a:pt x="1088021" y="978998"/>
                </a:cubicBezTo>
                <a:lnTo>
                  <a:pt x="1018573" y="955849"/>
                </a:lnTo>
                <a:cubicBezTo>
                  <a:pt x="1006998" y="951991"/>
                  <a:pt x="994001" y="951042"/>
                  <a:pt x="983849" y="944274"/>
                </a:cubicBezTo>
                <a:cubicBezTo>
                  <a:pt x="972274" y="936558"/>
                  <a:pt x="961836" y="926775"/>
                  <a:pt x="949124" y="921125"/>
                </a:cubicBezTo>
                <a:cubicBezTo>
                  <a:pt x="899600" y="899115"/>
                  <a:pt x="880522" y="899871"/>
                  <a:pt x="833378" y="886401"/>
                </a:cubicBezTo>
                <a:cubicBezTo>
                  <a:pt x="821647" y="883049"/>
                  <a:pt x="809319" y="880751"/>
                  <a:pt x="798654" y="874826"/>
                </a:cubicBezTo>
                <a:cubicBezTo>
                  <a:pt x="774333" y="861314"/>
                  <a:pt x="748878" y="848200"/>
                  <a:pt x="729205" y="828527"/>
                </a:cubicBezTo>
                <a:cubicBezTo>
                  <a:pt x="717630" y="816952"/>
                  <a:pt x="709122" y="801124"/>
                  <a:pt x="694481" y="793803"/>
                </a:cubicBezTo>
                <a:cubicBezTo>
                  <a:pt x="676885" y="785005"/>
                  <a:pt x="655899" y="786086"/>
                  <a:pt x="636608" y="782228"/>
                </a:cubicBezTo>
                <a:cubicBezTo>
                  <a:pt x="601922" y="786082"/>
                  <a:pt x="504554" y="794986"/>
                  <a:pt x="462988" y="805378"/>
                </a:cubicBezTo>
                <a:cubicBezTo>
                  <a:pt x="439315" y="811296"/>
                  <a:pt x="416689" y="820811"/>
                  <a:pt x="393540" y="828527"/>
                </a:cubicBezTo>
                <a:lnTo>
                  <a:pt x="358816" y="840102"/>
                </a:lnTo>
                <a:cubicBezTo>
                  <a:pt x="331505" y="867412"/>
                  <a:pt x="298162" y="891784"/>
                  <a:pt x="405114" y="851677"/>
                </a:cubicBezTo>
                <a:cubicBezTo>
                  <a:pt x="427324" y="843348"/>
                  <a:pt x="435947" y="806176"/>
                  <a:pt x="451413" y="793803"/>
                </a:cubicBezTo>
                <a:cubicBezTo>
                  <a:pt x="463347" y="784255"/>
                  <a:pt x="541015" y="771320"/>
                  <a:pt x="544011" y="770654"/>
                </a:cubicBezTo>
                <a:cubicBezTo>
                  <a:pt x="559540" y="767203"/>
                  <a:pt x="574780" y="762530"/>
                  <a:pt x="590309" y="759079"/>
                </a:cubicBezTo>
                <a:cubicBezTo>
                  <a:pt x="638846" y="748293"/>
                  <a:pt x="667368" y="744307"/>
                  <a:pt x="717631" y="735930"/>
                </a:cubicBezTo>
                <a:cubicBezTo>
                  <a:pt x="836069" y="696450"/>
                  <a:pt x="639106" y="758722"/>
                  <a:pt x="960699" y="712780"/>
                </a:cubicBezTo>
                <a:cubicBezTo>
                  <a:pt x="974470" y="710813"/>
                  <a:pt x="982099" y="693628"/>
                  <a:pt x="995423" y="689631"/>
                </a:cubicBezTo>
                <a:cubicBezTo>
                  <a:pt x="1021554" y="681792"/>
                  <a:pt x="1049438" y="681914"/>
                  <a:pt x="1076446" y="678056"/>
                </a:cubicBezTo>
                <a:cubicBezTo>
                  <a:pt x="1118886" y="681914"/>
                  <a:pt x="1161580" y="683604"/>
                  <a:pt x="1203767" y="689631"/>
                </a:cubicBezTo>
                <a:cubicBezTo>
                  <a:pt x="1215845" y="691357"/>
                  <a:pt x="1226581" y="698559"/>
                  <a:pt x="1238492" y="701206"/>
                </a:cubicBezTo>
                <a:cubicBezTo>
                  <a:pt x="1261402" y="706297"/>
                  <a:pt x="1284791" y="708922"/>
                  <a:pt x="1307940" y="712780"/>
                </a:cubicBezTo>
                <a:cubicBezTo>
                  <a:pt x="1335341" y="721914"/>
                  <a:pt x="1372602" y="735930"/>
                  <a:pt x="1400537" y="735930"/>
                </a:cubicBezTo>
                <a:cubicBezTo>
                  <a:pt x="1458539" y="735930"/>
                  <a:pt x="1516284" y="728213"/>
                  <a:pt x="1574157" y="724355"/>
                </a:cubicBezTo>
                <a:cubicBezTo>
                  <a:pt x="1669487" y="692579"/>
                  <a:pt x="1619449" y="704657"/>
                  <a:pt x="1724628" y="689631"/>
                </a:cubicBezTo>
                <a:cubicBezTo>
                  <a:pt x="1747777" y="681915"/>
                  <a:pt x="1776822" y="683736"/>
                  <a:pt x="1794076" y="666482"/>
                </a:cubicBezTo>
                <a:cubicBezTo>
                  <a:pt x="1837427" y="623131"/>
                  <a:pt x="1813271" y="636934"/>
                  <a:pt x="1863524" y="620183"/>
                </a:cubicBezTo>
                <a:cubicBezTo>
                  <a:pt x="1879007" y="527287"/>
                  <a:pt x="1890569" y="490703"/>
                  <a:pt x="1863524" y="377115"/>
                </a:cubicBezTo>
                <a:cubicBezTo>
                  <a:pt x="1857080" y="350049"/>
                  <a:pt x="1829669" y="332551"/>
                  <a:pt x="1817226" y="307666"/>
                </a:cubicBezTo>
                <a:cubicBezTo>
                  <a:pt x="1809509" y="292233"/>
                  <a:pt x="1800873" y="277227"/>
                  <a:pt x="1794076" y="261368"/>
                </a:cubicBezTo>
                <a:cubicBezTo>
                  <a:pt x="1789270" y="250154"/>
                  <a:pt x="1788779" y="237106"/>
                  <a:pt x="1782502" y="226644"/>
                </a:cubicBezTo>
                <a:cubicBezTo>
                  <a:pt x="1776887" y="217286"/>
                  <a:pt x="1766169" y="212016"/>
                  <a:pt x="1759352" y="203494"/>
                </a:cubicBezTo>
                <a:cubicBezTo>
                  <a:pt x="1722579" y="157527"/>
                  <a:pt x="1753673" y="171129"/>
                  <a:pt x="1689904" y="145621"/>
                </a:cubicBezTo>
                <a:cubicBezTo>
                  <a:pt x="1667248" y="136558"/>
                  <a:pt x="1643605" y="130187"/>
                  <a:pt x="1620456" y="122471"/>
                </a:cubicBezTo>
                <a:lnTo>
                  <a:pt x="1585732" y="110897"/>
                </a:lnTo>
                <a:cubicBezTo>
                  <a:pt x="1361170" y="-113675"/>
                  <a:pt x="1559323" y="73872"/>
                  <a:pt x="706056" y="64598"/>
                </a:cubicBezTo>
                <a:cubicBezTo>
                  <a:pt x="636505" y="63842"/>
                  <a:pt x="567160" y="72315"/>
                  <a:pt x="497712" y="76173"/>
                </a:cubicBezTo>
                <a:cubicBezTo>
                  <a:pt x="486137" y="80031"/>
                  <a:pt x="473653" y="81822"/>
                  <a:pt x="462988" y="87747"/>
                </a:cubicBezTo>
                <a:cubicBezTo>
                  <a:pt x="438667" y="101259"/>
                  <a:pt x="419934" y="125248"/>
                  <a:pt x="393540" y="134046"/>
                </a:cubicBezTo>
                <a:cubicBezTo>
                  <a:pt x="381965" y="137904"/>
                  <a:pt x="353029" y="134046"/>
                  <a:pt x="358816" y="145621"/>
                </a:cubicBezTo>
                <a:cubicBezTo>
                  <a:pt x="364603" y="157196"/>
                  <a:pt x="420547" y="184204"/>
                  <a:pt x="428263" y="203495"/>
                </a:cubicBezTo>
                <a:cubicBezTo>
                  <a:pt x="435979" y="222786"/>
                  <a:pt x="403185" y="244006"/>
                  <a:pt x="405114" y="261368"/>
                </a:cubicBezTo>
                <a:cubicBezTo>
                  <a:pt x="407043" y="278730"/>
                  <a:pt x="428264" y="284517"/>
                  <a:pt x="439838" y="307666"/>
                </a:cubicBezTo>
                <a:cubicBezTo>
                  <a:pt x="451412" y="330815"/>
                  <a:pt x="478419" y="384831"/>
                  <a:pt x="474561" y="400264"/>
                </a:cubicBezTo>
                <a:cubicBezTo>
                  <a:pt x="478419" y="431130"/>
                  <a:pt x="393325" y="463400"/>
                  <a:pt x="393540" y="469713"/>
                </a:cubicBezTo>
                <a:cubicBezTo>
                  <a:pt x="393755" y="476026"/>
                  <a:pt x="435337" y="430424"/>
                  <a:pt x="475848" y="438140"/>
                </a:cubicBezTo>
                <a:cubicBezTo>
                  <a:pt x="516360" y="445857"/>
                  <a:pt x="490210" y="476025"/>
                  <a:pt x="509287" y="492862"/>
                </a:cubicBezTo>
                <a:cubicBezTo>
                  <a:pt x="528364" y="509699"/>
                  <a:pt x="588380" y="529515"/>
                  <a:pt x="590309" y="539160"/>
                </a:cubicBezTo>
                <a:cubicBezTo>
                  <a:pt x="592238" y="548805"/>
                  <a:pt x="530506" y="541089"/>
                  <a:pt x="520861" y="550735"/>
                </a:cubicBezTo>
                <a:cubicBezTo>
                  <a:pt x="511216" y="560381"/>
                  <a:pt x="520861" y="591247"/>
                  <a:pt x="532436" y="597034"/>
                </a:cubicBezTo>
                <a:cubicBezTo>
                  <a:pt x="544011" y="602821"/>
                  <a:pt x="578734" y="581601"/>
                  <a:pt x="590309" y="585459"/>
                </a:cubicBezTo>
                <a:cubicBezTo>
                  <a:pt x="702270" y="669429"/>
                  <a:pt x="584522" y="641403"/>
                  <a:pt x="578735" y="654907"/>
                </a:cubicBezTo>
                <a:cubicBezTo>
                  <a:pt x="572948" y="668411"/>
                  <a:pt x="547869" y="660695"/>
                  <a:pt x="555585" y="666482"/>
                </a:cubicBezTo>
                <a:cubicBezTo>
                  <a:pt x="563301" y="672269"/>
                  <a:pt x="625033" y="689631"/>
                  <a:pt x="625033" y="689631"/>
                </a:cubicBezTo>
                <a:cubicBezTo>
                  <a:pt x="647414" y="756773"/>
                  <a:pt x="638767" y="755941"/>
                  <a:pt x="752355" y="793803"/>
                </a:cubicBezTo>
                <a:lnTo>
                  <a:pt x="821803" y="816952"/>
                </a:lnTo>
                <a:cubicBezTo>
                  <a:pt x="829519" y="824669"/>
                  <a:pt x="835191" y="835222"/>
                  <a:pt x="844952" y="840102"/>
                </a:cubicBezTo>
                <a:cubicBezTo>
                  <a:pt x="866777" y="851015"/>
                  <a:pt x="891251" y="855535"/>
                  <a:pt x="914400" y="863251"/>
                </a:cubicBezTo>
                <a:cubicBezTo>
                  <a:pt x="925975" y="867109"/>
                  <a:pt x="937287" y="871867"/>
                  <a:pt x="949124" y="874826"/>
                </a:cubicBezTo>
                <a:cubicBezTo>
                  <a:pt x="1007259" y="889360"/>
                  <a:pt x="980331" y="881371"/>
                  <a:pt x="1030147" y="897975"/>
                </a:cubicBezTo>
                <a:lnTo>
                  <a:pt x="2673752" y="886401"/>
                </a:lnTo>
                <a:cubicBezTo>
                  <a:pt x="2694525" y="885977"/>
                  <a:pt x="2711103" y="866491"/>
                  <a:pt x="2731626" y="863251"/>
                </a:cubicBezTo>
                <a:cubicBezTo>
                  <a:pt x="2785116" y="854805"/>
                  <a:pt x="2839656" y="855535"/>
                  <a:pt x="2893671" y="851677"/>
                </a:cubicBezTo>
                <a:cubicBezTo>
                  <a:pt x="2928395" y="840102"/>
                  <a:pt x="2961831" y="823500"/>
                  <a:pt x="2997843" y="816952"/>
                </a:cubicBezTo>
                <a:cubicBezTo>
                  <a:pt x="3047337" y="807953"/>
                  <a:pt x="3098215" y="809932"/>
                  <a:pt x="3148314" y="805378"/>
                </a:cubicBezTo>
                <a:cubicBezTo>
                  <a:pt x="3183108" y="802215"/>
                  <a:pt x="3217692" y="796966"/>
                  <a:pt x="3252486" y="793803"/>
                </a:cubicBezTo>
                <a:cubicBezTo>
                  <a:pt x="3302585" y="789248"/>
                  <a:pt x="3352800" y="786086"/>
                  <a:pt x="3402957" y="782228"/>
                </a:cubicBezTo>
                <a:cubicBezTo>
                  <a:pt x="3654665" y="740278"/>
                  <a:pt x="3428778" y="774027"/>
                  <a:pt x="3680750" y="747504"/>
                </a:cubicBezTo>
                <a:cubicBezTo>
                  <a:pt x="3759781" y="739185"/>
                  <a:pt x="3750501" y="736927"/>
                  <a:pt x="3819646" y="724355"/>
                </a:cubicBezTo>
                <a:cubicBezTo>
                  <a:pt x="3878544" y="713646"/>
                  <a:pt x="3909409" y="709878"/>
                  <a:pt x="3970117" y="701206"/>
                </a:cubicBezTo>
                <a:cubicBezTo>
                  <a:pt x="4003211" y="690174"/>
                  <a:pt x="4014807" y="685322"/>
                  <a:pt x="4051140" y="678056"/>
                </a:cubicBezTo>
                <a:cubicBezTo>
                  <a:pt x="4074153" y="673454"/>
                  <a:pt x="4097439" y="670340"/>
                  <a:pt x="4120588" y="666482"/>
                </a:cubicBezTo>
                <a:cubicBezTo>
                  <a:pt x="4132163" y="662624"/>
                  <a:pt x="4157241" y="654907"/>
                  <a:pt x="4155312" y="654907"/>
                </a:cubicBezTo>
                <a:cubicBezTo>
                  <a:pt x="4153383" y="654907"/>
                  <a:pt x="4055327" y="671362"/>
                  <a:pt x="4109013" y="666482"/>
                </a:cubicBezTo>
                <a:cubicBezTo>
                  <a:pt x="4187176" y="640427"/>
                  <a:pt x="3923817" y="703134"/>
                  <a:pt x="3900668" y="712780"/>
                </a:cubicBezTo>
                <a:cubicBezTo>
                  <a:pt x="3877519" y="722426"/>
                  <a:pt x="3901515" y="724355"/>
                  <a:pt x="3970117" y="7243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37383" y="1894552"/>
            <a:ext cx="4457014" cy="1319865"/>
          </a:xfrm>
          <a:custGeom>
            <a:avLst/>
            <a:gdLst>
              <a:gd name="connsiteX0" fmla="*/ 277792 w 4838217"/>
              <a:gd name="connsiteY0" fmla="*/ 740811 h 1423717"/>
              <a:gd name="connsiteX1" fmla="*/ 185195 w 4838217"/>
              <a:gd name="connsiteY1" fmla="*/ 763960 h 1423717"/>
              <a:gd name="connsiteX2" fmla="*/ 127321 w 4838217"/>
              <a:gd name="connsiteY2" fmla="*/ 821834 h 1423717"/>
              <a:gd name="connsiteX3" fmla="*/ 115747 w 4838217"/>
              <a:gd name="connsiteY3" fmla="*/ 856558 h 1423717"/>
              <a:gd name="connsiteX4" fmla="*/ 81023 w 4838217"/>
              <a:gd name="connsiteY4" fmla="*/ 868133 h 1423717"/>
              <a:gd name="connsiteX5" fmla="*/ 34724 w 4838217"/>
              <a:gd name="connsiteY5" fmla="*/ 926006 h 1423717"/>
              <a:gd name="connsiteX6" fmla="*/ 11574 w 4838217"/>
              <a:gd name="connsiteY6" fmla="*/ 995454 h 1423717"/>
              <a:gd name="connsiteX7" fmla="*/ 0 w 4838217"/>
              <a:gd name="connsiteY7" fmla="*/ 1076477 h 1423717"/>
              <a:gd name="connsiteX8" fmla="*/ 11574 w 4838217"/>
              <a:gd name="connsiteY8" fmla="*/ 1192224 h 1423717"/>
              <a:gd name="connsiteX9" fmla="*/ 46298 w 4838217"/>
              <a:gd name="connsiteY9" fmla="*/ 1319545 h 1423717"/>
              <a:gd name="connsiteX10" fmla="*/ 69448 w 4838217"/>
              <a:gd name="connsiteY10" fmla="*/ 1342695 h 1423717"/>
              <a:gd name="connsiteX11" fmla="*/ 115747 w 4838217"/>
              <a:gd name="connsiteY11" fmla="*/ 1354269 h 1423717"/>
              <a:gd name="connsiteX12" fmla="*/ 150471 w 4838217"/>
              <a:gd name="connsiteY12" fmla="*/ 1365844 h 1423717"/>
              <a:gd name="connsiteX13" fmla="*/ 185195 w 4838217"/>
              <a:gd name="connsiteY13" fmla="*/ 1388993 h 1423717"/>
              <a:gd name="connsiteX14" fmla="*/ 254643 w 4838217"/>
              <a:gd name="connsiteY14" fmla="*/ 1423717 h 1423717"/>
              <a:gd name="connsiteX15" fmla="*/ 439838 w 4838217"/>
              <a:gd name="connsiteY15" fmla="*/ 1412143 h 1423717"/>
              <a:gd name="connsiteX16" fmla="*/ 520860 w 4838217"/>
              <a:gd name="connsiteY16" fmla="*/ 1354269 h 1423717"/>
              <a:gd name="connsiteX17" fmla="*/ 555585 w 4838217"/>
              <a:gd name="connsiteY17" fmla="*/ 1342695 h 1423717"/>
              <a:gd name="connsiteX18" fmla="*/ 636607 w 4838217"/>
              <a:gd name="connsiteY18" fmla="*/ 1238522 h 1423717"/>
              <a:gd name="connsiteX19" fmla="*/ 601883 w 4838217"/>
              <a:gd name="connsiteY19" fmla="*/ 1111201 h 1423717"/>
              <a:gd name="connsiteX20" fmla="*/ 567159 w 4838217"/>
              <a:gd name="connsiteY20" fmla="*/ 1064902 h 1423717"/>
              <a:gd name="connsiteX21" fmla="*/ 544010 w 4838217"/>
              <a:gd name="connsiteY21" fmla="*/ 1030178 h 1423717"/>
              <a:gd name="connsiteX22" fmla="*/ 520860 w 4838217"/>
              <a:gd name="connsiteY22" fmla="*/ 1007029 h 1423717"/>
              <a:gd name="connsiteX23" fmla="*/ 462987 w 4838217"/>
              <a:gd name="connsiteY23" fmla="*/ 891282 h 1423717"/>
              <a:gd name="connsiteX24" fmla="*/ 405114 w 4838217"/>
              <a:gd name="connsiteY24" fmla="*/ 787110 h 1423717"/>
              <a:gd name="connsiteX25" fmla="*/ 393539 w 4838217"/>
              <a:gd name="connsiteY25" fmla="*/ 752386 h 1423717"/>
              <a:gd name="connsiteX26" fmla="*/ 324091 w 4838217"/>
              <a:gd name="connsiteY26" fmla="*/ 682938 h 1423717"/>
              <a:gd name="connsiteX27" fmla="*/ 277792 w 4838217"/>
              <a:gd name="connsiteY27" fmla="*/ 752386 h 1423717"/>
              <a:gd name="connsiteX28" fmla="*/ 312516 w 4838217"/>
              <a:gd name="connsiteY28" fmla="*/ 729236 h 1423717"/>
              <a:gd name="connsiteX29" fmla="*/ 358815 w 4838217"/>
              <a:gd name="connsiteY29" fmla="*/ 717662 h 1423717"/>
              <a:gd name="connsiteX30" fmla="*/ 428263 w 4838217"/>
              <a:gd name="connsiteY30" fmla="*/ 706087 h 1423717"/>
              <a:gd name="connsiteX31" fmla="*/ 497711 w 4838217"/>
              <a:gd name="connsiteY31" fmla="*/ 682938 h 1423717"/>
              <a:gd name="connsiteX32" fmla="*/ 590309 w 4838217"/>
              <a:gd name="connsiteY32" fmla="*/ 671363 h 1423717"/>
              <a:gd name="connsiteX33" fmla="*/ 625033 w 4838217"/>
              <a:gd name="connsiteY33" fmla="*/ 659788 h 1423717"/>
              <a:gd name="connsiteX34" fmla="*/ 659757 w 4838217"/>
              <a:gd name="connsiteY34" fmla="*/ 636639 h 1423717"/>
              <a:gd name="connsiteX35" fmla="*/ 798653 w 4838217"/>
              <a:gd name="connsiteY35" fmla="*/ 601915 h 1423717"/>
              <a:gd name="connsiteX36" fmla="*/ 856526 w 4838217"/>
              <a:gd name="connsiteY36" fmla="*/ 590340 h 1423717"/>
              <a:gd name="connsiteX37" fmla="*/ 1180617 w 4838217"/>
              <a:gd name="connsiteY37" fmla="*/ 567191 h 1423717"/>
              <a:gd name="connsiteX38" fmla="*/ 1250066 w 4838217"/>
              <a:gd name="connsiteY38" fmla="*/ 555616 h 1423717"/>
              <a:gd name="connsiteX39" fmla="*/ 1412111 w 4838217"/>
              <a:gd name="connsiteY39" fmla="*/ 509317 h 1423717"/>
              <a:gd name="connsiteX40" fmla="*/ 3009417 w 4838217"/>
              <a:gd name="connsiteY40" fmla="*/ 486168 h 1423717"/>
              <a:gd name="connsiteX41" fmla="*/ 3113590 w 4838217"/>
              <a:gd name="connsiteY41" fmla="*/ 474593 h 1423717"/>
              <a:gd name="connsiteX42" fmla="*/ 3171463 w 4838217"/>
              <a:gd name="connsiteY42" fmla="*/ 463019 h 1423717"/>
              <a:gd name="connsiteX43" fmla="*/ 3217762 w 4838217"/>
              <a:gd name="connsiteY43" fmla="*/ 451444 h 1423717"/>
              <a:gd name="connsiteX44" fmla="*/ 3391382 w 4838217"/>
              <a:gd name="connsiteY44" fmla="*/ 439869 h 1423717"/>
              <a:gd name="connsiteX45" fmla="*/ 3460830 w 4838217"/>
              <a:gd name="connsiteY45" fmla="*/ 416720 h 1423717"/>
              <a:gd name="connsiteX46" fmla="*/ 3495554 w 4838217"/>
              <a:gd name="connsiteY46" fmla="*/ 405145 h 1423717"/>
              <a:gd name="connsiteX47" fmla="*/ 3541853 w 4838217"/>
              <a:gd name="connsiteY47" fmla="*/ 381996 h 1423717"/>
              <a:gd name="connsiteX48" fmla="*/ 3634450 w 4838217"/>
              <a:gd name="connsiteY48" fmla="*/ 370421 h 1423717"/>
              <a:gd name="connsiteX49" fmla="*/ 3715473 w 4838217"/>
              <a:gd name="connsiteY49" fmla="*/ 358847 h 1423717"/>
              <a:gd name="connsiteX50" fmla="*/ 3773347 w 4838217"/>
              <a:gd name="connsiteY50" fmla="*/ 347272 h 1423717"/>
              <a:gd name="connsiteX51" fmla="*/ 3819645 w 4838217"/>
              <a:gd name="connsiteY51" fmla="*/ 335697 h 1423717"/>
              <a:gd name="connsiteX52" fmla="*/ 3912243 w 4838217"/>
              <a:gd name="connsiteY52" fmla="*/ 324122 h 1423717"/>
              <a:gd name="connsiteX53" fmla="*/ 3958542 w 4838217"/>
              <a:gd name="connsiteY53" fmla="*/ 300973 h 1423717"/>
              <a:gd name="connsiteX54" fmla="*/ 4027990 w 4838217"/>
              <a:gd name="connsiteY54" fmla="*/ 289398 h 1423717"/>
              <a:gd name="connsiteX55" fmla="*/ 4109012 w 4838217"/>
              <a:gd name="connsiteY55" fmla="*/ 266249 h 1423717"/>
              <a:gd name="connsiteX56" fmla="*/ 4201610 w 4838217"/>
              <a:gd name="connsiteY56" fmla="*/ 208376 h 1423717"/>
              <a:gd name="connsiteX57" fmla="*/ 4282633 w 4838217"/>
              <a:gd name="connsiteY57" fmla="*/ 196801 h 1423717"/>
              <a:gd name="connsiteX58" fmla="*/ 4363655 w 4838217"/>
              <a:gd name="connsiteY58" fmla="*/ 162077 h 1423717"/>
              <a:gd name="connsiteX59" fmla="*/ 4433104 w 4838217"/>
              <a:gd name="connsiteY59" fmla="*/ 138928 h 1423717"/>
              <a:gd name="connsiteX60" fmla="*/ 4502552 w 4838217"/>
              <a:gd name="connsiteY60" fmla="*/ 115778 h 1423717"/>
              <a:gd name="connsiteX61" fmla="*/ 4537276 w 4838217"/>
              <a:gd name="connsiteY61" fmla="*/ 104203 h 1423717"/>
              <a:gd name="connsiteX62" fmla="*/ 4583574 w 4838217"/>
              <a:gd name="connsiteY62" fmla="*/ 81054 h 1423717"/>
              <a:gd name="connsiteX63" fmla="*/ 4653023 w 4838217"/>
              <a:gd name="connsiteY63" fmla="*/ 57905 h 1423717"/>
              <a:gd name="connsiteX64" fmla="*/ 4699321 w 4838217"/>
              <a:gd name="connsiteY64" fmla="*/ 46330 h 1423717"/>
              <a:gd name="connsiteX65" fmla="*/ 4745620 w 4838217"/>
              <a:gd name="connsiteY65" fmla="*/ 23181 h 1423717"/>
              <a:gd name="connsiteX66" fmla="*/ 4791919 w 4838217"/>
              <a:gd name="connsiteY66" fmla="*/ 11606 h 1423717"/>
              <a:gd name="connsiteX67" fmla="*/ 4838217 w 4838217"/>
              <a:gd name="connsiteY67" fmla="*/ 31 h 1423717"/>
              <a:gd name="connsiteX0" fmla="*/ 277792 w 4820999"/>
              <a:gd name="connsiteY0" fmla="*/ 741386 h 1424292"/>
              <a:gd name="connsiteX1" fmla="*/ 185195 w 4820999"/>
              <a:gd name="connsiteY1" fmla="*/ 764535 h 1424292"/>
              <a:gd name="connsiteX2" fmla="*/ 127321 w 4820999"/>
              <a:gd name="connsiteY2" fmla="*/ 822409 h 1424292"/>
              <a:gd name="connsiteX3" fmla="*/ 115747 w 4820999"/>
              <a:gd name="connsiteY3" fmla="*/ 857133 h 1424292"/>
              <a:gd name="connsiteX4" fmla="*/ 81023 w 4820999"/>
              <a:gd name="connsiteY4" fmla="*/ 868708 h 1424292"/>
              <a:gd name="connsiteX5" fmla="*/ 34724 w 4820999"/>
              <a:gd name="connsiteY5" fmla="*/ 926581 h 1424292"/>
              <a:gd name="connsiteX6" fmla="*/ 11574 w 4820999"/>
              <a:gd name="connsiteY6" fmla="*/ 996029 h 1424292"/>
              <a:gd name="connsiteX7" fmla="*/ 0 w 4820999"/>
              <a:gd name="connsiteY7" fmla="*/ 1077052 h 1424292"/>
              <a:gd name="connsiteX8" fmla="*/ 11574 w 4820999"/>
              <a:gd name="connsiteY8" fmla="*/ 1192799 h 1424292"/>
              <a:gd name="connsiteX9" fmla="*/ 46298 w 4820999"/>
              <a:gd name="connsiteY9" fmla="*/ 1320120 h 1424292"/>
              <a:gd name="connsiteX10" fmla="*/ 69448 w 4820999"/>
              <a:gd name="connsiteY10" fmla="*/ 1343270 h 1424292"/>
              <a:gd name="connsiteX11" fmla="*/ 115747 w 4820999"/>
              <a:gd name="connsiteY11" fmla="*/ 1354844 h 1424292"/>
              <a:gd name="connsiteX12" fmla="*/ 150471 w 4820999"/>
              <a:gd name="connsiteY12" fmla="*/ 1366419 h 1424292"/>
              <a:gd name="connsiteX13" fmla="*/ 185195 w 4820999"/>
              <a:gd name="connsiteY13" fmla="*/ 1389568 h 1424292"/>
              <a:gd name="connsiteX14" fmla="*/ 254643 w 4820999"/>
              <a:gd name="connsiteY14" fmla="*/ 1424292 h 1424292"/>
              <a:gd name="connsiteX15" fmla="*/ 439838 w 4820999"/>
              <a:gd name="connsiteY15" fmla="*/ 1412718 h 1424292"/>
              <a:gd name="connsiteX16" fmla="*/ 520860 w 4820999"/>
              <a:gd name="connsiteY16" fmla="*/ 1354844 h 1424292"/>
              <a:gd name="connsiteX17" fmla="*/ 555585 w 4820999"/>
              <a:gd name="connsiteY17" fmla="*/ 1343270 h 1424292"/>
              <a:gd name="connsiteX18" fmla="*/ 636607 w 4820999"/>
              <a:gd name="connsiteY18" fmla="*/ 1239097 h 1424292"/>
              <a:gd name="connsiteX19" fmla="*/ 601883 w 4820999"/>
              <a:gd name="connsiteY19" fmla="*/ 1111776 h 1424292"/>
              <a:gd name="connsiteX20" fmla="*/ 567159 w 4820999"/>
              <a:gd name="connsiteY20" fmla="*/ 1065477 h 1424292"/>
              <a:gd name="connsiteX21" fmla="*/ 544010 w 4820999"/>
              <a:gd name="connsiteY21" fmla="*/ 1030753 h 1424292"/>
              <a:gd name="connsiteX22" fmla="*/ 520860 w 4820999"/>
              <a:gd name="connsiteY22" fmla="*/ 1007604 h 1424292"/>
              <a:gd name="connsiteX23" fmla="*/ 462987 w 4820999"/>
              <a:gd name="connsiteY23" fmla="*/ 891857 h 1424292"/>
              <a:gd name="connsiteX24" fmla="*/ 405114 w 4820999"/>
              <a:gd name="connsiteY24" fmla="*/ 787685 h 1424292"/>
              <a:gd name="connsiteX25" fmla="*/ 393539 w 4820999"/>
              <a:gd name="connsiteY25" fmla="*/ 752961 h 1424292"/>
              <a:gd name="connsiteX26" fmla="*/ 324091 w 4820999"/>
              <a:gd name="connsiteY26" fmla="*/ 683513 h 1424292"/>
              <a:gd name="connsiteX27" fmla="*/ 277792 w 4820999"/>
              <a:gd name="connsiteY27" fmla="*/ 752961 h 1424292"/>
              <a:gd name="connsiteX28" fmla="*/ 312516 w 4820999"/>
              <a:gd name="connsiteY28" fmla="*/ 729811 h 1424292"/>
              <a:gd name="connsiteX29" fmla="*/ 358815 w 4820999"/>
              <a:gd name="connsiteY29" fmla="*/ 718237 h 1424292"/>
              <a:gd name="connsiteX30" fmla="*/ 428263 w 4820999"/>
              <a:gd name="connsiteY30" fmla="*/ 706662 h 1424292"/>
              <a:gd name="connsiteX31" fmla="*/ 497711 w 4820999"/>
              <a:gd name="connsiteY31" fmla="*/ 683513 h 1424292"/>
              <a:gd name="connsiteX32" fmla="*/ 590309 w 4820999"/>
              <a:gd name="connsiteY32" fmla="*/ 671938 h 1424292"/>
              <a:gd name="connsiteX33" fmla="*/ 625033 w 4820999"/>
              <a:gd name="connsiteY33" fmla="*/ 660363 h 1424292"/>
              <a:gd name="connsiteX34" fmla="*/ 659757 w 4820999"/>
              <a:gd name="connsiteY34" fmla="*/ 637214 h 1424292"/>
              <a:gd name="connsiteX35" fmla="*/ 798653 w 4820999"/>
              <a:gd name="connsiteY35" fmla="*/ 602490 h 1424292"/>
              <a:gd name="connsiteX36" fmla="*/ 856526 w 4820999"/>
              <a:gd name="connsiteY36" fmla="*/ 590915 h 1424292"/>
              <a:gd name="connsiteX37" fmla="*/ 1180617 w 4820999"/>
              <a:gd name="connsiteY37" fmla="*/ 567766 h 1424292"/>
              <a:gd name="connsiteX38" fmla="*/ 1250066 w 4820999"/>
              <a:gd name="connsiteY38" fmla="*/ 556191 h 1424292"/>
              <a:gd name="connsiteX39" fmla="*/ 1412111 w 4820999"/>
              <a:gd name="connsiteY39" fmla="*/ 509892 h 1424292"/>
              <a:gd name="connsiteX40" fmla="*/ 3009417 w 4820999"/>
              <a:gd name="connsiteY40" fmla="*/ 486743 h 1424292"/>
              <a:gd name="connsiteX41" fmla="*/ 3113590 w 4820999"/>
              <a:gd name="connsiteY41" fmla="*/ 475168 h 1424292"/>
              <a:gd name="connsiteX42" fmla="*/ 3171463 w 4820999"/>
              <a:gd name="connsiteY42" fmla="*/ 463594 h 1424292"/>
              <a:gd name="connsiteX43" fmla="*/ 3217762 w 4820999"/>
              <a:gd name="connsiteY43" fmla="*/ 452019 h 1424292"/>
              <a:gd name="connsiteX44" fmla="*/ 3391382 w 4820999"/>
              <a:gd name="connsiteY44" fmla="*/ 440444 h 1424292"/>
              <a:gd name="connsiteX45" fmla="*/ 3460830 w 4820999"/>
              <a:gd name="connsiteY45" fmla="*/ 417295 h 1424292"/>
              <a:gd name="connsiteX46" fmla="*/ 3495554 w 4820999"/>
              <a:gd name="connsiteY46" fmla="*/ 405720 h 1424292"/>
              <a:gd name="connsiteX47" fmla="*/ 3541853 w 4820999"/>
              <a:gd name="connsiteY47" fmla="*/ 382571 h 1424292"/>
              <a:gd name="connsiteX48" fmla="*/ 3634450 w 4820999"/>
              <a:gd name="connsiteY48" fmla="*/ 370996 h 1424292"/>
              <a:gd name="connsiteX49" fmla="*/ 3715473 w 4820999"/>
              <a:gd name="connsiteY49" fmla="*/ 359422 h 1424292"/>
              <a:gd name="connsiteX50" fmla="*/ 3773347 w 4820999"/>
              <a:gd name="connsiteY50" fmla="*/ 347847 h 1424292"/>
              <a:gd name="connsiteX51" fmla="*/ 3819645 w 4820999"/>
              <a:gd name="connsiteY51" fmla="*/ 336272 h 1424292"/>
              <a:gd name="connsiteX52" fmla="*/ 3912243 w 4820999"/>
              <a:gd name="connsiteY52" fmla="*/ 324697 h 1424292"/>
              <a:gd name="connsiteX53" fmla="*/ 3958542 w 4820999"/>
              <a:gd name="connsiteY53" fmla="*/ 301548 h 1424292"/>
              <a:gd name="connsiteX54" fmla="*/ 4027990 w 4820999"/>
              <a:gd name="connsiteY54" fmla="*/ 289973 h 1424292"/>
              <a:gd name="connsiteX55" fmla="*/ 4109012 w 4820999"/>
              <a:gd name="connsiteY55" fmla="*/ 266824 h 1424292"/>
              <a:gd name="connsiteX56" fmla="*/ 4201610 w 4820999"/>
              <a:gd name="connsiteY56" fmla="*/ 208951 h 1424292"/>
              <a:gd name="connsiteX57" fmla="*/ 4282633 w 4820999"/>
              <a:gd name="connsiteY57" fmla="*/ 197376 h 1424292"/>
              <a:gd name="connsiteX58" fmla="*/ 4363655 w 4820999"/>
              <a:gd name="connsiteY58" fmla="*/ 162652 h 1424292"/>
              <a:gd name="connsiteX59" fmla="*/ 4433104 w 4820999"/>
              <a:gd name="connsiteY59" fmla="*/ 139503 h 1424292"/>
              <a:gd name="connsiteX60" fmla="*/ 4502552 w 4820999"/>
              <a:gd name="connsiteY60" fmla="*/ 116353 h 1424292"/>
              <a:gd name="connsiteX61" fmla="*/ 4537276 w 4820999"/>
              <a:gd name="connsiteY61" fmla="*/ 104778 h 1424292"/>
              <a:gd name="connsiteX62" fmla="*/ 4583574 w 4820999"/>
              <a:gd name="connsiteY62" fmla="*/ 81629 h 1424292"/>
              <a:gd name="connsiteX63" fmla="*/ 4653023 w 4820999"/>
              <a:gd name="connsiteY63" fmla="*/ 58480 h 1424292"/>
              <a:gd name="connsiteX64" fmla="*/ 4699321 w 4820999"/>
              <a:gd name="connsiteY64" fmla="*/ 46905 h 1424292"/>
              <a:gd name="connsiteX65" fmla="*/ 4745620 w 4820999"/>
              <a:gd name="connsiteY65" fmla="*/ 23756 h 1424292"/>
              <a:gd name="connsiteX66" fmla="*/ 4791919 w 4820999"/>
              <a:gd name="connsiteY66" fmla="*/ 12181 h 1424292"/>
              <a:gd name="connsiteX67" fmla="*/ 4259482 w 4820999"/>
              <a:gd name="connsiteY67" fmla="*/ 208951 h 1424292"/>
              <a:gd name="connsiteX0" fmla="*/ 277792 w 4750019"/>
              <a:gd name="connsiteY0" fmla="*/ 718560 h 1401466"/>
              <a:gd name="connsiteX1" fmla="*/ 185195 w 4750019"/>
              <a:gd name="connsiteY1" fmla="*/ 741709 h 1401466"/>
              <a:gd name="connsiteX2" fmla="*/ 127321 w 4750019"/>
              <a:gd name="connsiteY2" fmla="*/ 799583 h 1401466"/>
              <a:gd name="connsiteX3" fmla="*/ 115747 w 4750019"/>
              <a:gd name="connsiteY3" fmla="*/ 834307 h 1401466"/>
              <a:gd name="connsiteX4" fmla="*/ 81023 w 4750019"/>
              <a:gd name="connsiteY4" fmla="*/ 845882 h 1401466"/>
              <a:gd name="connsiteX5" fmla="*/ 34724 w 4750019"/>
              <a:gd name="connsiteY5" fmla="*/ 903755 h 1401466"/>
              <a:gd name="connsiteX6" fmla="*/ 11574 w 4750019"/>
              <a:gd name="connsiteY6" fmla="*/ 973203 h 1401466"/>
              <a:gd name="connsiteX7" fmla="*/ 0 w 4750019"/>
              <a:gd name="connsiteY7" fmla="*/ 1054226 h 1401466"/>
              <a:gd name="connsiteX8" fmla="*/ 11574 w 4750019"/>
              <a:gd name="connsiteY8" fmla="*/ 1169973 h 1401466"/>
              <a:gd name="connsiteX9" fmla="*/ 46298 w 4750019"/>
              <a:gd name="connsiteY9" fmla="*/ 1297294 h 1401466"/>
              <a:gd name="connsiteX10" fmla="*/ 69448 w 4750019"/>
              <a:gd name="connsiteY10" fmla="*/ 1320444 h 1401466"/>
              <a:gd name="connsiteX11" fmla="*/ 115747 w 4750019"/>
              <a:gd name="connsiteY11" fmla="*/ 1332018 h 1401466"/>
              <a:gd name="connsiteX12" fmla="*/ 150471 w 4750019"/>
              <a:gd name="connsiteY12" fmla="*/ 1343593 h 1401466"/>
              <a:gd name="connsiteX13" fmla="*/ 185195 w 4750019"/>
              <a:gd name="connsiteY13" fmla="*/ 1366742 h 1401466"/>
              <a:gd name="connsiteX14" fmla="*/ 254643 w 4750019"/>
              <a:gd name="connsiteY14" fmla="*/ 1401466 h 1401466"/>
              <a:gd name="connsiteX15" fmla="*/ 439838 w 4750019"/>
              <a:gd name="connsiteY15" fmla="*/ 1389892 h 1401466"/>
              <a:gd name="connsiteX16" fmla="*/ 520860 w 4750019"/>
              <a:gd name="connsiteY16" fmla="*/ 1332018 h 1401466"/>
              <a:gd name="connsiteX17" fmla="*/ 555585 w 4750019"/>
              <a:gd name="connsiteY17" fmla="*/ 1320444 h 1401466"/>
              <a:gd name="connsiteX18" fmla="*/ 636607 w 4750019"/>
              <a:gd name="connsiteY18" fmla="*/ 1216271 h 1401466"/>
              <a:gd name="connsiteX19" fmla="*/ 601883 w 4750019"/>
              <a:gd name="connsiteY19" fmla="*/ 1088950 h 1401466"/>
              <a:gd name="connsiteX20" fmla="*/ 567159 w 4750019"/>
              <a:gd name="connsiteY20" fmla="*/ 1042651 h 1401466"/>
              <a:gd name="connsiteX21" fmla="*/ 544010 w 4750019"/>
              <a:gd name="connsiteY21" fmla="*/ 1007927 h 1401466"/>
              <a:gd name="connsiteX22" fmla="*/ 520860 w 4750019"/>
              <a:gd name="connsiteY22" fmla="*/ 984778 h 1401466"/>
              <a:gd name="connsiteX23" fmla="*/ 462987 w 4750019"/>
              <a:gd name="connsiteY23" fmla="*/ 869031 h 1401466"/>
              <a:gd name="connsiteX24" fmla="*/ 405114 w 4750019"/>
              <a:gd name="connsiteY24" fmla="*/ 764859 h 1401466"/>
              <a:gd name="connsiteX25" fmla="*/ 393539 w 4750019"/>
              <a:gd name="connsiteY25" fmla="*/ 730135 h 1401466"/>
              <a:gd name="connsiteX26" fmla="*/ 324091 w 4750019"/>
              <a:gd name="connsiteY26" fmla="*/ 660687 h 1401466"/>
              <a:gd name="connsiteX27" fmla="*/ 277792 w 4750019"/>
              <a:gd name="connsiteY27" fmla="*/ 730135 h 1401466"/>
              <a:gd name="connsiteX28" fmla="*/ 312516 w 4750019"/>
              <a:gd name="connsiteY28" fmla="*/ 706985 h 1401466"/>
              <a:gd name="connsiteX29" fmla="*/ 358815 w 4750019"/>
              <a:gd name="connsiteY29" fmla="*/ 695411 h 1401466"/>
              <a:gd name="connsiteX30" fmla="*/ 428263 w 4750019"/>
              <a:gd name="connsiteY30" fmla="*/ 683836 h 1401466"/>
              <a:gd name="connsiteX31" fmla="*/ 497711 w 4750019"/>
              <a:gd name="connsiteY31" fmla="*/ 660687 h 1401466"/>
              <a:gd name="connsiteX32" fmla="*/ 590309 w 4750019"/>
              <a:gd name="connsiteY32" fmla="*/ 649112 h 1401466"/>
              <a:gd name="connsiteX33" fmla="*/ 625033 w 4750019"/>
              <a:gd name="connsiteY33" fmla="*/ 637537 h 1401466"/>
              <a:gd name="connsiteX34" fmla="*/ 659757 w 4750019"/>
              <a:gd name="connsiteY34" fmla="*/ 614388 h 1401466"/>
              <a:gd name="connsiteX35" fmla="*/ 798653 w 4750019"/>
              <a:gd name="connsiteY35" fmla="*/ 579664 h 1401466"/>
              <a:gd name="connsiteX36" fmla="*/ 856526 w 4750019"/>
              <a:gd name="connsiteY36" fmla="*/ 568089 h 1401466"/>
              <a:gd name="connsiteX37" fmla="*/ 1180617 w 4750019"/>
              <a:gd name="connsiteY37" fmla="*/ 544940 h 1401466"/>
              <a:gd name="connsiteX38" fmla="*/ 1250066 w 4750019"/>
              <a:gd name="connsiteY38" fmla="*/ 533365 h 1401466"/>
              <a:gd name="connsiteX39" fmla="*/ 1412111 w 4750019"/>
              <a:gd name="connsiteY39" fmla="*/ 487066 h 1401466"/>
              <a:gd name="connsiteX40" fmla="*/ 3009417 w 4750019"/>
              <a:gd name="connsiteY40" fmla="*/ 463917 h 1401466"/>
              <a:gd name="connsiteX41" fmla="*/ 3113590 w 4750019"/>
              <a:gd name="connsiteY41" fmla="*/ 452342 h 1401466"/>
              <a:gd name="connsiteX42" fmla="*/ 3171463 w 4750019"/>
              <a:gd name="connsiteY42" fmla="*/ 440768 h 1401466"/>
              <a:gd name="connsiteX43" fmla="*/ 3217762 w 4750019"/>
              <a:gd name="connsiteY43" fmla="*/ 429193 h 1401466"/>
              <a:gd name="connsiteX44" fmla="*/ 3391382 w 4750019"/>
              <a:gd name="connsiteY44" fmla="*/ 417618 h 1401466"/>
              <a:gd name="connsiteX45" fmla="*/ 3460830 w 4750019"/>
              <a:gd name="connsiteY45" fmla="*/ 394469 h 1401466"/>
              <a:gd name="connsiteX46" fmla="*/ 3495554 w 4750019"/>
              <a:gd name="connsiteY46" fmla="*/ 382894 h 1401466"/>
              <a:gd name="connsiteX47" fmla="*/ 3541853 w 4750019"/>
              <a:gd name="connsiteY47" fmla="*/ 359745 h 1401466"/>
              <a:gd name="connsiteX48" fmla="*/ 3634450 w 4750019"/>
              <a:gd name="connsiteY48" fmla="*/ 348170 h 1401466"/>
              <a:gd name="connsiteX49" fmla="*/ 3715473 w 4750019"/>
              <a:gd name="connsiteY49" fmla="*/ 336596 h 1401466"/>
              <a:gd name="connsiteX50" fmla="*/ 3773347 w 4750019"/>
              <a:gd name="connsiteY50" fmla="*/ 325021 h 1401466"/>
              <a:gd name="connsiteX51" fmla="*/ 3819645 w 4750019"/>
              <a:gd name="connsiteY51" fmla="*/ 313446 h 1401466"/>
              <a:gd name="connsiteX52" fmla="*/ 3912243 w 4750019"/>
              <a:gd name="connsiteY52" fmla="*/ 301871 h 1401466"/>
              <a:gd name="connsiteX53" fmla="*/ 3958542 w 4750019"/>
              <a:gd name="connsiteY53" fmla="*/ 278722 h 1401466"/>
              <a:gd name="connsiteX54" fmla="*/ 4027990 w 4750019"/>
              <a:gd name="connsiteY54" fmla="*/ 267147 h 1401466"/>
              <a:gd name="connsiteX55" fmla="*/ 4109012 w 4750019"/>
              <a:gd name="connsiteY55" fmla="*/ 243998 h 1401466"/>
              <a:gd name="connsiteX56" fmla="*/ 4201610 w 4750019"/>
              <a:gd name="connsiteY56" fmla="*/ 186125 h 1401466"/>
              <a:gd name="connsiteX57" fmla="*/ 4282633 w 4750019"/>
              <a:gd name="connsiteY57" fmla="*/ 174550 h 1401466"/>
              <a:gd name="connsiteX58" fmla="*/ 4363655 w 4750019"/>
              <a:gd name="connsiteY58" fmla="*/ 139826 h 1401466"/>
              <a:gd name="connsiteX59" fmla="*/ 4433104 w 4750019"/>
              <a:gd name="connsiteY59" fmla="*/ 116677 h 1401466"/>
              <a:gd name="connsiteX60" fmla="*/ 4502552 w 4750019"/>
              <a:gd name="connsiteY60" fmla="*/ 93527 h 1401466"/>
              <a:gd name="connsiteX61" fmla="*/ 4537276 w 4750019"/>
              <a:gd name="connsiteY61" fmla="*/ 81952 h 1401466"/>
              <a:gd name="connsiteX62" fmla="*/ 4583574 w 4750019"/>
              <a:gd name="connsiteY62" fmla="*/ 58803 h 1401466"/>
              <a:gd name="connsiteX63" fmla="*/ 4653023 w 4750019"/>
              <a:gd name="connsiteY63" fmla="*/ 35654 h 1401466"/>
              <a:gd name="connsiteX64" fmla="*/ 4699321 w 4750019"/>
              <a:gd name="connsiteY64" fmla="*/ 24079 h 1401466"/>
              <a:gd name="connsiteX65" fmla="*/ 4745620 w 4750019"/>
              <a:gd name="connsiteY65" fmla="*/ 930 h 1401466"/>
              <a:gd name="connsiteX66" fmla="*/ 4583575 w 4750019"/>
              <a:gd name="connsiteY66" fmla="*/ 58803 h 1401466"/>
              <a:gd name="connsiteX67" fmla="*/ 4259482 w 4750019"/>
              <a:gd name="connsiteY67" fmla="*/ 186125 h 1401466"/>
              <a:gd name="connsiteX0" fmla="*/ 277792 w 4699321"/>
              <a:gd name="connsiteY0" fmla="*/ 694481 h 1377387"/>
              <a:gd name="connsiteX1" fmla="*/ 185195 w 4699321"/>
              <a:gd name="connsiteY1" fmla="*/ 717630 h 1377387"/>
              <a:gd name="connsiteX2" fmla="*/ 127321 w 4699321"/>
              <a:gd name="connsiteY2" fmla="*/ 775504 h 1377387"/>
              <a:gd name="connsiteX3" fmla="*/ 115747 w 4699321"/>
              <a:gd name="connsiteY3" fmla="*/ 810228 h 1377387"/>
              <a:gd name="connsiteX4" fmla="*/ 81023 w 4699321"/>
              <a:gd name="connsiteY4" fmla="*/ 821803 h 1377387"/>
              <a:gd name="connsiteX5" fmla="*/ 34724 w 4699321"/>
              <a:gd name="connsiteY5" fmla="*/ 879676 h 1377387"/>
              <a:gd name="connsiteX6" fmla="*/ 11574 w 4699321"/>
              <a:gd name="connsiteY6" fmla="*/ 949124 h 1377387"/>
              <a:gd name="connsiteX7" fmla="*/ 0 w 4699321"/>
              <a:gd name="connsiteY7" fmla="*/ 1030147 h 1377387"/>
              <a:gd name="connsiteX8" fmla="*/ 11574 w 4699321"/>
              <a:gd name="connsiteY8" fmla="*/ 1145894 h 1377387"/>
              <a:gd name="connsiteX9" fmla="*/ 46298 w 4699321"/>
              <a:gd name="connsiteY9" fmla="*/ 1273215 h 1377387"/>
              <a:gd name="connsiteX10" fmla="*/ 69448 w 4699321"/>
              <a:gd name="connsiteY10" fmla="*/ 1296365 h 1377387"/>
              <a:gd name="connsiteX11" fmla="*/ 115747 w 4699321"/>
              <a:gd name="connsiteY11" fmla="*/ 1307939 h 1377387"/>
              <a:gd name="connsiteX12" fmla="*/ 150471 w 4699321"/>
              <a:gd name="connsiteY12" fmla="*/ 1319514 h 1377387"/>
              <a:gd name="connsiteX13" fmla="*/ 185195 w 4699321"/>
              <a:gd name="connsiteY13" fmla="*/ 1342663 h 1377387"/>
              <a:gd name="connsiteX14" fmla="*/ 254643 w 4699321"/>
              <a:gd name="connsiteY14" fmla="*/ 1377387 h 1377387"/>
              <a:gd name="connsiteX15" fmla="*/ 439838 w 4699321"/>
              <a:gd name="connsiteY15" fmla="*/ 1365813 h 1377387"/>
              <a:gd name="connsiteX16" fmla="*/ 520860 w 4699321"/>
              <a:gd name="connsiteY16" fmla="*/ 1307939 h 1377387"/>
              <a:gd name="connsiteX17" fmla="*/ 555585 w 4699321"/>
              <a:gd name="connsiteY17" fmla="*/ 1296365 h 1377387"/>
              <a:gd name="connsiteX18" fmla="*/ 636607 w 4699321"/>
              <a:gd name="connsiteY18" fmla="*/ 1192192 h 1377387"/>
              <a:gd name="connsiteX19" fmla="*/ 601883 w 4699321"/>
              <a:gd name="connsiteY19" fmla="*/ 1064871 h 1377387"/>
              <a:gd name="connsiteX20" fmla="*/ 567159 w 4699321"/>
              <a:gd name="connsiteY20" fmla="*/ 1018572 h 1377387"/>
              <a:gd name="connsiteX21" fmla="*/ 544010 w 4699321"/>
              <a:gd name="connsiteY21" fmla="*/ 983848 h 1377387"/>
              <a:gd name="connsiteX22" fmla="*/ 520860 w 4699321"/>
              <a:gd name="connsiteY22" fmla="*/ 960699 h 1377387"/>
              <a:gd name="connsiteX23" fmla="*/ 462987 w 4699321"/>
              <a:gd name="connsiteY23" fmla="*/ 844952 h 1377387"/>
              <a:gd name="connsiteX24" fmla="*/ 405114 w 4699321"/>
              <a:gd name="connsiteY24" fmla="*/ 740780 h 1377387"/>
              <a:gd name="connsiteX25" fmla="*/ 393539 w 4699321"/>
              <a:gd name="connsiteY25" fmla="*/ 706056 h 1377387"/>
              <a:gd name="connsiteX26" fmla="*/ 324091 w 4699321"/>
              <a:gd name="connsiteY26" fmla="*/ 636608 h 1377387"/>
              <a:gd name="connsiteX27" fmla="*/ 277792 w 4699321"/>
              <a:gd name="connsiteY27" fmla="*/ 706056 h 1377387"/>
              <a:gd name="connsiteX28" fmla="*/ 312516 w 4699321"/>
              <a:gd name="connsiteY28" fmla="*/ 682906 h 1377387"/>
              <a:gd name="connsiteX29" fmla="*/ 358815 w 4699321"/>
              <a:gd name="connsiteY29" fmla="*/ 671332 h 1377387"/>
              <a:gd name="connsiteX30" fmla="*/ 428263 w 4699321"/>
              <a:gd name="connsiteY30" fmla="*/ 659757 h 1377387"/>
              <a:gd name="connsiteX31" fmla="*/ 497711 w 4699321"/>
              <a:gd name="connsiteY31" fmla="*/ 636608 h 1377387"/>
              <a:gd name="connsiteX32" fmla="*/ 590309 w 4699321"/>
              <a:gd name="connsiteY32" fmla="*/ 625033 h 1377387"/>
              <a:gd name="connsiteX33" fmla="*/ 625033 w 4699321"/>
              <a:gd name="connsiteY33" fmla="*/ 613458 h 1377387"/>
              <a:gd name="connsiteX34" fmla="*/ 659757 w 4699321"/>
              <a:gd name="connsiteY34" fmla="*/ 590309 h 1377387"/>
              <a:gd name="connsiteX35" fmla="*/ 798653 w 4699321"/>
              <a:gd name="connsiteY35" fmla="*/ 555585 h 1377387"/>
              <a:gd name="connsiteX36" fmla="*/ 856526 w 4699321"/>
              <a:gd name="connsiteY36" fmla="*/ 544010 h 1377387"/>
              <a:gd name="connsiteX37" fmla="*/ 1180617 w 4699321"/>
              <a:gd name="connsiteY37" fmla="*/ 520861 h 1377387"/>
              <a:gd name="connsiteX38" fmla="*/ 1250066 w 4699321"/>
              <a:gd name="connsiteY38" fmla="*/ 509286 h 1377387"/>
              <a:gd name="connsiteX39" fmla="*/ 1412111 w 4699321"/>
              <a:gd name="connsiteY39" fmla="*/ 462987 h 1377387"/>
              <a:gd name="connsiteX40" fmla="*/ 3009417 w 4699321"/>
              <a:gd name="connsiteY40" fmla="*/ 439838 h 1377387"/>
              <a:gd name="connsiteX41" fmla="*/ 3113590 w 4699321"/>
              <a:gd name="connsiteY41" fmla="*/ 428263 h 1377387"/>
              <a:gd name="connsiteX42" fmla="*/ 3171463 w 4699321"/>
              <a:gd name="connsiteY42" fmla="*/ 416689 h 1377387"/>
              <a:gd name="connsiteX43" fmla="*/ 3217762 w 4699321"/>
              <a:gd name="connsiteY43" fmla="*/ 405114 h 1377387"/>
              <a:gd name="connsiteX44" fmla="*/ 3391382 w 4699321"/>
              <a:gd name="connsiteY44" fmla="*/ 393539 h 1377387"/>
              <a:gd name="connsiteX45" fmla="*/ 3460830 w 4699321"/>
              <a:gd name="connsiteY45" fmla="*/ 370390 h 1377387"/>
              <a:gd name="connsiteX46" fmla="*/ 3495554 w 4699321"/>
              <a:gd name="connsiteY46" fmla="*/ 358815 h 1377387"/>
              <a:gd name="connsiteX47" fmla="*/ 3541853 w 4699321"/>
              <a:gd name="connsiteY47" fmla="*/ 335666 h 1377387"/>
              <a:gd name="connsiteX48" fmla="*/ 3634450 w 4699321"/>
              <a:gd name="connsiteY48" fmla="*/ 324091 h 1377387"/>
              <a:gd name="connsiteX49" fmla="*/ 3715473 w 4699321"/>
              <a:gd name="connsiteY49" fmla="*/ 312517 h 1377387"/>
              <a:gd name="connsiteX50" fmla="*/ 3773347 w 4699321"/>
              <a:gd name="connsiteY50" fmla="*/ 300942 h 1377387"/>
              <a:gd name="connsiteX51" fmla="*/ 3819645 w 4699321"/>
              <a:gd name="connsiteY51" fmla="*/ 289367 h 1377387"/>
              <a:gd name="connsiteX52" fmla="*/ 3912243 w 4699321"/>
              <a:gd name="connsiteY52" fmla="*/ 277792 h 1377387"/>
              <a:gd name="connsiteX53" fmla="*/ 3958542 w 4699321"/>
              <a:gd name="connsiteY53" fmla="*/ 254643 h 1377387"/>
              <a:gd name="connsiteX54" fmla="*/ 4027990 w 4699321"/>
              <a:gd name="connsiteY54" fmla="*/ 243068 h 1377387"/>
              <a:gd name="connsiteX55" fmla="*/ 4109012 w 4699321"/>
              <a:gd name="connsiteY55" fmla="*/ 219919 h 1377387"/>
              <a:gd name="connsiteX56" fmla="*/ 4201610 w 4699321"/>
              <a:gd name="connsiteY56" fmla="*/ 162046 h 1377387"/>
              <a:gd name="connsiteX57" fmla="*/ 4282633 w 4699321"/>
              <a:gd name="connsiteY57" fmla="*/ 150471 h 1377387"/>
              <a:gd name="connsiteX58" fmla="*/ 4363655 w 4699321"/>
              <a:gd name="connsiteY58" fmla="*/ 115747 h 1377387"/>
              <a:gd name="connsiteX59" fmla="*/ 4433104 w 4699321"/>
              <a:gd name="connsiteY59" fmla="*/ 92598 h 1377387"/>
              <a:gd name="connsiteX60" fmla="*/ 4502552 w 4699321"/>
              <a:gd name="connsiteY60" fmla="*/ 69448 h 1377387"/>
              <a:gd name="connsiteX61" fmla="*/ 4537276 w 4699321"/>
              <a:gd name="connsiteY61" fmla="*/ 57873 h 1377387"/>
              <a:gd name="connsiteX62" fmla="*/ 4583574 w 4699321"/>
              <a:gd name="connsiteY62" fmla="*/ 34724 h 1377387"/>
              <a:gd name="connsiteX63" fmla="*/ 4653023 w 4699321"/>
              <a:gd name="connsiteY63" fmla="*/ 11575 h 1377387"/>
              <a:gd name="connsiteX64" fmla="*/ 4699321 w 4699321"/>
              <a:gd name="connsiteY64" fmla="*/ 0 h 1377387"/>
              <a:gd name="connsiteX65" fmla="*/ 4502551 w 4699321"/>
              <a:gd name="connsiteY65" fmla="*/ 46299 h 1377387"/>
              <a:gd name="connsiteX66" fmla="*/ 4583575 w 4699321"/>
              <a:gd name="connsiteY66" fmla="*/ 34724 h 1377387"/>
              <a:gd name="connsiteX67" fmla="*/ 4259482 w 4699321"/>
              <a:gd name="connsiteY67" fmla="*/ 162046 h 1377387"/>
              <a:gd name="connsiteX0" fmla="*/ 277792 w 4657071"/>
              <a:gd name="connsiteY0" fmla="*/ 685171 h 1368077"/>
              <a:gd name="connsiteX1" fmla="*/ 185195 w 4657071"/>
              <a:gd name="connsiteY1" fmla="*/ 708320 h 1368077"/>
              <a:gd name="connsiteX2" fmla="*/ 127321 w 4657071"/>
              <a:gd name="connsiteY2" fmla="*/ 766194 h 1368077"/>
              <a:gd name="connsiteX3" fmla="*/ 115747 w 4657071"/>
              <a:gd name="connsiteY3" fmla="*/ 800918 h 1368077"/>
              <a:gd name="connsiteX4" fmla="*/ 81023 w 4657071"/>
              <a:gd name="connsiteY4" fmla="*/ 812493 h 1368077"/>
              <a:gd name="connsiteX5" fmla="*/ 34724 w 4657071"/>
              <a:gd name="connsiteY5" fmla="*/ 870366 h 1368077"/>
              <a:gd name="connsiteX6" fmla="*/ 11574 w 4657071"/>
              <a:gd name="connsiteY6" fmla="*/ 939814 h 1368077"/>
              <a:gd name="connsiteX7" fmla="*/ 0 w 4657071"/>
              <a:gd name="connsiteY7" fmla="*/ 1020837 h 1368077"/>
              <a:gd name="connsiteX8" fmla="*/ 11574 w 4657071"/>
              <a:gd name="connsiteY8" fmla="*/ 1136584 h 1368077"/>
              <a:gd name="connsiteX9" fmla="*/ 46298 w 4657071"/>
              <a:gd name="connsiteY9" fmla="*/ 1263905 h 1368077"/>
              <a:gd name="connsiteX10" fmla="*/ 69448 w 4657071"/>
              <a:gd name="connsiteY10" fmla="*/ 1287055 h 1368077"/>
              <a:gd name="connsiteX11" fmla="*/ 115747 w 4657071"/>
              <a:gd name="connsiteY11" fmla="*/ 1298629 h 1368077"/>
              <a:gd name="connsiteX12" fmla="*/ 150471 w 4657071"/>
              <a:gd name="connsiteY12" fmla="*/ 1310204 h 1368077"/>
              <a:gd name="connsiteX13" fmla="*/ 185195 w 4657071"/>
              <a:gd name="connsiteY13" fmla="*/ 1333353 h 1368077"/>
              <a:gd name="connsiteX14" fmla="*/ 254643 w 4657071"/>
              <a:gd name="connsiteY14" fmla="*/ 1368077 h 1368077"/>
              <a:gd name="connsiteX15" fmla="*/ 439838 w 4657071"/>
              <a:gd name="connsiteY15" fmla="*/ 1356503 h 1368077"/>
              <a:gd name="connsiteX16" fmla="*/ 520860 w 4657071"/>
              <a:gd name="connsiteY16" fmla="*/ 1298629 h 1368077"/>
              <a:gd name="connsiteX17" fmla="*/ 555585 w 4657071"/>
              <a:gd name="connsiteY17" fmla="*/ 1287055 h 1368077"/>
              <a:gd name="connsiteX18" fmla="*/ 636607 w 4657071"/>
              <a:gd name="connsiteY18" fmla="*/ 1182882 h 1368077"/>
              <a:gd name="connsiteX19" fmla="*/ 601883 w 4657071"/>
              <a:gd name="connsiteY19" fmla="*/ 1055561 h 1368077"/>
              <a:gd name="connsiteX20" fmla="*/ 567159 w 4657071"/>
              <a:gd name="connsiteY20" fmla="*/ 1009262 h 1368077"/>
              <a:gd name="connsiteX21" fmla="*/ 544010 w 4657071"/>
              <a:gd name="connsiteY21" fmla="*/ 974538 h 1368077"/>
              <a:gd name="connsiteX22" fmla="*/ 520860 w 4657071"/>
              <a:gd name="connsiteY22" fmla="*/ 951389 h 1368077"/>
              <a:gd name="connsiteX23" fmla="*/ 462987 w 4657071"/>
              <a:gd name="connsiteY23" fmla="*/ 835642 h 1368077"/>
              <a:gd name="connsiteX24" fmla="*/ 405114 w 4657071"/>
              <a:gd name="connsiteY24" fmla="*/ 731470 h 1368077"/>
              <a:gd name="connsiteX25" fmla="*/ 393539 w 4657071"/>
              <a:gd name="connsiteY25" fmla="*/ 696746 h 1368077"/>
              <a:gd name="connsiteX26" fmla="*/ 324091 w 4657071"/>
              <a:gd name="connsiteY26" fmla="*/ 627298 h 1368077"/>
              <a:gd name="connsiteX27" fmla="*/ 277792 w 4657071"/>
              <a:gd name="connsiteY27" fmla="*/ 696746 h 1368077"/>
              <a:gd name="connsiteX28" fmla="*/ 312516 w 4657071"/>
              <a:gd name="connsiteY28" fmla="*/ 673596 h 1368077"/>
              <a:gd name="connsiteX29" fmla="*/ 358815 w 4657071"/>
              <a:gd name="connsiteY29" fmla="*/ 662022 h 1368077"/>
              <a:gd name="connsiteX30" fmla="*/ 428263 w 4657071"/>
              <a:gd name="connsiteY30" fmla="*/ 650447 h 1368077"/>
              <a:gd name="connsiteX31" fmla="*/ 497711 w 4657071"/>
              <a:gd name="connsiteY31" fmla="*/ 627298 h 1368077"/>
              <a:gd name="connsiteX32" fmla="*/ 590309 w 4657071"/>
              <a:gd name="connsiteY32" fmla="*/ 615723 h 1368077"/>
              <a:gd name="connsiteX33" fmla="*/ 625033 w 4657071"/>
              <a:gd name="connsiteY33" fmla="*/ 604148 h 1368077"/>
              <a:gd name="connsiteX34" fmla="*/ 659757 w 4657071"/>
              <a:gd name="connsiteY34" fmla="*/ 580999 h 1368077"/>
              <a:gd name="connsiteX35" fmla="*/ 798653 w 4657071"/>
              <a:gd name="connsiteY35" fmla="*/ 546275 h 1368077"/>
              <a:gd name="connsiteX36" fmla="*/ 856526 w 4657071"/>
              <a:gd name="connsiteY36" fmla="*/ 534700 h 1368077"/>
              <a:gd name="connsiteX37" fmla="*/ 1180617 w 4657071"/>
              <a:gd name="connsiteY37" fmla="*/ 511551 h 1368077"/>
              <a:gd name="connsiteX38" fmla="*/ 1250066 w 4657071"/>
              <a:gd name="connsiteY38" fmla="*/ 499976 h 1368077"/>
              <a:gd name="connsiteX39" fmla="*/ 1412111 w 4657071"/>
              <a:gd name="connsiteY39" fmla="*/ 453677 h 1368077"/>
              <a:gd name="connsiteX40" fmla="*/ 3009417 w 4657071"/>
              <a:gd name="connsiteY40" fmla="*/ 430528 h 1368077"/>
              <a:gd name="connsiteX41" fmla="*/ 3113590 w 4657071"/>
              <a:gd name="connsiteY41" fmla="*/ 418953 h 1368077"/>
              <a:gd name="connsiteX42" fmla="*/ 3171463 w 4657071"/>
              <a:gd name="connsiteY42" fmla="*/ 407379 h 1368077"/>
              <a:gd name="connsiteX43" fmla="*/ 3217762 w 4657071"/>
              <a:gd name="connsiteY43" fmla="*/ 395804 h 1368077"/>
              <a:gd name="connsiteX44" fmla="*/ 3391382 w 4657071"/>
              <a:gd name="connsiteY44" fmla="*/ 384229 h 1368077"/>
              <a:gd name="connsiteX45" fmla="*/ 3460830 w 4657071"/>
              <a:gd name="connsiteY45" fmla="*/ 361080 h 1368077"/>
              <a:gd name="connsiteX46" fmla="*/ 3495554 w 4657071"/>
              <a:gd name="connsiteY46" fmla="*/ 349505 h 1368077"/>
              <a:gd name="connsiteX47" fmla="*/ 3541853 w 4657071"/>
              <a:gd name="connsiteY47" fmla="*/ 326356 h 1368077"/>
              <a:gd name="connsiteX48" fmla="*/ 3634450 w 4657071"/>
              <a:gd name="connsiteY48" fmla="*/ 314781 h 1368077"/>
              <a:gd name="connsiteX49" fmla="*/ 3715473 w 4657071"/>
              <a:gd name="connsiteY49" fmla="*/ 303207 h 1368077"/>
              <a:gd name="connsiteX50" fmla="*/ 3773347 w 4657071"/>
              <a:gd name="connsiteY50" fmla="*/ 291632 h 1368077"/>
              <a:gd name="connsiteX51" fmla="*/ 3819645 w 4657071"/>
              <a:gd name="connsiteY51" fmla="*/ 280057 h 1368077"/>
              <a:gd name="connsiteX52" fmla="*/ 3912243 w 4657071"/>
              <a:gd name="connsiteY52" fmla="*/ 268482 h 1368077"/>
              <a:gd name="connsiteX53" fmla="*/ 3958542 w 4657071"/>
              <a:gd name="connsiteY53" fmla="*/ 245333 h 1368077"/>
              <a:gd name="connsiteX54" fmla="*/ 4027990 w 4657071"/>
              <a:gd name="connsiteY54" fmla="*/ 233758 h 1368077"/>
              <a:gd name="connsiteX55" fmla="*/ 4109012 w 4657071"/>
              <a:gd name="connsiteY55" fmla="*/ 210609 h 1368077"/>
              <a:gd name="connsiteX56" fmla="*/ 4201610 w 4657071"/>
              <a:gd name="connsiteY56" fmla="*/ 152736 h 1368077"/>
              <a:gd name="connsiteX57" fmla="*/ 4282633 w 4657071"/>
              <a:gd name="connsiteY57" fmla="*/ 141161 h 1368077"/>
              <a:gd name="connsiteX58" fmla="*/ 4363655 w 4657071"/>
              <a:gd name="connsiteY58" fmla="*/ 106437 h 1368077"/>
              <a:gd name="connsiteX59" fmla="*/ 4433104 w 4657071"/>
              <a:gd name="connsiteY59" fmla="*/ 83288 h 1368077"/>
              <a:gd name="connsiteX60" fmla="*/ 4502552 w 4657071"/>
              <a:gd name="connsiteY60" fmla="*/ 60138 h 1368077"/>
              <a:gd name="connsiteX61" fmla="*/ 4537276 w 4657071"/>
              <a:gd name="connsiteY61" fmla="*/ 48563 h 1368077"/>
              <a:gd name="connsiteX62" fmla="*/ 4583574 w 4657071"/>
              <a:gd name="connsiteY62" fmla="*/ 25414 h 1368077"/>
              <a:gd name="connsiteX63" fmla="*/ 4653023 w 4657071"/>
              <a:gd name="connsiteY63" fmla="*/ 2265 h 1368077"/>
              <a:gd name="connsiteX64" fmla="*/ 4456253 w 4657071"/>
              <a:gd name="connsiteY64" fmla="*/ 83287 h 1368077"/>
              <a:gd name="connsiteX65" fmla="*/ 4502551 w 4657071"/>
              <a:gd name="connsiteY65" fmla="*/ 36989 h 1368077"/>
              <a:gd name="connsiteX66" fmla="*/ 4583575 w 4657071"/>
              <a:gd name="connsiteY66" fmla="*/ 25414 h 1368077"/>
              <a:gd name="connsiteX67" fmla="*/ 4259482 w 4657071"/>
              <a:gd name="connsiteY67" fmla="*/ 152736 h 1368077"/>
              <a:gd name="connsiteX0" fmla="*/ 277792 w 4593113"/>
              <a:gd name="connsiteY0" fmla="*/ 667591 h 1350497"/>
              <a:gd name="connsiteX1" fmla="*/ 185195 w 4593113"/>
              <a:gd name="connsiteY1" fmla="*/ 690740 h 1350497"/>
              <a:gd name="connsiteX2" fmla="*/ 127321 w 4593113"/>
              <a:gd name="connsiteY2" fmla="*/ 748614 h 1350497"/>
              <a:gd name="connsiteX3" fmla="*/ 115747 w 4593113"/>
              <a:gd name="connsiteY3" fmla="*/ 783338 h 1350497"/>
              <a:gd name="connsiteX4" fmla="*/ 81023 w 4593113"/>
              <a:gd name="connsiteY4" fmla="*/ 794913 h 1350497"/>
              <a:gd name="connsiteX5" fmla="*/ 34724 w 4593113"/>
              <a:gd name="connsiteY5" fmla="*/ 852786 h 1350497"/>
              <a:gd name="connsiteX6" fmla="*/ 11574 w 4593113"/>
              <a:gd name="connsiteY6" fmla="*/ 922234 h 1350497"/>
              <a:gd name="connsiteX7" fmla="*/ 0 w 4593113"/>
              <a:gd name="connsiteY7" fmla="*/ 1003257 h 1350497"/>
              <a:gd name="connsiteX8" fmla="*/ 11574 w 4593113"/>
              <a:gd name="connsiteY8" fmla="*/ 1119004 h 1350497"/>
              <a:gd name="connsiteX9" fmla="*/ 46298 w 4593113"/>
              <a:gd name="connsiteY9" fmla="*/ 1246325 h 1350497"/>
              <a:gd name="connsiteX10" fmla="*/ 69448 w 4593113"/>
              <a:gd name="connsiteY10" fmla="*/ 1269475 h 1350497"/>
              <a:gd name="connsiteX11" fmla="*/ 115747 w 4593113"/>
              <a:gd name="connsiteY11" fmla="*/ 1281049 h 1350497"/>
              <a:gd name="connsiteX12" fmla="*/ 150471 w 4593113"/>
              <a:gd name="connsiteY12" fmla="*/ 1292624 h 1350497"/>
              <a:gd name="connsiteX13" fmla="*/ 185195 w 4593113"/>
              <a:gd name="connsiteY13" fmla="*/ 1315773 h 1350497"/>
              <a:gd name="connsiteX14" fmla="*/ 254643 w 4593113"/>
              <a:gd name="connsiteY14" fmla="*/ 1350497 h 1350497"/>
              <a:gd name="connsiteX15" fmla="*/ 439838 w 4593113"/>
              <a:gd name="connsiteY15" fmla="*/ 1338923 h 1350497"/>
              <a:gd name="connsiteX16" fmla="*/ 520860 w 4593113"/>
              <a:gd name="connsiteY16" fmla="*/ 1281049 h 1350497"/>
              <a:gd name="connsiteX17" fmla="*/ 555585 w 4593113"/>
              <a:gd name="connsiteY17" fmla="*/ 1269475 h 1350497"/>
              <a:gd name="connsiteX18" fmla="*/ 636607 w 4593113"/>
              <a:gd name="connsiteY18" fmla="*/ 1165302 h 1350497"/>
              <a:gd name="connsiteX19" fmla="*/ 601883 w 4593113"/>
              <a:gd name="connsiteY19" fmla="*/ 1037981 h 1350497"/>
              <a:gd name="connsiteX20" fmla="*/ 567159 w 4593113"/>
              <a:gd name="connsiteY20" fmla="*/ 991682 h 1350497"/>
              <a:gd name="connsiteX21" fmla="*/ 544010 w 4593113"/>
              <a:gd name="connsiteY21" fmla="*/ 956958 h 1350497"/>
              <a:gd name="connsiteX22" fmla="*/ 520860 w 4593113"/>
              <a:gd name="connsiteY22" fmla="*/ 933809 h 1350497"/>
              <a:gd name="connsiteX23" fmla="*/ 462987 w 4593113"/>
              <a:gd name="connsiteY23" fmla="*/ 818062 h 1350497"/>
              <a:gd name="connsiteX24" fmla="*/ 405114 w 4593113"/>
              <a:gd name="connsiteY24" fmla="*/ 713890 h 1350497"/>
              <a:gd name="connsiteX25" fmla="*/ 393539 w 4593113"/>
              <a:gd name="connsiteY25" fmla="*/ 679166 h 1350497"/>
              <a:gd name="connsiteX26" fmla="*/ 324091 w 4593113"/>
              <a:gd name="connsiteY26" fmla="*/ 609718 h 1350497"/>
              <a:gd name="connsiteX27" fmla="*/ 277792 w 4593113"/>
              <a:gd name="connsiteY27" fmla="*/ 679166 h 1350497"/>
              <a:gd name="connsiteX28" fmla="*/ 312516 w 4593113"/>
              <a:gd name="connsiteY28" fmla="*/ 656016 h 1350497"/>
              <a:gd name="connsiteX29" fmla="*/ 358815 w 4593113"/>
              <a:gd name="connsiteY29" fmla="*/ 644442 h 1350497"/>
              <a:gd name="connsiteX30" fmla="*/ 428263 w 4593113"/>
              <a:gd name="connsiteY30" fmla="*/ 632867 h 1350497"/>
              <a:gd name="connsiteX31" fmla="*/ 497711 w 4593113"/>
              <a:gd name="connsiteY31" fmla="*/ 609718 h 1350497"/>
              <a:gd name="connsiteX32" fmla="*/ 590309 w 4593113"/>
              <a:gd name="connsiteY32" fmla="*/ 598143 h 1350497"/>
              <a:gd name="connsiteX33" fmla="*/ 625033 w 4593113"/>
              <a:gd name="connsiteY33" fmla="*/ 586568 h 1350497"/>
              <a:gd name="connsiteX34" fmla="*/ 659757 w 4593113"/>
              <a:gd name="connsiteY34" fmla="*/ 563419 h 1350497"/>
              <a:gd name="connsiteX35" fmla="*/ 798653 w 4593113"/>
              <a:gd name="connsiteY35" fmla="*/ 528695 h 1350497"/>
              <a:gd name="connsiteX36" fmla="*/ 856526 w 4593113"/>
              <a:gd name="connsiteY36" fmla="*/ 517120 h 1350497"/>
              <a:gd name="connsiteX37" fmla="*/ 1180617 w 4593113"/>
              <a:gd name="connsiteY37" fmla="*/ 493971 h 1350497"/>
              <a:gd name="connsiteX38" fmla="*/ 1250066 w 4593113"/>
              <a:gd name="connsiteY38" fmla="*/ 482396 h 1350497"/>
              <a:gd name="connsiteX39" fmla="*/ 1412111 w 4593113"/>
              <a:gd name="connsiteY39" fmla="*/ 436097 h 1350497"/>
              <a:gd name="connsiteX40" fmla="*/ 3009417 w 4593113"/>
              <a:gd name="connsiteY40" fmla="*/ 412948 h 1350497"/>
              <a:gd name="connsiteX41" fmla="*/ 3113590 w 4593113"/>
              <a:gd name="connsiteY41" fmla="*/ 401373 h 1350497"/>
              <a:gd name="connsiteX42" fmla="*/ 3171463 w 4593113"/>
              <a:gd name="connsiteY42" fmla="*/ 389799 h 1350497"/>
              <a:gd name="connsiteX43" fmla="*/ 3217762 w 4593113"/>
              <a:gd name="connsiteY43" fmla="*/ 378224 h 1350497"/>
              <a:gd name="connsiteX44" fmla="*/ 3391382 w 4593113"/>
              <a:gd name="connsiteY44" fmla="*/ 366649 h 1350497"/>
              <a:gd name="connsiteX45" fmla="*/ 3460830 w 4593113"/>
              <a:gd name="connsiteY45" fmla="*/ 343500 h 1350497"/>
              <a:gd name="connsiteX46" fmla="*/ 3495554 w 4593113"/>
              <a:gd name="connsiteY46" fmla="*/ 331925 h 1350497"/>
              <a:gd name="connsiteX47" fmla="*/ 3541853 w 4593113"/>
              <a:gd name="connsiteY47" fmla="*/ 308776 h 1350497"/>
              <a:gd name="connsiteX48" fmla="*/ 3634450 w 4593113"/>
              <a:gd name="connsiteY48" fmla="*/ 297201 h 1350497"/>
              <a:gd name="connsiteX49" fmla="*/ 3715473 w 4593113"/>
              <a:gd name="connsiteY49" fmla="*/ 285627 h 1350497"/>
              <a:gd name="connsiteX50" fmla="*/ 3773347 w 4593113"/>
              <a:gd name="connsiteY50" fmla="*/ 274052 h 1350497"/>
              <a:gd name="connsiteX51" fmla="*/ 3819645 w 4593113"/>
              <a:gd name="connsiteY51" fmla="*/ 262477 h 1350497"/>
              <a:gd name="connsiteX52" fmla="*/ 3912243 w 4593113"/>
              <a:gd name="connsiteY52" fmla="*/ 250902 h 1350497"/>
              <a:gd name="connsiteX53" fmla="*/ 3958542 w 4593113"/>
              <a:gd name="connsiteY53" fmla="*/ 227753 h 1350497"/>
              <a:gd name="connsiteX54" fmla="*/ 4027990 w 4593113"/>
              <a:gd name="connsiteY54" fmla="*/ 216178 h 1350497"/>
              <a:gd name="connsiteX55" fmla="*/ 4109012 w 4593113"/>
              <a:gd name="connsiteY55" fmla="*/ 193029 h 1350497"/>
              <a:gd name="connsiteX56" fmla="*/ 4201610 w 4593113"/>
              <a:gd name="connsiteY56" fmla="*/ 135156 h 1350497"/>
              <a:gd name="connsiteX57" fmla="*/ 4282633 w 4593113"/>
              <a:gd name="connsiteY57" fmla="*/ 123581 h 1350497"/>
              <a:gd name="connsiteX58" fmla="*/ 4363655 w 4593113"/>
              <a:gd name="connsiteY58" fmla="*/ 88857 h 1350497"/>
              <a:gd name="connsiteX59" fmla="*/ 4433104 w 4593113"/>
              <a:gd name="connsiteY59" fmla="*/ 65708 h 1350497"/>
              <a:gd name="connsiteX60" fmla="*/ 4502552 w 4593113"/>
              <a:gd name="connsiteY60" fmla="*/ 42558 h 1350497"/>
              <a:gd name="connsiteX61" fmla="*/ 4537276 w 4593113"/>
              <a:gd name="connsiteY61" fmla="*/ 30983 h 1350497"/>
              <a:gd name="connsiteX62" fmla="*/ 4583574 w 4593113"/>
              <a:gd name="connsiteY62" fmla="*/ 7834 h 1350497"/>
              <a:gd name="connsiteX63" fmla="*/ 4363656 w 4593113"/>
              <a:gd name="connsiteY63" fmla="*/ 30984 h 1350497"/>
              <a:gd name="connsiteX64" fmla="*/ 4456253 w 4593113"/>
              <a:gd name="connsiteY64" fmla="*/ 65707 h 1350497"/>
              <a:gd name="connsiteX65" fmla="*/ 4502551 w 4593113"/>
              <a:gd name="connsiteY65" fmla="*/ 19409 h 1350497"/>
              <a:gd name="connsiteX66" fmla="*/ 4583575 w 4593113"/>
              <a:gd name="connsiteY66" fmla="*/ 7834 h 1350497"/>
              <a:gd name="connsiteX67" fmla="*/ 4259482 w 4593113"/>
              <a:gd name="connsiteY67" fmla="*/ 135156 h 1350497"/>
              <a:gd name="connsiteX0" fmla="*/ 277792 w 4591370"/>
              <a:gd name="connsiteY0" fmla="*/ 659757 h 1342663"/>
              <a:gd name="connsiteX1" fmla="*/ 185195 w 4591370"/>
              <a:gd name="connsiteY1" fmla="*/ 682906 h 1342663"/>
              <a:gd name="connsiteX2" fmla="*/ 127321 w 4591370"/>
              <a:gd name="connsiteY2" fmla="*/ 740780 h 1342663"/>
              <a:gd name="connsiteX3" fmla="*/ 115747 w 4591370"/>
              <a:gd name="connsiteY3" fmla="*/ 775504 h 1342663"/>
              <a:gd name="connsiteX4" fmla="*/ 81023 w 4591370"/>
              <a:gd name="connsiteY4" fmla="*/ 787079 h 1342663"/>
              <a:gd name="connsiteX5" fmla="*/ 34724 w 4591370"/>
              <a:gd name="connsiteY5" fmla="*/ 844952 h 1342663"/>
              <a:gd name="connsiteX6" fmla="*/ 11574 w 4591370"/>
              <a:gd name="connsiteY6" fmla="*/ 914400 h 1342663"/>
              <a:gd name="connsiteX7" fmla="*/ 0 w 4591370"/>
              <a:gd name="connsiteY7" fmla="*/ 995423 h 1342663"/>
              <a:gd name="connsiteX8" fmla="*/ 11574 w 4591370"/>
              <a:gd name="connsiteY8" fmla="*/ 1111170 h 1342663"/>
              <a:gd name="connsiteX9" fmla="*/ 46298 w 4591370"/>
              <a:gd name="connsiteY9" fmla="*/ 1238491 h 1342663"/>
              <a:gd name="connsiteX10" fmla="*/ 69448 w 4591370"/>
              <a:gd name="connsiteY10" fmla="*/ 1261641 h 1342663"/>
              <a:gd name="connsiteX11" fmla="*/ 115747 w 4591370"/>
              <a:gd name="connsiteY11" fmla="*/ 1273215 h 1342663"/>
              <a:gd name="connsiteX12" fmla="*/ 150471 w 4591370"/>
              <a:gd name="connsiteY12" fmla="*/ 1284790 h 1342663"/>
              <a:gd name="connsiteX13" fmla="*/ 185195 w 4591370"/>
              <a:gd name="connsiteY13" fmla="*/ 1307939 h 1342663"/>
              <a:gd name="connsiteX14" fmla="*/ 254643 w 4591370"/>
              <a:gd name="connsiteY14" fmla="*/ 1342663 h 1342663"/>
              <a:gd name="connsiteX15" fmla="*/ 439838 w 4591370"/>
              <a:gd name="connsiteY15" fmla="*/ 1331089 h 1342663"/>
              <a:gd name="connsiteX16" fmla="*/ 520860 w 4591370"/>
              <a:gd name="connsiteY16" fmla="*/ 1273215 h 1342663"/>
              <a:gd name="connsiteX17" fmla="*/ 555585 w 4591370"/>
              <a:gd name="connsiteY17" fmla="*/ 1261641 h 1342663"/>
              <a:gd name="connsiteX18" fmla="*/ 636607 w 4591370"/>
              <a:gd name="connsiteY18" fmla="*/ 1157468 h 1342663"/>
              <a:gd name="connsiteX19" fmla="*/ 601883 w 4591370"/>
              <a:gd name="connsiteY19" fmla="*/ 1030147 h 1342663"/>
              <a:gd name="connsiteX20" fmla="*/ 567159 w 4591370"/>
              <a:gd name="connsiteY20" fmla="*/ 983848 h 1342663"/>
              <a:gd name="connsiteX21" fmla="*/ 544010 w 4591370"/>
              <a:gd name="connsiteY21" fmla="*/ 949124 h 1342663"/>
              <a:gd name="connsiteX22" fmla="*/ 520860 w 4591370"/>
              <a:gd name="connsiteY22" fmla="*/ 925975 h 1342663"/>
              <a:gd name="connsiteX23" fmla="*/ 462987 w 4591370"/>
              <a:gd name="connsiteY23" fmla="*/ 810228 h 1342663"/>
              <a:gd name="connsiteX24" fmla="*/ 405114 w 4591370"/>
              <a:gd name="connsiteY24" fmla="*/ 706056 h 1342663"/>
              <a:gd name="connsiteX25" fmla="*/ 393539 w 4591370"/>
              <a:gd name="connsiteY25" fmla="*/ 671332 h 1342663"/>
              <a:gd name="connsiteX26" fmla="*/ 324091 w 4591370"/>
              <a:gd name="connsiteY26" fmla="*/ 601884 h 1342663"/>
              <a:gd name="connsiteX27" fmla="*/ 277792 w 4591370"/>
              <a:gd name="connsiteY27" fmla="*/ 671332 h 1342663"/>
              <a:gd name="connsiteX28" fmla="*/ 312516 w 4591370"/>
              <a:gd name="connsiteY28" fmla="*/ 648182 h 1342663"/>
              <a:gd name="connsiteX29" fmla="*/ 358815 w 4591370"/>
              <a:gd name="connsiteY29" fmla="*/ 636608 h 1342663"/>
              <a:gd name="connsiteX30" fmla="*/ 428263 w 4591370"/>
              <a:gd name="connsiteY30" fmla="*/ 625033 h 1342663"/>
              <a:gd name="connsiteX31" fmla="*/ 497711 w 4591370"/>
              <a:gd name="connsiteY31" fmla="*/ 601884 h 1342663"/>
              <a:gd name="connsiteX32" fmla="*/ 590309 w 4591370"/>
              <a:gd name="connsiteY32" fmla="*/ 590309 h 1342663"/>
              <a:gd name="connsiteX33" fmla="*/ 625033 w 4591370"/>
              <a:gd name="connsiteY33" fmla="*/ 578734 h 1342663"/>
              <a:gd name="connsiteX34" fmla="*/ 659757 w 4591370"/>
              <a:gd name="connsiteY34" fmla="*/ 555585 h 1342663"/>
              <a:gd name="connsiteX35" fmla="*/ 798653 w 4591370"/>
              <a:gd name="connsiteY35" fmla="*/ 520861 h 1342663"/>
              <a:gd name="connsiteX36" fmla="*/ 856526 w 4591370"/>
              <a:gd name="connsiteY36" fmla="*/ 509286 h 1342663"/>
              <a:gd name="connsiteX37" fmla="*/ 1180617 w 4591370"/>
              <a:gd name="connsiteY37" fmla="*/ 486137 h 1342663"/>
              <a:gd name="connsiteX38" fmla="*/ 1250066 w 4591370"/>
              <a:gd name="connsiteY38" fmla="*/ 474562 h 1342663"/>
              <a:gd name="connsiteX39" fmla="*/ 1412111 w 4591370"/>
              <a:gd name="connsiteY39" fmla="*/ 428263 h 1342663"/>
              <a:gd name="connsiteX40" fmla="*/ 3009417 w 4591370"/>
              <a:gd name="connsiteY40" fmla="*/ 405114 h 1342663"/>
              <a:gd name="connsiteX41" fmla="*/ 3113590 w 4591370"/>
              <a:gd name="connsiteY41" fmla="*/ 393539 h 1342663"/>
              <a:gd name="connsiteX42" fmla="*/ 3171463 w 4591370"/>
              <a:gd name="connsiteY42" fmla="*/ 381965 h 1342663"/>
              <a:gd name="connsiteX43" fmla="*/ 3217762 w 4591370"/>
              <a:gd name="connsiteY43" fmla="*/ 370390 h 1342663"/>
              <a:gd name="connsiteX44" fmla="*/ 3391382 w 4591370"/>
              <a:gd name="connsiteY44" fmla="*/ 358815 h 1342663"/>
              <a:gd name="connsiteX45" fmla="*/ 3460830 w 4591370"/>
              <a:gd name="connsiteY45" fmla="*/ 335666 h 1342663"/>
              <a:gd name="connsiteX46" fmla="*/ 3495554 w 4591370"/>
              <a:gd name="connsiteY46" fmla="*/ 324091 h 1342663"/>
              <a:gd name="connsiteX47" fmla="*/ 3541853 w 4591370"/>
              <a:gd name="connsiteY47" fmla="*/ 300942 h 1342663"/>
              <a:gd name="connsiteX48" fmla="*/ 3634450 w 4591370"/>
              <a:gd name="connsiteY48" fmla="*/ 289367 h 1342663"/>
              <a:gd name="connsiteX49" fmla="*/ 3715473 w 4591370"/>
              <a:gd name="connsiteY49" fmla="*/ 277793 h 1342663"/>
              <a:gd name="connsiteX50" fmla="*/ 3773347 w 4591370"/>
              <a:gd name="connsiteY50" fmla="*/ 266218 h 1342663"/>
              <a:gd name="connsiteX51" fmla="*/ 3819645 w 4591370"/>
              <a:gd name="connsiteY51" fmla="*/ 254643 h 1342663"/>
              <a:gd name="connsiteX52" fmla="*/ 3912243 w 4591370"/>
              <a:gd name="connsiteY52" fmla="*/ 243068 h 1342663"/>
              <a:gd name="connsiteX53" fmla="*/ 3958542 w 4591370"/>
              <a:gd name="connsiteY53" fmla="*/ 219919 h 1342663"/>
              <a:gd name="connsiteX54" fmla="*/ 4027990 w 4591370"/>
              <a:gd name="connsiteY54" fmla="*/ 208344 h 1342663"/>
              <a:gd name="connsiteX55" fmla="*/ 4109012 w 4591370"/>
              <a:gd name="connsiteY55" fmla="*/ 185195 h 1342663"/>
              <a:gd name="connsiteX56" fmla="*/ 4201610 w 4591370"/>
              <a:gd name="connsiteY56" fmla="*/ 127322 h 1342663"/>
              <a:gd name="connsiteX57" fmla="*/ 4282633 w 4591370"/>
              <a:gd name="connsiteY57" fmla="*/ 115747 h 1342663"/>
              <a:gd name="connsiteX58" fmla="*/ 4363655 w 4591370"/>
              <a:gd name="connsiteY58" fmla="*/ 81023 h 1342663"/>
              <a:gd name="connsiteX59" fmla="*/ 4433104 w 4591370"/>
              <a:gd name="connsiteY59" fmla="*/ 57874 h 1342663"/>
              <a:gd name="connsiteX60" fmla="*/ 4502552 w 4591370"/>
              <a:gd name="connsiteY60" fmla="*/ 34724 h 1342663"/>
              <a:gd name="connsiteX61" fmla="*/ 4537276 w 4591370"/>
              <a:gd name="connsiteY61" fmla="*/ 23149 h 1342663"/>
              <a:gd name="connsiteX62" fmla="*/ 4583574 w 4591370"/>
              <a:gd name="connsiteY62" fmla="*/ 0 h 1342663"/>
              <a:gd name="connsiteX63" fmla="*/ 4363656 w 4591370"/>
              <a:gd name="connsiteY63" fmla="*/ 23150 h 1342663"/>
              <a:gd name="connsiteX64" fmla="*/ 4456253 w 4591370"/>
              <a:gd name="connsiteY64" fmla="*/ 57873 h 1342663"/>
              <a:gd name="connsiteX65" fmla="*/ 4502551 w 4591370"/>
              <a:gd name="connsiteY65" fmla="*/ 11575 h 1342663"/>
              <a:gd name="connsiteX66" fmla="*/ 4328932 w 4591370"/>
              <a:gd name="connsiteY66" fmla="*/ 104173 h 1342663"/>
              <a:gd name="connsiteX67" fmla="*/ 4259482 w 4591370"/>
              <a:gd name="connsiteY67" fmla="*/ 127322 h 1342663"/>
              <a:gd name="connsiteX0" fmla="*/ 277792 w 4591370"/>
              <a:gd name="connsiteY0" fmla="*/ 659757 h 1342663"/>
              <a:gd name="connsiteX1" fmla="*/ 185195 w 4591370"/>
              <a:gd name="connsiteY1" fmla="*/ 682906 h 1342663"/>
              <a:gd name="connsiteX2" fmla="*/ 127321 w 4591370"/>
              <a:gd name="connsiteY2" fmla="*/ 740780 h 1342663"/>
              <a:gd name="connsiteX3" fmla="*/ 115747 w 4591370"/>
              <a:gd name="connsiteY3" fmla="*/ 775504 h 1342663"/>
              <a:gd name="connsiteX4" fmla="*/ 81023 w 4591370"/>
              <a:gd name="connsiteY4" fmla="*/ 787079 h 1342663"/>
              <a:gd name="connsiteX5" fmla="*/ 34724 w 4591370"/>
              <a:gd name="connsiteY5" fmla="*/ 844952 h 1342663"/>
              <a:gd name="connsiteX6" fmla="*/ 11574 w 4591370"/>
              <a:gd name="connsiteY6" fmla="*/ 914400 h 1342663"/>
              <a:gd name="connsiteX7" fmla="*/ 0 w 4591370"/>
              <a:gd name="connsiteY7" fmla="*/ 995423 h 1342663"/>
              <a:gd name="connsiteX8" fmla="*/ 11574 w 4591370"/>
              <a:gd name="connsiteY8" fmla="*/ 1111170 h 1342663"/>
              <a:gd name="connsiteX9" fmla="*/ 46298 w 4591370"/>
              <a:gd name="connsiteY9" fmla="*/ 1238491 h 1342663"/>
              <a:gd name="connsiteX10" fmla="*/ 69448 w 4591370"/>
              <a:gd name="connsiteY10" fmla="*/ 1261641 h 1342663"/>
              <a:gd name="connsiteX11" fmla="*/ 115747 w 4591370"/>
              <a:gd name="connsiteY11" fmla="*/ 1273215 h 1342663"/>
              <a:gd name="connsiteX12" fmla="*/ 150471 w 4591370"/>
              <a:gd name="connsiteY12" fmla="*/ 1284790 h 1342663"/>
              <a:gd name="connsiteX13" fmla="*/ 185195 w 4591370"/>
              <a:gd name="connsiteY13" fmla="*/ 1307939 h 1342663"/>
              <a:gd name="connsiteX14" fmla="*/ 254643 w 4591370"/>
              <a:gd name="connsiteY14" fmla="*/ 1342663 h 1342663"/>
              <a:gd name="connsiteX15" fmla="*/ 439838 w 4591370"/>
              <a:gd name="connsiteY15" fmla="*/ 1331089 h 1342663"/>
              <a:gd name="connsiteX16" fmla="*/ 520860 w 4591370"/>
              <a:gd name="connsiteY16" fmla="*/ 1273215 h 1342663"/>
              <a:gd name="connsiteX17" fmla="*/ 555585 w 4591370"/>
              <a:gd name="connsiteY17" fmla="*/ 1261641 h 1342663"/>
              <a:gd name="connsiteX18" fmla="*/ 636607 w 4591370"/>
              <a:gd name="connsiteY18" fmla="*/ 1157468 h 1342663"/>
              <a:gd name="connsiteX19" fmla="*/ 601883 w 4591370"/>
              <a:gd name="connsiteY19" fmla="*/ 1030147 h 1342663"/>
              <a:gd name="connsiteX20" fmla="*/ 567159 w 4591370"/>
              <a:gd name="connsiteY20" fmla="*/ 983848 h 1342663"/>
              <a:gd name="connsiteX21" fmla="*/ 544010 w 4591370"/>
              <a:gd name="connsiteY21" fmla="*/ 949124 h 1342663"/>
              <a:gd name="connsiteX22" fmla="*/ 520860 w 4591370"/>
              <a:gd name="connsiteY22" fmla="*/ 925975 h 1342663"/>
              <a:gd name="connsiteX23" fmla="*/ 462987 w 4591370"/>
              <a:gd name="connsiteY23" fmla="*/ 810228 h 1342663"/>
              <a:gd name="connsiteX24" fmla="*/ 405114 w 4591370"/>
              <a:gd name="connsiteY24" fmla="*/ 706056 h 1342663"/>
              <a:gd name="connsiteX25" fmla="*/ 393539 w 4591370"/>
              <a:gd name="connsiteY25" fmla="*/ 671332 h 1342663"/>
              <a:gd name="connsiteX26" fmla="*/ 324091 w 4591370"/>
              <a:gd name="connsiteY26" fmla="*/ 601884 h 1342663"/>
              <a:gd name="connsiteX27" fmla="*/ 277792 w 4591370"/>
              <a:gd name="connsiteY27" fmla="*/ 671332 h 1342663"/>
              <a:gd name="connsiteX28" fmla="*/ 312516 w 4591370"/>
              <a:gd name="connsiteY28" fmla="*/ 648182 h 1342663"/>
              <a:gd name="connsiteX29" fmla="*/ 358815 w 4591370"/>
              <a:gd name="connsiteY29" fmla="*/ 636608 h 1342663"/>
              <a:gd name="connsiteX30" fmla="*/ 428263 w 4591370"/>
              <a:gd name="connsiteY30" fmla="*/ 625033 h 1342663"/>
              <a:gd name="connsiteX31" fmla="*/ 497711 w 4591370"/>
              <a:gd name="connsiteY31" fmla="*/ 601884 h 1342663"/>
              <a:gd name="connsiteX32" fmla="*/ 590309 w 4591370"/>
              <a:gd name="connsiteY32" fmla="*/ 590309 h 1342663"/>
              <a:gd name="connsiteX33" fmla="*/ 625033 w 4591370"/>
              <a:gd name="connsiteY33" fmla="*/ 578734 h 1342663"/>
              <a:gd name="connsiteX34" fmla="*/ 659757 w 4591370"/>
              <a:gd name="connsiteY34" fmla="*/ 555585 h 1342663"/>
              <a:gd name="connsiteX35" fmla="*/ 798653 w 4591370"/>
              <a:gd name="connsiteY35" fmla="*/ 520861 h 1342663"/>
              <a:gd name="connsiteX36" fmla="*/ 856526 w 4591370"/>
              <a:gd name="connsiteY36" fmla="*/ 509286 h 1342663"/>
              <a:gd name="connsiteX37" fmla="*/ 1180617 w 4591370"/>
              <a:gd name="connsiteY37" fmla="*/ 486137 h 1342663"/>
              <a:gd name="connsiteX38" fmla="*/ 1250066 w 4591370"/>
              <a:gd name="connsiteY38" fmla="*/ 474562 h 1342663"/>
              <a:gd name="connsiteX39" fmla="*/ 1412111 w 4591370"/>
              <a:gd name="connsiteY39" fmla="*/ 428263 h 1342663"/>
              <a:gd name="connsiteX40" fmla="*/ 3009417 w 4591370"/>
              <a:gd name="connsiteY40" fmla="*/ 405114 h 1342663"/>
              <a:gd name="connsiteX41" fmla="*/ 3113590 w 4591370"/>
              <a:gd name="connsiteY41" fmla="*/ 393539 h 1342663"/>
              <a:gd name="connsiteX42" fmla="*/ 3171463 w 4591370"/>
              <a:gd name="connsiteY42" fmla="*/ 381965 h 1342663"/>
              <a:gd name="connsiteX43" fmla="*/ 3217762 w 4591370"/>
              <a:gd name="connsiteY43" fmla="*/ 370390 h 1342663"/>
              <a:gd name="connsiteX44" fmla="*/ 3391382 w 4591370"/>
              <a:gd name="connsiteY44" fmla="*/ 358815 h 1342663"/>
              <a:gd name="connsiteX45" fmla="*/ 3460830 w 4591370"/>
              <a:gd name="connsiteY45" fmla="*/ 335666 h 1342663"/>
              <a:gd name="connsiteX46" fmla="*/ 3495554 w 4591370"/>
              <a:gd name="connsiteY46" fmla="*/ 324091 h 1342663"/>
              <a:gd name="connsiteX47" fmla="*/ 3541853 w 4591370"/>
              <a:gd name="connsiteY47" fmla="*/ 300942 h 1342663"/>
              <a:gd name="connsiteX48" fmla="*/ 3634450 w 4591370"/>
              <a:gd name="connsiteY48" fmla="*/ 289367 h 1342663"/>
              <a:gd name="connsiteX49" fmla="*/ 3715473 w 4591370"/>
              <a:gd name="connsiteY49" fmla="*/ 277793 h 1342663"/>
              <a:gd name="connsiteX50" fmla="*/ 3773347 w 4591370"/>
              <a:gd name="connsiteY50" fmla="*/ 266218 h 1342663"/>
              <a:gd name="connsiteX51" fmla="*/ 3819645 w 4591370"/>
              <a:gd name="connsiteY51" fmla="*/ 254643 h 1342663"/>
              <a:gd name="connsiteX52" fmla="*/ 3912243 w 4591370"/>
              <a:gd name="connsiteY52" fmla="*/ 243068 h 1342663"/>
              <a:gd name="connsiteX53" fmla="*/ 3958542 w 4591370"/>
              <a:gd name="connsiteY53" fmla="*/ 219919 h 1342663"/>
              <a:gd name="connsiteX54" fmla="*/ 4027990 w 4591370"/>
              <a:gd name="connsiteY54" fmla="*/ 208344 h 1342663"/>
              <a:gd name="connsiteX55" fmla="*/ 4109012 w 4591370"/>
              <a:gd name="connsiteY55" fmla="*/ 185195 h 1342663"/>
              <a:gd name="connsiteX56" fmla="*/ 4201610 w 4591370"/>
              <a:gd name="connsiteY56" fmla="*/ 127322 h 1342663"/>
              <a:gd name="connsiteX57" fmla="*/ 4282633 w 4591370"/>
              <a:gd name="connsiteY57" fmla="*/ 115747 h 1342663"/>
              <a:gd name="connsiteX58" fmla="*/ 4363655 w 4591370"/>
              <a:gd name="connsiteY58" fmla="*/ 81023 h 1342663"/>
              <a:gd name="connsiteX59" fmla="*/ 4433104 w 4591370"/>
              <a:gd name="connsiteY59" fmla="*/ 57874 h 1342663"/>
              <a:gd name="connsiteX60" fmla="*/ 4502552 w 4591370"/>
              <a:gd name="connsiteY60" fmla="*/ 34724 h 1342663"/>
              <a:gd name="connsiteX61" fmla="*/ 4537276 w 4591370"/>
              <a:gd name="connsiteY61" fmla="*/ 23149 h 1342663"/>
              <a:gd name="connsiteX62" fmla="*/ 4583574 w 4591370"/>
              <a:gd name="connsiteY62" fmla="*/ 0 h 1342663"/>
              <a:gd name="connsiteX63" fmla="*/ 4363656 w 4591370"/>
              <a:gd name="connsiteY63" fmla="*/ 23150 h 1342663"/>
              <a:gd name="connsiteX64" fmla="*/ 4456253 w 4591370"/>
              <a:gd name="connsiteY64" fmla="*/ 57873 h 1342663"/>
              <a:gd name="connsiteX65" fmla="*/ 4305782 w 4591370"/>
              <a:gd name="connsiteY65" fmla="*/ 81024 h 1342663"/>
              <a:gd name="connsiteX66" fmla="*/ 4328932 w 4591370"/>
              <a:gd name="connsiteY66" fmla="*/ 104173 h 1342663"/>
              <a:gd name="connsiteX67" fmla="*/ 4259482 w 4591370"/>
              <a:gd name="connsiteY67" fmla="*/ 127322 h 1342663"/>
              <a:gd name="connsiteX0" fmla="*/ 277792 w 4544406"/>
              <a:gd name="connsiteY0" fmla="*/ 638739 h 1321645"/>
              <a:gd name="connsiteX1" fmla="*/ 185195 w 4544406"/>
              <a:gd name="connsiteY1" fmla="*/ 661888 h 1321645"/>
              <a:gd name="connsiteX2" fmla="*/ 127321 w 4544406"/>
              <a:gd name="connsiteY2" fmla="*/ 719762 h 1321645"/>
              <a:gd name="connsiteX3" fmla="*/ 115747 w 4544406"/>
              <a:gd name="connsiteY3" fmla="*/ 754486 h 1321645"/>
              <a:gd name="connsiteX4" fmla="*/ 81023 w 4544406"/>
              <a:gd name="connsiteY4" fmla="*/ 766061 h 1321645"/>
              <a:gd name="connsiteX5" fmla="*/ 34724 w 4544406"/>
              <a:gd name="connsiteY5" fmla="*/ 823934 h 1321645"/>
              <a:gd name="connsiteX6" fmla="*/ 11574 w 4544406"/>
              <a:gd name="connsiteY6" fmla="*/ 893382 h 1321645"/>
              <a:gd name="connsiteX7" fmla="*/ 0 w 4544406"/>
              <a:gd name="connsiteY7" fmla="*/ 974405 h 1321645"/>
              <a:gd name="connsiteX8" fmla="*/ 11574 w 4544406"/>
              <a:gd name="connsiteY8" fmla="*/ 1090152 h 1321645"/>
              <a:gd name="connsiteX9" fmla="*/ 46298 w 4544406"/>
              <a:gd name="connsiteY9" fmla="*/ 1217473 h 1321645"/>
              <a:gd name="connsiteX10" fmla="*/ 69448 w 4544406"/>
              <a:gd name="connsiteY10" fmla="*/ 1240623 h 1321645"/>
              <a:gd name="connsiteX11" fmla="*/ 115747 w 4544406"/>
              <a:gd name="connsiteY11" fmla="*/ 1252197 h 1321645"/>
              <a:gd name="connsiteX12" fmla="*/ 150471 w 4544406"/>
              <a:gd name="connsiteY12" fmla="*/ 1263772 h 1321645"/>
              <a:gd name="connsiteX13" fmla="*/ 185195 w 4544406"/>
              <a:gd name="connsiteY13" fmla="*/ 1286921 h 1321645"/>
              <a:gd name="connsiteX14" fmla="*/ 254643 w 4544406"/>
              <a:gd name="connsiteY14" fmla="*/ 1321645 h 1321645"/>
              <a:gd name="connsiteX15" fmla="*/ 439838 w 4544406"/>
              <a:gd name="connsiteY15" fmla="*/ 1310071 h 1321645"/>
              <a:gd name="connsiteX16" fmla="*/ 520860 w 4544406"/>
              <a:gd name="connsiteY16" fmla="*/ 1252197 h 1321645"/>
              <a:gd name="connsiteX17" fmla="*/ 555585 w 4544406"/>
              <a:gd name="connsiteY17" fmla="*/ 1240623 h 1321645"/>
              <a:gd name="connsiteX18" fmla="*/ 636607 w 4544406"/>
              <a:gd name="connsiteY18" fmla="*/ 1136450 h 1321645"/>
              <a:gd name="connsiteX19" fmla="*/ 601883 w 4544406"/>
              <a:gd name="connsiteY19" fmla="*/ 1009129 h 1321645"/>
              <a:gd name="connsiteX20" fmla="*/ 567159 w 4544406"/>
              <a:gd name="connsiteY20" fmla="*/ 962830 h 1321645"/>
              <a:gd name="connsiteX21" fmla="*/ 544010 w 4544406"/>
              <a:gd name="connsiteY21" fmla="*/ 928106 h 1321645"/>
              <a:gd name="connsiteX22" fmla="*/ 520860 w 4544406"/>
              <a:gd name="connsiteY22" fmla="*/ 904957 h 1321645"/>
              <a:gd name="connsiteX23" fmla="*/ 462987 w 4544406"/>
              <a:gd name="connsiteY23" fmla="*/ 789210 h 1321645"/>
              <a:gd name="connsiteX24" fmla="*/ 405114 w 4544406"/>
              <a:gd name="connsiteY24" fmla="*/ 685038 h 1321645"/>
              <a:gd name="connsiteX25" fmla="*/ 393539 w 4544406"/>
              <a:gd name="connsiteY25" fmla="*/ 650314 h 1321645"/>
              <a:gd name="connsiteX26" fmla="*/ 324091 w 4544406"/>
              <a:gd name="connsiteY26" fmla="*/ 580866 h 1321645"/>
              <a:gd name="connsiteX27" fmla="*/ 277792 w 4544406"/>
              <a:gd name="connsiteY27" fmla="*/ 650314 h 1321645"/>
              <a:gd name="connsiteX28" fmla="*/ 312516 w 4544406"/>
              <a:gd name="connsiteY28" fmla="*/ 627164 h 1321645"/>
              <a:gd name="connsiteX29" fmla="*/ 358815 w 4544406"/>
              <a:gd name="connsiteY29" fmla="*/ 615590 h 1321645"/>
              <a:gd name="connsiteX30" fmla="*/ 428263 w 4544406"/>
              <a:gd name="connsiteY30" fmla="*/ 604015 h 1321645"/>
              <a:gd name="connsiteX31" fmla="*/ 497711 w 4544406"/>
              <a:gd name="connsiteY31" fmla="*/ 580866 h 1321645"/>
              <a:gd name="connsiteX32" fmla="*/ 590309 w 4544406"/>
              <a:gd name="connsiteY32" fmla="*/ 569291 h 1321645"/>
              <a:gd name="connsiteX33" fmla="*/ 625033 w 4544406"/>
              <a:gd name="connsiteY33" fmla="*/ 557716 h 1321645"/>
              <a:gd name="connsiteX34" fmla="*/ 659757 w 4544406"/>
              <a:gd name="connsiteY34" fmla="*/ 534567 h 1321645"/>
              <a:gd name="connsiteX35" fmla="*/ 798653 w 4544406"/>
              <a:gd name="connsiteY35" fmla="*/ 499843 h 1321645"/>
              <a:gd name="connsiteX36" fmla="*/ 856526 w 4544406"/>
              <a:gd name="connsiteY36" fmla="*/ 488268 h 1321645"/>
              <a:gd name="connsiteX37" fmla="*/ 1180617 w 4544406"/>
              <a:gd name="connsiteY37" fmla="*/ 465119 h 1321645"/>
              <a:gd name="connsiteX38" fmla="*/ 1250066 w 4544406"/>
              <a:gd name="connsiteY38" fmla="*/ 453544 h 1321645"/>
              <a:gd name="connsiteX39" fmla="*/ 1412111 w 4544406"/>
              <a:gd name="connsiteY39" fmla="*/ 407245 h 1321645"/>
              <a:gd name="connsiteX40" fmla="*/ 3009417 w 4544406"/>
              <a:gd name="connsiteY40" fmla="*/ 384096 h 1321645"/>
              <a:gd name="connsiteX41" fmla="*/ 3113590 w 4544406"/>
              <a:gd name="connsiteY41" fmla="*/ 372521 h 1321645"/>
              <a:gd name="connsiteX42" fmla="*/ 3171463 w 4544406"/>
              <a:gd name="connsiteY42" fmla="*/ 360947 h 1321645"/>
              <a:gd name="connsiteX43" fmla="*/ 3217762 w 4544406"/>
              <a:gd name="connsiteY43" fmla="*/ 349372 h 1321645"/>
              <a:gd name="connsiteX44" fmla="*/ 3391382 w 4544406"/>
              <a:gd name="connsiteY44" fmla="*/ 337797 h 1321645"/>
              <a:gd name="connsiteX45" fmla="*/ 3460830 w 4544406"/>
              <a:gd name="connsiteY45" fmla="*/ 314648 h 1321645"/>
              <a:gd name="connsiteX46" fmla="*/ 3495554 w 4544406"/>
              <a:gd name="connsiteY46" fmla="*/ 303073 h 1321645"/>
              <a:gd name="connsiteX47" fmla="*/ 3541853 w 4544406"/>
              <a:gd name="connsiteY47" fmla="*/ 279924 h 1321645"/>
              <a:gd name="connsiteX48" fmla="*/ 3634450 w 4544406"/>
              <a:gd name="connsiteY48" fmla="*/ 268349 h 1321645"/>
              <a:gd name="connsiteX49" fmla="*/ 3715473 w 4544406"/>
              <a:gd name="connsiteY49" fmla="*/ 256775 h 1321645"/>
              <a:gd name="connsiteX50" fmla="*/ 3773347 w 4544406"/>
              <a:gd name="connsiteY50" fmla="*/ 245200 h 1321645"/>
              <a:gd name="connsiteX51" fmla="*/ 3819645 w 4544406"/>
              <a:gd name="connsiteY51" fmla="*/ 233625 h 1321645"/>
              <a:gd name="connsiteX52" fmla="*/ 3912243 w 4544406"/>
              <a:gd name="connsiteY52" fmla="*/ 222050 h 1321645"/>
              <a:gd name="connsiteX53" fmla="*/ 3958542 w 4544406"/>
              <a:gd name="connsiteY53" fmla="*/ 198901 h 1321645"/>
              <a:gd name="connsiteX54" fmla="*/ 4027990 w 4544406"/>
              <a:gd name="connsiteY54" fmla="*/ 187326 h 1321645"/>
              <a:gd name="connsiteX55" fmla="*/ 4109012 w 4544406"/>
              <a:gd name="connsiteY55" fmla="*/ 164177 h 1321645"/>
              <a:gd name="connsiteX56" fmla="*/ 4201610 w 4544406"/>
              <a:gd name="connsiteY56" fmla="*/ 106304 h 1321645"/>
              <a:gd name="connsiteX57" fmla="*/ 4282633 w 4544406"/>
              <a:gd name="connsiteY57" fmla="*/ 94729 h 1321645"/>
              <a:gd name="connsiteX58" fmla="*/ 4363655 w 4544406"/>
              <a:gd name="connsiteY58" fmla="*/ 60005 h 1321645"/>
              <a:gd name="connsiteX59" fmla="*/ 4433104 w 4544406"/>
              <a:gd name="connsiteY59" fmla="*/ 36856 h 1321645"/>
              <a:gd name="connsiteX60" fmla="*/ 4502552 w 4544406"/>
              <a:gd name="connsiteY60" fmla="*/ 13706 h 1321645"/>
              <a:gd name="connsiteX61" fmla="*/ 4537276 w 4544406"/>
              <a:gd name="connsiteY61" fmla="*/ 2131 h 1321645"/>
              <a:gd name="connsiteX62" fmla="*/ 4352081 w 4544406"/>
              <a:gd name="connsiteY62" fmla="*/ 60005 h 1321645"/>
              <a:gd name="connsiteX63" fmla="*/ 4363656 w 4544406"/>
              <a:gd name="connsiteY63" fmla="*/ 2132 h 1321645"/>
              <a:gd name="connsiteX64" fmla="*/ 4456253 w 4544406"/>
              <a:gd name="connsiteY64" fmla="*/ 36855 h 1321645"/>
              <a:gd name="connsiteX65" fmla="*/ 4305782 w 4544406"/>
              <a:gd name="connsiteY65" fmla="*/ 60006 h 1321645"/>
              <a:gd name="connsiteX66" fmla="*/ 4328932 w 4544406"/>
              <a:gd name="connsiteY66" fmla="*/ 83155 h 1321645"/>
              <a:gd name="connsiteX67" fmla="*/ 4259482 w 4544406"/>
              <a:gd name="connsiteY67" fmla="*/ 106304 h 1321645"/>
              <a:gd name="connsiteX0" fmla="*/ 277792 w 4502552"/>
              <a:gd name="connsiteY0" fmla="*/ 636959 h 1319865"/>
              <a:gd name="connsiteX1" fmla="*/ 185195 w 4502552"/>
              <a:gd name="connsiteY1" fmla="*/ 660108 h 1319865"/>
              <a:gd name="connsiteX2" fmla="*/ 127321 w 4502552"/>
              <a:gd name="connsiteY2" fmla="*/ 717982 h 1319865"/>
              <a:gd name="connsiteX3" fmla="*/ 115747 w 4502552"/>
              <a:gd name="connsiteY3" fmla="*/ 752706 h 1319865"/>
              <a:gd name="connsiteX4" fmla="*/ 81023 w 4502552"/>
              <a:gd name="connsiteY4" fmla="*/ 764281 h 1319865"/>
              <a:gd name="connsiteX5" fmla="*/ 34724 w 4502552"/>
              <a:gd name="connsiteY5" fmla="*/ 822154 h 1319865"/>
              <a:gd name="connsiteX6" fmla="*/ 11574 w 4502552"/>
              <a:gd name="connsiteY6" fmla="*/ 891602 h 1319865"/>
              <a:gd name="connsiteX7" fmla="*/ 0 w 4502552"/>
              <a:gd name="connsiteY7" fmla="*/ 972625 h 1319865"/>
              <a:gd name="connsiteX8" fmla="*/ 11574 w 4502552"/>
              <a:gd name="connsiteY8" fmla="*/ 1088372 h 1319865"/>
              <a:gd name="connsiteX9" fmla="*/ 46298 w 4502552"/>
              <a:gd name="connsiteY9" fmla="*/ 1215693 h 1319865"/>
              <a:gd name="connsiteX10" fmla="*/ 69448 w 4502552"/>
              <a:gd name="connsiteY10" fmla="*/ 1238843 h 1319865"/>
              <a:gd name="connsiteX11" fmla="*/ 115747 w 4502552"/>
              <a:gd name="connsiteY11" fmla="*/ 1250417 h 1319865"/>
              <a:gd name="connsiteX12" fmla="*/ 150471 w 4502552"/>
              <a:gd name="connsiteY12" fmla="*/ 1261992 h 1319865"/>
              <a:gd name="connsiteX13" fmla="*/ 185195 w 4502552"/>
              <a:gd name="connsiteY13" fmla="*/ 1285141 h 1319865"/>
              <a:gd name="connsiteX14" fmla="*/ 254643 w 4502552"/>
              <a:gd name="connsiteY14" fmla="*/ 1319865 h 1319865"/>
              <a:gd name="connsiteX15" fmla="*/ 439838 w 4502552"/>
              <a:gd name="connsiteY15" fmla="*/ 1308291 h 1319865"/>
              <a:gd name="connsiteX16" fmla="*/ 520860 w 4502552"/>
              <a:gd name="connsiteY16" fmla="*/ 1250417 h 1319865"/>
              <a:gd name="connsiteX17" fmla="*/ 555585 w 4502552"/>
              <a:gd name="connsiteY17" fmla="*/ 1238843 h 1319865"/>
              <a:gd name="connsiteX18" fmla="*/ 636607 w 4502552"/>
              <a:gd name="connsiteY18" fmla="*/ 1134670 h 1319865"/>
              <a:gd name="connsiteX19" fmla="*/ 601883 w 4502552"/>
              <a:gd name="connsiteY19" fmla="*/ 1007349 h 1319865"/>
              <a:gd name="connsiteX20" fmla="*/ 567159 w 4502552"/>
              <a:gd name="connsiteY20" fmla="*/ 961050 h 1319865"/>
              <a:gd name="connsiteX21" fmla="*/ 544010 w 4502552"/>
              <a:gd name="connsiteY21" fmla="*/ 926326 h 1319865"/>
              <a:gd name="connsiteX22" fmla="*/ 520860 w 4502552"/>
              <a:gd name="connsiteY22" fmla="*/ 903177 h 1319865"/>
              <a:gd name="connsiteX23" fmla="*/ 462987 w 4502552"/>
              <a:gd name="connsiteY23" fmla="*/ 787430 h 1319865"/>
              <a:gd name="connsiteX24" fmla="*/ 405114 w 4502552"/>
              <a:gd name="connsiteY24" fmla="*/ 683258 h 1319865"/>
              <a:gd name="connsiteX25" fmla="*/ 393539 w 4502552"/>
              <a:gd name="connsiteY25" fmla="*/ 648534 h 1319865"/>
              <a:gd name="connsiteX26" fmla="*/ 324091 w 4502552"/>
              <a:gd name="connsiteY26" fmla="*/ 579086 h 1319865"/>
              <a:gd name="connsiteX27" fmla="*/ 277792 w 4502552"/>
              <a:gd name="connsiteY27" fmla="*/ 648534 h 1319865"/>
              <a:gd name="connsiteX28" fmla="*/ 312516 w 4502552"/>
              <a:gd name="connsiteY28" fmla="*/ 625384 h 1319865"/>
              <a:gd name="connsiteX29" fmla="*/ 358815 w 4502552"/>
              <a:gd name="connsiteY29" fmla="*/ 613810 h 1319865"/>
              <a:gd name="connsiteX30" fmla="*/ 428263 w 4502552"/>
              <a:gd name="connsiteY30" fmla="*/ 602235 h 1319865"/>
              <a:gd name="connsiteX31" fmla="*/ 497711 w 4502552"/>
              <a:gd name="connsiteY31" fmla="*/ 579086 h 1319865"/>
              <a:gd name="connsiteX32" fmla="*/ 590309 w 4502552"/>
              <a:gd name="connsiteY32" fmla="*/ 567511 h 1319865"/>
              <a:gd name="connsiteX33" fmla="*/ 625033 w 4502552"/>
              <a:gd name="connsiteY33" fmla="*/ 555936 h 1319865"/>
              <a:gd name="connsiteX34" fmla="*/ 659757 w 4502552"/>
              <a:gd name="connsiteY34" fmla="*/ 532787 h 1319865"/>
              <a:gd name="connsiteX35" fmla="*/ 798653 w 4502552"/>
              <a:gd name="connsiteY35" fmla="*/ 498063 h 1319865"/>
              <a:gd name="connsiteX36" fmla="*/ 856526 w 4502552"/>
              <a:gd name="connsiteY36" fmla="*/ 486488 h 1319865"/>
              <a:gd name="connsiteX37" fmla="*/ 1180617 w 4502552"/>
              <a:gd name="connsiteY37" fmla="*/ 463339 h 1319865"/>
              <a:gd name="connsiteX38" fmla="*/ 1250066 w 4502552"/>
              <a:gd name="connsiteY38" fmla="*/ 451764 h 1319865"/>
              <a:gd name="connsiteX39" fmla="*/ 1412111 w 4502552"/>
              <a:gd name="connsiteY39" fmla="*/ 405465 h 1319865"/>
              <a:gd name="connsiteX40" fmla="*/ 3009417 w 4502552"/>
              <a:gd name="connsiteY40" fmla="*/ 382316 h 1319865"/>
              <a:gd name="connsiteX41" fmla="*/ 3113590 w 4502552"/>
              <a:gd name="connsiteY41" fmla="*/ 370741 h 1319865"/>
              <a:gd name="connsiteX42" fmla="*/ 3171463 w 4502552"/>
              <a:gd name="connsiteY42" fmla="*/ 359167 h 1319865"/>
              <a:gd name="connsiteX43" fmla="*/ 3217762 w 4502552"/>
              <a:gd name="connsiteY43" fmla="*/ 347592 h 1319865"/>
              <a:gd name="connsiteX44" fmla="*/ 3391382 w 4502552"/>
              <a:gd name="connsiteY44" fmla="*/ 336017 h 1319865"/>
              <a:gd name="connsiteX45" fmla="*/ 3460830 w 4502552"/>
              <a:gd name="connsiteY45" fmla="*/ 312868 h 1319865"/>
              <a:gd name="connsiteX46" fmla="*/ 3495554 w 4502552"/>
              <a:gd name="connsiteY46" fmla="*/ 301293 h 1319865"/>
              <a:gd name="connsiteX47" fmla="*/ 3541853 w 4502552"/>
              <a:gd name="connsiteY47" fmla="*/ 278144 h 1319865"/>
              <a:gd name="connsiteX48" fmla="*/ 3634450 w 4502552"/>
              <a:gd name="connsiteY48" fmla="*/ 266569 h 1319865"/>
              <a:gd name="connsiteX49" fmla="*/ 3715473 w 4502552"/>
              <a:gd name="connsiteY49" fmla="*/ 254995 h 1319865"/>
              <a:gd name="connsiteX50" fmla="*/ 3773347 w 4502552"/>
              <a:gd name="connsiteY50" fmla="*/ 243420 h 1319865"/>
              <a:gd name="connsiteX51" fmla="*/ 3819645 w 4502552"/>
              <a:gd name="connsiteY51" fmla="*/ 231845 h 1319865"/>
              <a:gd name="connsiteX52" fmla="*/ 3912243 w 4502552"/>
              <a:gd name="connsiteY52" fmla="*/ 220270 h 1319865"/>
              <a:gd name="connsiteX53" fmla="*/ 3958542 w 4502552"/>
              <a:gd name="connsiteY53" fmla="*/ 197121 h 1319865"/>
              <a:gd name="connsiteX54" fmla="*/ 4027990 w 4502552"/>
              <a:gd name="connsiteY54" fmla="*/ 185546 h 1319865"/>
              <a:gd name="connsiteX55" fmla="*/ 4109012 w 4502552"/>
              <a:gd name="connsiteY55" fmla="*/ 162397 h 1319865"/>
              <a:gd name="connsiteX56" fmla="*/ 4201610 w 4502552"/>
              <a:gd name="connsiteY56" fmla="*/ 104524 h 1319865"/>
              <a:gd name="connsiteX57" fmla="*/ 4282633 w 4502552"/>
              <a:gd name="connsiteY57" fmla="*/ 92949 h 1319865"/>
              <a:gd name="connsiteX58" fmla="*/ 4363655 w 4502552"/>
              <a:gd name="connsiteY58" fmla="*/ 58225 h 1319865"/>
              <a:gd name="connsiteX59" fmla="*/ 4433104 w 4502552"/>
              <a:gd name="connsiteY59" fmla="*/ 35076 h 1319865"/>
              <a:gd name="connsiteX60" fmla="*/ 4502552 w 4502552"/>
              <a:gd name="connsiteY60" fmla="*/ 11926 h 1319865"/>
              <a:gd name="connsiteX61" fmla="*/ 4317357 w 4502552"/>
              <a:gd name="connsiteY61" fmla="*/ 69800 h 1319865"/>
              <a:gd name="connsiteX62" fmla="*/ 4352081 w 4502552"/>
              <a:gd name="connsiteY62" fmla="*/ 58225 h 1319865"/>
              <a:gd name="connsiteX63" fmla="*/ 4363656 w 4502552"/>
              <a:gd name="connsiteY63" fmla="*/ 352 h 1319865"/>
              <a:gd name="connsiteX64" fmla="*/ 4456253 w 4502552"/>
              <a:gd name="connsiteY64" fmla="*/ 35075 h 1319865"/>
              <a:gd name="connsiteX65" fmla="*/ 4305782 w 4502552"/>
              <a:gd name="connsiteY65" fmla="*/ 58226 h 1319865"/>
              <a:gd name="connsiteX66" fmla="*/ 4328932 w 4502552"/>
              <a:gd name="connsiteY66" fmla="*/ 81375 h 1319865"/>
              <a:gd name="connsiteX67" fmla="*/ 4259482 w 4502552"/>
              <a:gd name="connsiteY67" fmla="*/ 104524 h 1319865"/>
              <a:gd name="connsiteX0" fmla="*/ 277792 w 4457014"/>
              <a:gd name="connsiteY0" fmla="*/ 636959 h 1319865"/>
              <a:gd name="connsiteX1" fmla="*/ 185195 w 4457014"/>
              <a:gd name="connsiteY1" fmla="*/ 660108 h 1319865"/>
              <a:gd name="connsiteX2" fmla="*/ 127321 w 4457014"/>
              <a:gd name="connsiteY2" fmla="*/ 717982 h 1319865"/>
              <a:gd name="connsiteX3" fmla="*/ 115747 w 4457014"/>
              <a:gd name="connsiteY3" fmla="*/ 752706 h 1319865"/>
              <a:gd name="connsiteX4" fmla="*/ 81023 w 4457014"/>
              <a:gd name="connsiteY4" fmla="*/ 764281 h 1319865"/>
              <a:gd name="connsiteX5" fmla="*/ 34724 w 4457014"/>
              <a:gd name="connsiteY5" fmla="*/ 822154 h 1319865"/>
              <a:gd name="connsiteX6" fmla="*/ 11574 w 4457014"/>
              <a:gd name="connsiteY6" fmla="*/ 891602 h 1319865"/>
              <a:gd name="connsiteX7" fmla="*/ 0 w 4457014"/>
              <a:gd name="connsiteY7" fmla="*/ 972625 h 1319865"/>
              <a:gd name="connsiteX8" fmla="*/ 11574 w 4457014"/>
              <a:gd name="connsiteY8" fmla="*/ 1088372 h 1319865"/>
              <a:gd name="connsiteX9" fmla="*/ 46298 w 4457014"/>
              <a:gd name="connsiteY9" fmla="*/ 1215693 h 1319865"/>
              <a:gd name="connsiteX10" fmla="*/ 69448 w 4457014"/>
              <a:gd name="connsiteY10" fmla="*/ 1238843 h 1319865"/>
              <a:gd name="connsiteX11" fmla="*/ 115747 w 4457014"/>
              <a:gd name="connsiteY11" fmla="*/ 1250417 h 1319865"/>
              <a:gd name="connsiteX12" fmla="*/ 150471 w 4457014"/>
              <a:gd name="connsiteY12" fmla="*/ 1261992 h 1319865"/>
              <a:gd name="connsiteX13" fmla="*/ 185195 w 4457014"/>
              <a:gd name="connsiteY13" fmla="*/ 1285141 h 1319865"/>
              <a:gd name="connsiteX14" fmla="*/ 254643 w 4457014"/>
              <a:gd name="connsiteY14" fmla="*/ 1319865 h 1319865"/>
              <a:gd name="connsiteX15" fmla="*/ 439838 w 4457014"/>
              <a:gd name="connsiteY15" fmla="*/ 1308291 h 1319865"/>
              <a:gd name="connsiteX16" fmla="*/ 520860 w 4457014"/>
              <a:gd name="connsiteY16" fmla="*/ 1250417 h 1319865"/>
              <a:gd name="connsiteX17" fmla="*/ 555585 w 4457014"/>
              <a:gd name="connsiteY17" fmla="*/ 1238843 h 1319865"/>
              <a:gd name="connsiteX18" fmla="*/ 636607 w 4457014"/>
              <a:gd name="connsiteY18" fmla="*/ 1134670 h 1319865"/>
              <a:gd name="connsiteX19" fmla="*/ 601883 w 4457014"/>
              <a:gd name="connsiteY19" fmla="*/ 1007349 h 1319865"/>
              <a:gd name="connsiteX20" fmla="*/ 567159 w 4457014"/>
              <a:gd name="connsiteY20" fmla="*/ 961050 h 1319865"/>
              <a:gd name="connsiteX21" fmla="*/ 544010 w 4457014"/>
              <a:gd name="connsiteY21" fmla="*/ 926326 h 1319865"/>
              <a:gd name="connsiteX22" fmla="*/ 520860 w 4457014"/>
              <a:gd name="connsiteY22" fmla="*/ 903177 h 1319865"/>
              <a:gd name="connsiteX23" fmla="*/ 462987 w 4457014"/>
              <a:gd name="connsiteY23" fmla="*/ 787430 h 1319865"/>
              <a:gd name="connsiteX24" fmla="*/ 405114 w 4457014"/>
              <a:gd name="connsiteY24" fmla="*/ 683258 h 1319865"/>
              <a:gd name="connsiteX25" fmla="*/ 393539 w 4457014"/>
              <a:gd name="connsiteY25" fmla="*/ 648534 h 1319865"/>
              <a:gd name="connsiteX26" fmla="*/ 324091 w 4457014"/>
              <a:gd name="connsiteY26" fmla="*/ 579086 h 1319865"/>
              <a:gd name="connsiteX27" fmla="*/ 277792 w 4457014"/>
              <a:gd name="connsiteY27" fmla="*/ 648534 h 1319865"/>
              <a:gd name="connsiteX28" fmla="*/ 312516 w 4457014"/>
              <a:gd name="connsiteY28" fmla="*/ 625384 h 1319865"/>
              <a:gd name="connsiteX29" fmla="*/ 358815 w 4457014"/>
              <a:gd name="connsiteY29" fmla="*/ 613810 h 1319865"/>
              <a:gd name="connsiteX30" fmla="*/ 428263 w 4457014"/>
              <a:gd name="connsiteY30" fmla="*/ 602235 h 1319865"/>
              <a:gd name="connsiteX31" fmla="*/ 497711 w 4457014"/>
              <a:gd name="connsiteY31" fmla="*/ 579086 h 1319865"/>
              <a:gd name="connsiteX32" fmla="*/ 590309 w 4457014"/>
              <a:gd name="connsiteY32" fmla="*/ 567511 h 1319865"/>
              <a:gd name="connsiteX33" fmla="*/ 625033 w 4457014"/>
              <a:gd name="connsiteY33" fmla="*/ 555936 h 1319865"/>
              <a:gd name="connsiteX34" fmla="*/ 659757 w 4457014"/>
              <a:gd name="connsiteY34" fmla="*/ 532787 h 1319865"/>
              <a:gd name="connsiteX35" fmla="*/ 798653 w 4457014"/>
              <a:gd name="connsiteY35" fmla="*/ 498063 h 1319865"/>
              <a:gd name="connsiteX36" fmla="*/ 856526 w 4457014"/>
              <a:gd name="connsiteY36" fmla="*/ 486488 h 1319865"/>
              <a:gd name="connsiteX37" fmla="*/ 1180617 w 4457014"/>
              <a:gd name="connsiteY37" fmla="*/ 463339 h 1319865"/>
              <a:gd name="connsiteX38" fmla="*/ 1250066 w 4457014"/>
              <a:gd name="connsiteY38" fmla="*/ 451764 h 1319865"/>
              <a:gd name="connsiteX39" fmla="*/ 1412111 w 4457014"/>
              <a:gd name="connsiteY39" fmla="*/ 405465 h 1319865"/>
              <a:gd name="connsiteX40" fmla="*/ 3009417 w 4457014"/>
              <a:gd name="connsiteY40" fmla="*/ 382316 h 1319865"/>
              <a:gd name="connsiteX41" fmla="*/ 3113590 w 4457014"/>
              <a:gd name="connsiteY41" fmla="*/ 370741 h 1319865"/>
              <a:gd name="connsiteX42" fmla="*/ 3171463 w 4457014"/>
              <a:gd name="connsiteY42" fmla="*/ 359167 h 1319865"/>
              <a:gd name="connsiteX43" fmla="*/ 3217762 w 4457014"/>
              <a:gd name="connsiteY43" fmla="*/ 347592 h 1319865"/>
              <a:gd name="connsiteX44" fmla="*/ 3391382 w 4457014"/>
              <a:gd name="connsiteY44" fmla="*/ 336017 h 1319865"/>
              <a:gd name="connsiteX45" fmla="*/ 3460830 w 4457014"/>
              <a:gd name="connsiteY45" fmla="*/ 312868 h 1319865"/>
              <a:gd name="connsiteX46" fmla="*/ 3495554 w 4457014"/>
              <a:gd name="connsiteY46" fmla="*/ 301293 h 1319865"/>
              <a:gd name="connsiteX47" fmla="*/ 3541853 w 4457014"/>
              <a:gd name="connsiteY47" fmla="*/ 278144 h 1319865"/>
              <a:gd name="connsiteX48" fmla="*/ 3634450 w 4457014"/>
              <a:gd name="connsiteY48" fmla="*/ 266569 h 1319865"/>
              <a:gd name="connsiteX49" fmla="*/ 3715473 w 4457014"/>
              <a:gd name="connsiteY49" fmla="*/ 254995 h 1319865"/>
              <a:gd name="connsiteX50" fmla="*/ 3773347 w 4457014"/>
              <a:gd name="connsiteY50" fmla="*/ 243420 h 1319865"/>
              <a:gd name="connsiteX51" fmla="*/ 3819645 w 4457014"/>
              <a:gd name="connsiteY51" fmla="*/ 231845 h 1319865"/>
              <a:gd name="connsiteX52" fmla="*/ 3912243 w 4457014"/>
              <a:gd name="connsiteY52" fmla="*/ 220270 h 1319865"/>
              <a:gd name="connsiteX53" fmla="*/ 3958542 w 4457014"/>
              <a:gd name="connsiteY53" fmla="*/ 197121 h 1319865"/>
              <a:gd name="connsiteX54" fmla="*/ 4027990 w 4457014"/>
              <a:gd name="connsiteY54" fmla="*/ 185546 h 1319865"/>
              <a:gd name="connsiteX55" fmla="*/ 4109012 w 4457014"/>
              <a:gd name="connsiteY55" fmla="*/ 162397 h 1319865"/>
              <a:gd name="connsiteX56" fmla="*/ 4201610 w 4457014"/>
              <a:gd name="connsiteY56" fmla="*/ 104524 h 1319865"/>
              <a:gd name="connsiteX57" fmla="*/ 4282633 w 4457014"/>
              <a:gd name="connsiteY57" fmla="*/ 92949 h 1319865"/>
              <a:gd name="connsiteX58" fmla="*/ 4363655 w 4457014"/>
              <a:gd name="connsiteY58" fmla="*/ 58225 h 1319865"/>
              <a:gd name="connsiteX59" fmla="*/ 4433104 w 4457014"/>
              <a:gd name="connsiteY59" fmla="*/ 35076 h 1319865"/>
              <a:gd name="connsiteX60" fmla="*/ 4363656 w 4457014"/>
              <a:gd name="connsiteY60" fmla="*/ 81374 h 1319865"/>
              <a:gd name="connsiteX61" fmla="*/ 4317357 w 4457014"/>
              <a:gd name="connsiteY61" fmla="*/ 69800 h 1319865"/>
              <a:gd name="connsiteX62" fmla="*/ 4352081 w 4457014"/>
              <a:gd name="connsiteY62" fmla="*/ 58225 h 1319865"/>
              <a:gd name="connsiteX63" fmla="*/ 4363656 w 4457014"/>
              <a:gd name="connsiteY63" fmla="*/ 352 h 1319865"/>
              <a:gd name="connsiteX64" fmla="*/ 4456253 w 4457014"/>
              <a:gd name="connsiteY64" fmla="*/ 35075 h 1319865"/>
              <a:gd name="connsiteX65" fmla="*/ 4305782 w 4457014"/>
              <a:gd name="connsiteY65" fmla="*/ 58226 h 1319865"/>
              <a:gd name="connsiteX66" fmla="*/ 4328932 w 4457014"/>
              <a:gd name="connsiteY66" fmla="*/ 81375 h 1319865"/>
              <a:gd name="connsiteX67" fmla="*/ 4259482 w 4457014"/>
              <a:gd name="connsiteY67" fmla="*/ 104524 h 131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457014" h="1319865">
                <a:moveTo>
                  <a:pt x="277792" y="636959"/>
                </a:moveTo>
                <a:cubicBezTo>
                  <a:pt x="273175" y="637882"/>
                  <a:pt x="198135" y="650403"/>
                  <a:pt x="185195" y="660108"/>
                </a:cubicBezTo>
                <a:cubicBezTo>
                  <a:pt x="163369" y="676477"/>
                  <a:pt x="127321" y="717982"/>
                  <a:pt x="127321" y="717982"/>
                </a:cubicBezTo>
                <a:cubicBezTo>
                  <a:pt x="123463" y="729557"/>
                  <a:pt x="124374" y="744079"/>
                  <a:pt x="115747" y="752706"/>
                </a:cubicBezTo>
                <a:cubicBezTo>
                  <a:pt x="107120" y="761333"/>
                  <a:pt x="91485" y="758004"/>
                  <a:pt x="81023" y="764281"/>
                </a:cubicBezTo>
                <a:cubicBezTo>
                  <a:pt x="66445" y="773028"/>
                  <a:pt x="40460" y="809248"/>
                  <a:pt x="34724" y="822154"/>
                </a:cubicBezTo>
                <a:cubicBezTo>
                  <a:pt x="24814" y="844452"/>
                  <a:pt x="11574" y="891602"/>
                  <a:pt x="11574" y="891602"/>
                </a:cubicBezTo>
                <a:cubicBezTo>
                  <a:pt x="7716" y="918610"/>
                  <a:pt x="0" y="945343"/>
                  <a:pt x="0" y="972625"/>
                </a:cubicBezTo>
                <a:cubicBezTo>
                  <a:pt x="0" y="1011400"/>
                  <a:pt x="6449" y="1049937"/>
                  <a:pt x="11574" y="1088372"/>
                </a:cubicBezTo>
                <a:cubicBezTo>
                  <a:pt x="14356" y="1109235"/>
                  <a:pt x="33771" y="1203166"/>
                  <a:pt x="46298" y="1215693"/>
                </a:cubicBezTo>
                <a:cubicBezTo>
                  <a:pt x="54015" y="1223410"/>
                  <a:pt x="59687" y="1233963"/>
                  <a:pt x="69448" y="1238843"/>
                </a:cubicBezTo>
                <a:cubicBezTo>
                  <a:pt x="83677" y="1245957"/>
                  <a:pt x="100451" y="1246047"/>
                  <a:pt x="115747" y="1250417"/>
                </a:cubicBezTo>
                <a:cubicBezTo>
                  <a:pt x="127478" y="1253769"/>
                  <a:pt x="139558" y="1256536"/>
                  <a:pt x="150471" y="1261992"/>
                </a:cubicBezTo>
                <a:cubicBezTo>
                  <a:pt x="162913" y="1268213"/>
                  <a:pt x="172753" y="1278920"/>
                  <a:pt x="185195" y="1285141"/>
                </a:cubicBezTo>
                <a:cubicBezTo>
                  <a:pt x="281037" y="1333062"/>
                  <a:pt x="155129" y="1253523"/>
                  <a:pt x="254643" y="1319865"/>
                </a:cubicBezTo>
                <a:cubicBezTo>
                  <a:pt x="316375" y="1316007"/>
                  <a:pt x="378670" y="1317466"/>
                  <a:pt x="439838" y="1308291"/>
                </a:cubicBezTo>
                <a:cubicBezTo>
                  <a:pt x="491406" y="1300556"/>
                  <a:pt x="482825" y="1275773"/>
                  <a:pt x="520860" y="1250417"/>
                </a:cubicBezTo>
                <a:cubicBezTo>
                  <a:pt x="531012" y="1243649"/>
                  <a:pt x="544010" y="1242701"/>
                  <a:pt x="555585" y="1238843"/>
                </a:cubicBezTo>
                <a:cubicBezTo>
                  <a:pt x="633660" y="1160768"/>
                  <a:pt x="614681" y="1200453"/>
                  <a:pt x="636607" y="1134670"/>
                </a:cubicBezTo>
                <a:cubicBezTo>
                  <a:pt x="631010" y="1106683"/>
                  <a:pt x="617905" y="1028712"/>
                  <a:pt x="601883" y="1007349"/>
                </a:cubicBezTo>
                <a:cubicBezTo>
                  <a:pt x="590308" y="991916"/>
                  <a:pt x="578372" y="976748"/>
                  <a:pt x="567159" y="961050"/>
                </a:cubicBezTo>
                <a:cubicBezTo>
                  <a:pt x="559073" y="949730"/>
                  <a:pt x="552700" y="937189"/>
                  <a:pt x="544010" y="926326"/>
                </a:cubicBezTo>
                <a:cubicBezTo>
                  <a:pt x="537193" y="917805"/>
                  <a:pt x="528577" y="910893"/>
                  <a:pt x="520860" y="903177"/>
                </a:cubicBezTo>
                <a:cubicBezTo>
                  <a:pt x="491611" y="815428"/>
                  <a:pt x="512352" y="853250"/>
                  <a:pt x="462987" y="787430"/>
                </a:cubicBezTo>
                <a:cubicBezTo>
                  <a:pt x="434662" y="702453"/>
                  <a:pt x="457092" y="735236"/>
                  <a:pt x="405114" y="683258"/>
                </a:cubicBezTo>
                <a:cubicBezTo>
                  <a:pt x="401256" y="671683"/>
                  <a:pt x="401030" y="658165"/>
                  <a:pt x="393539" y="648534"/>
                </a:cubicBezTo>
                <a:cubicBezTo>
                  <a:pt x="373440" y="622692"/>
                  <a:pt x="324091" y="579086"/>
                  <a:pt x="324091" y="579086"/>
                </a:cubicBezTo>
                <a:cubicBezTo>
                  <a:pt x="301415" y="586644"/>
                  <a:pt x="242238" y="595202"/>
                  <a:pt x="277792" y="648534"/>
                </a:cubicBezTo>
                <a:cubicBezTo>
                  <a:pt x="285508" y="660109"/>
                  <a:pt x="299730" y="630864"/>
                  <a:pt x="312516" y="625384"/>
                </a:cubicBezTo>
                <a:cubicBezTo>
                  <a:pt x="327138" y="619118"/>
                  <a:pt x="343216" y="616930"/>
                  <a:pt x="358815" y="613810"/>
                </a:cubicBezTo>
                <a:cubicBezTo>
                  <a:pt x="381828" y="609207"/>
                  <a:pt x="405495" y="607927"/>
                  <a:pt x="428263" y="602235"/>
                </a:cubicBezTo>
                <a:cubicBezTo>
                  <a:pt x="451936" y="596317"/>
                  <a:pt x="473498" y="582113"/>
                  <a:pt x="497711" y="579086"/>
                </a:cubicBezTo>
                <a:lnTo>
                  <a:pt x="590309" y="567511"/>
                </a:lnTo>
                <a:cubicBezTo>
                  <a:pt x="601884" y="563653"/>
                  <a:pt x="614120" y="561392"/>
                  <a:pt x="625033" y="555936"/>
                </a:cubicBezTo>
                <a:cubicBezTo>
                  <a:pt x="637475" y="549715"/>
                  <a:pt x="646560" y="537186"/>
                  <a:pt x="659757" y="532787"/>
                </a:cubicBezTo>
                <a:cubicBezTo>
                  <a:pt x="705032" y="517696"/>
                  <a:pt x="751856" y="507423"/>
                  <a:pt x="798653" y="498063"/>
                </a:cubicBezTo>
                <a:cubicBezTo>
                  <a:pt x="817944" y="494205"/>
                  <a:pt x="836973" y="488661"/>
                  <a:pt x="856526" y="486488"/>
                </a:cubicBezTo>
                <a:cubicBezTo>
                  <a:pt x="904616" y="481145"/>
                  <a:pt x="1141528" y="465945"/>
                  <a:pt x="1180617" y="463339"/>
                </a:cubicBezTo>
                <a:cubicBezTo>
                  <a:pt x="1203767" y="459481"/>
                  <a:pt x="1227298" y="457456"/>
                  <a:pt x="1250066" y="451764"/>
                </a:cubicBezTo>
                <a:cubicBezTo>
                  <a:pt x="1295368" y="440439"/>
                  <a:pt x="1366678" y="405999"/>
                  <a:pt x="1412111" y="405465"/>
                </a:cubicBezTo>
                <a:lnTo>
                  <a:pt x="3009417" y="382316"/>
                </a:lnTo>
                <a:cubicBezTo>
                  <a:pt x="3044141" y="378458"/>
                  <a:pt x="3079003" y="375682"/>
                  <a:pt x="3113590" y="370741"/>
                </a:cubicBezTo>
                <a:cubicBezTo>
                  <a:pt x="3133065" y="367959"/>
                  <a:pt x="3152258" y="363435"/>
                  <a:pt x="3171463" y="359167"/>
                </a:cubicBezTo>
                <a:cubicBezTo>
                  <a:pt x="3186992" y="355716"/>
                  <a:pt x="3201941" y="349257"/>
                  <a:pt x="3217762" y="347592"/>
                </a:cubicBezTo>
                <a:cubicBezTo>
                  <a:pt x="3275445" y="341520"/>
                  <a:pt x="3333509" y="339875"/>
                  <a:pt x="3391382" y="336017"/>
                </a:cubicBezTo>
                <a:lnTo>
                  <a:pt x="3460830" y="312868"/>
                </a:lnTo>
                <a:cubicBezTo>
                  <a:pt x="3472405" y="309010"/>
                  <a:pt x="3484641" y="306749"/>
                  <a:pt x="3495554" y="301293"/>
                </a:cubicBezTo>
                <a:cubicBezTo>
                  <a:pt x="3510987" y="293577"/>
                  <a:pt x="3525114" y="282329"/>
                  <a:pt x="3541853" y="278144"/>
                </a:cubicBezTo>
                <a:cubicBezTo>
                  <a:pt x="3572030" y="270600"/>
                  <a:pt x="3603617" y="270680"/>
                  <a:pt x="3634450" y="266569"/>
                </a:cubicBezTo>
                <a:cubicBezTo>
                  <a:pt x="3661493" y="262963"/>
                  <a:pt x="3688562" y="259480"/>
                  <a:pt x="3715473" y="254995"/>
                </a:cubicBezTo>
                <a:cubicBezTo>
                  <a:pt x="3734879" y="251761"/>
                  <a:pt x="3754142" y="247688"/>
                  <a:pt x="3773347" y="243420"/>
                </a:cubicBezTo>
                <a:cubicBezTo>
                  <a:pt x="3788876" y="239969"/>
                  <a:pt x="3803954" y="234460"/>
                  <a:pt x="3819645" y="231845"/>
                </a:cubicBezTo>
                <a:cubicBezTo>
                  <a:pt x="3850328" y="226731"/>
                  <a:pt x="3881377" y="224128"/>
                  <a:pt x="3912243" y="220270"/>
                </a:cubicBezTo>
                <a:cubicBezTo>
                  <a:pt x="3927676" y="212554"/>
                  <a:pt x="3942015" y="202079"/>
                  <a:pt x="3958542" y="197121"/>
                </a:cubicBezTo>
                <a:cubicBezTo>
                  <a:pt x="3981021" y="190377"/>
                  <a:pt x="4004977" y="190149"/>
                  <a:pt x="4027990" y="185546"/>
                </a:cubicBezTo>
                <a:cubicBezTo>
                  <a:pt x="4064330" y="178278"/>
                  <a:pt x="4075913" y="173430"/>
                  <a:pt x="4109012" y="162397"/>
                </a:cubicBezTo>
                <a:cubicBezTo>
                  <a:pt x="4135280" y="142696"/>
                  <a:pt x="4168319" y="113603"/>
                  <a:pt x="4201610" y="104524"/>
                </a:cubicBezTo>
                <a:cubicBezTo>
                  <a:pt x="4227931" y="97346"/>
                  <a:pt x="4255625" y="96807"/>
                  <a:pt x="4282633" y="92949"/>
                </a:cubicBezTo>
                <a:cubicBezTo>
                  <a:pt x="4394427" y="55683"/>
                  <a:pt x="4220601" y="115446"/>
                  <a:pt x="4363655" y="58225"/>
                </a:cubicBezTo>
                <a:cubicBezTo>
                  <a:pt x="4386312" y="49163"/>
                  <a:pt x="4433104" y="31218"/>
                  <a:pt x="4433104" y="35076"/>
                </a:cubicBezTo>
                <a:cubicBezTo>
                  <a:pt x="4433104" y="38934"/>
                  <a:pt x="4386805" y="65941"/>
                  <a:pt x="4363656" y="81374"/>
                </a:cubicBezTo>
                <a:cubicBezTo>
                  <a:pt x="4344365" y="87161"/>
                  <a:pt x="4319286" y="73658"/>
                  <a:pt x="4317357" y="69800"/>
                </a:cubicBezTo>
                <a:cubicBezTo>
                  <a:pt x="4315428" y="65942"/>
                  <a:pt x="4344365" y="69800"/>
                  <a:pt x="4352081" y="58225"/>
                </a:cubicBezTo>
                <a:cubicBezTo>
                  <a:pt x="4359797" y="46650"/>
                  <a:pt x="4346294" y="4210"/>
                  <a:pt x="4363656" y="352"/>
                </a:cubicBezTo>
                <a:cubicBezTo>
                  <a:pt x="4381018" y="-3506"/>
                  <a:pt x="4465899" y="25429"/>
                  <a:pt x="4456253" y="35075"/>
                </a:cubicBezTo>
                <a:cubicBezTo>
                  <a:pt x="4446607" y="44721"/>
                  <a:pt x="4327002" y="50509"/>
                  <a:pt x="4305782" y="58226"/>
                </a:cubicBezTo>
                <a:cubicBezTo>
                  <a:pt x="4284562" y="65943"/>
                  <a:pt x="4336649" y="73659"/>
                  <a:pt x="4328932" y="81375"/>
                </a:cubicBezTo>
                <a:cubicBezTo>
                  <a:pt x="4321215" y="89091"/>
                  <a:pt x="4233684" y="104524"/>
                  <a:pt x="4259482" y="1045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184400" y="3543300"/>
            <a:ext cx="5463250" cy="1157468"/>
          </a:xfrm>
          <a:custGeom>
            <a:avLst/>
            <a:gdLst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33377 w 5463250"/>
              <a:gd name="connsiteY5" fmla="*/ 381965 h 1157468"/>
              <a:gd name="connsiteX6" fmla="*/ 844952 w 5463250"/>
              <a:gd name="connsiteY6" fmla="*/ 347240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33377 w 5463250"/>
              <a:gd name="connsiteY5" fmla="*/ 381965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509286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79676 w 5463250"/>
              <a:gd name="connsiteY7" fmla="*/ 162045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37549 w 5463250"/>
              <a:gd name="connsiteY6" fmla="*/ 347239 h 1157468"/>
              <a:gd name="connsiteX7" fmla="*/ 879676 w 5463250"/>
              <a:gd name="connsiteY7" fmla="*/ 162045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37549 w 5463250"/>
              <a:gd name="connsiteY6" fmla="*/ 347239 h 1157468"/>
              <a:gd name="connsiteX7" fmla="*/ 879676 w 5463250"/>
              <a:gd name="connsiteY7" fmla="*/ 162045 h 1157468"/>
              <a:gd name="connsiteX8" fmla="*/ 833377 w 5463250"/>
              <a:gd name="connsiteY8" fmla="*/ 115747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463250" h="1157468">
                <a:moveTo>
                  <a:pt x="567159" y="590309"/>
                </a:moveTo>
                <a:cubicBezTo>
                  <a:pt x="617316" y="582592"/>
                  <a:pt x="668596" y="580235"/>
                  <a:pt x="717630" y="567159"/>
                </a:cubicBezTo>
                <a:cubicBezTo>
                  <a:pt x="728174" y="564347"/>
                  <a:pt x="719560" y="547868"/>
                  <a:pt x="740780" y="544010"/>
                </a:cubicBezTo>
                <a:cubicBezTo>
                  <a:pt x="762000" y="540152"/>
                  <a:pt x="812157" y="569088"/>
                  <a:pt x="844952" y="544010"/>
                </a:cubicBezTo>
                <a:cubicBezTo>
                  <a:pt x="877747" y="518932"/>
                  <a:pt x="931762" y="403185"/>
                  <a:pt x="937549" y="393539"/>
                </a:cubicBezTo>
                <a:cubicBezTo>
                  <a:pt x="943336" y="383893"/>
                  <a:pt x="856526" y="489995"/>
                  <a:pt x="879675" y="486137"/>
                </a:cubicBezTo>
                <a:cubicBezTo>
                  <a:pt x="883533" y="474562"/>
                  <a:pt x="937549" y="401254"/>
                  <a:pt x="937549" y="347239"/>
                </a:cubicBezTo>
                <a:cubicBezTo>
                  <a:pt x="937549" y="293224"/>
                  <a:pt x="897038" y="200627"/>
                  <a:pt x="879676" y="162045"/>
                </a:cubicBezTo>
                <a:cubicBezTo>
                  <a:pt x="862314" y="123463"/>
                  <a:pt x="856526" y="119605"/>
                  <a:pt x="833377" y="115747"/>
                </a:cubicBezTo>
                <a:cubicBezTo>
                  <a:pt x="810228" y="111889"/>
                  <a:pt x="796683" y="194801"/>
                  <a:pt x="740780" y="138896"/>
                </a:cubicBezTo>
                <a:cubicBezTo>
                  <a:pt x="728645" y="102491"/>
                  <a:pt x="731639" y="94220"/>
                  <a:pt x="694481" y="69448"/>
                </a:cubicBezTo>
                <a:cubicBezTo>
                  <a:pt x="684329" y="62680"/>
                  <a:pt x="670971" y="62679"/>
                  <a:pt x="659757" y="57873"/>
                </a:cubicBezTo>
                <a:cubicBezTo>
                  <a:pt x="643898" y="51076"/>
                  <a:pt x="629614" y="40782"/>
                  <a:pt x="613458" y="34724"/>
                </a:cubicBezTo>
                <a:cubicBezTo>
                  <a:pt x="569717" y="18321"/>
                  <a:pt x="502912" y="16898"/>
                  <a:pt x="462987" y="11575"/>
                </a:cubicBezTo>
                <a:cubicBezTo>
                  <a:pt x="439724" y="8473"/>
                  <a:pt x="416688" y="3858"/>
                  <a:pt x="393539" y="0"/>
                </a:cubicBezTo>
                <a:cubicBezTo>
                  <a:pt x="327949" y="3858"/>
                  <a:pt x="262263" y="6336"/>
                  <a:pt x="196769" y="11575"/>
                </a:cubicBezTo>
                <a:cubicBezTo>
                  <a:pt x="165762" y="14056"/>
                  <a:pt x="134182" y="14964"/>
                  <a:pt x="104172" y="23149"/>
                </a:cubicBezTo>
                <a:cubicBezTo>
                  <a:pt x="90751" y="26809"/>
                  <a:pt x="81023" y="38582"/>
                  <a:pt x="69448" y="46299"/>
                </a:cubicBezTo>
                <a:cubicBezTo>
                  <a:pt x="61732" y="57874"/>
                  <a:pt x="54989" y="70160"/>
                  <a:pt x="46299" y="81023"/>
                </a:cubicBezTo>
                <a:cubicBezTo>
                  <a:pt x="39482" y="89544"/>
                  <a:pt x="28029" y="94411"/>
                  <a:pt x="23149" y="104172"/>
                </a:cubicBezTo>
                <a:cubicBezTo>
                  <a:pt x="12236" y="125997"/>
                  <a:pt x="0" y="173620"/>
                  <a:pt x="0" y="173620"/>
                </a:cubicBezTo>
                <a:cubicBezTo>
                  <a:pt x="6943" y="243052"/>
                  <a:pt x="-2940" y="282936"/>
                  <a:pt x="34724" y="335666"/>
                </a:cubicBezTo>
                <a:cubicBezTo>
                  <a:pt x="44238" y="348986"/>
                  <a:pt x="57873" y="358815"/>
                  <a:pt x="69448" y="370390"/>
                </a:cubicBezTo>
                <a:cubicBezTo>
                  <a:pt x="89281" y="429888"/>
                  <a:pt x="66471" y="385146"/>
                  <a:pt x="115747" y="428263"/>
                </a:cubicBezTo>
                <a:cubicBezTo>
                  <a:pt x="148566" y="456980"/>
                  <a:pt x="196532" y="520801"/>
                  <a:pt x="243068" y="532435"/>
                </a:cubicBezTo>
                <a:cubicBezTo>
                  <a:pt x="343305" y="557495"/>
                  <a:pt x="234791" y="526809"/>
                  <a:pt x="335666" y="567159"/>
                </a:cubicBezTo>
                <a:cubicBezTo>
                  <a:pt x="358322" y="576222"/>
                  <a:pt x="381965" y="582593"/>
                  <a:pt x="405114" y="590309"/>
                </a:cubicBezTo>
                <a:cubicBezTo>
                  <a:pt x="416689" y="594167"/>
                  <a:pt x="427760" y="600158"/>
                  <a:pt x="439838" y="601883"/>
                </a:cubicBezTo>
                <a:lnTo>
                  <a:pt x="520861" y="613458"/>
                </a:lnTo>
                <a:cubicBezTo>
                  <a:pt x="747636" y="689052"/>
                  <a:pt x="515691" y="615566"/>
                  <a:pt x="1157468" y="636608"/>
                </a:cubicBezTo>
                <a:cubicBezTo>
                  <a:pt x="1192387" y="637753"/>
                  <a:pt x="1226916" y="644324"/>
                  <a:pt x="1261640" y="648182"/>
                </a:cubicBezTo>
                <a:cubicBezTo>
                  <a:pt x="1277073" y="652040"/>
                  <a:pt x="1293317" y="653491"/>
                  <a:pt x="1307939" y="659757"/>
                </a:cubicBezTo>
                <a:cubicBezTo>
                  <a:pt x="1389031" y="694510"/>
                  <a:pt x="1303575" y="668714"/>
                  <a:pt x="1365812" y="706056"/>
                </a:cubicBezTo>
                <a:cubicBezTo>
                  <a:pt x="1376274" y="712333"/>
                  <a:pt x="1388962" y="713772"/>
                  <a:pt x="1400537" y="717630"/>
                </a:cubicBezTo>
                <a:cubicBezTo>
                  <a:pt x="1454446" y="771541"/>
                  <a:pt x="1384657" y="709690"/>
                  <a:pt x="1469985" y="752354"/>
                </a:cubicBezTo>
                <a:cubicBezTo>
                  <a:pt x="1479746" y="757234"/>
                  <a:pt x="1482781" y="772053"/>
                  <a:pt x="1493134" y="775504"/>
                </a:cubicBezTo>
                <a:cubicBezTo>
                  <a:pt x="1530461" y="787947"/>
                  <a:pt x="1570709" y="789110"/>
                  <a:pt x="1608881" y="798653"/>
                </a:cubicBezTo>
                <a:cubicBezTo>
                  <a:pt x="1624314" y="802511"/>
                  <a:pt x="1639943" y="805657"/>
                  <a:pt x="1655180" y="810228"/>
                </a:cubicBezTo>
                <a:cubicBezTo>
                  <a:pt x="1678552" y="817240"/>
                  <a:pt x="1700955" y="827459"/>
                  <a:pt x="1724628" y="833377"/>
                </a:cubicBezTo>
                <a:lnTo>
                  <a:pt x="1817225" y="856527"/>
                </a:lnTo>
                <a:cubicBezTo>
                  <a:pt x="1959979" y="852669"/>
                  <a:pt x="2102851" y="851910"/>
                  <a:pt x="2245488" y="844952"/>
                </a:cubicBezTo>
                <a:cubicBezTo>
                  <a:pt x="2261377" y="844177"/>
                  <a:pt x="2276095" y="835992"/>
                  <a:pt x="2291787" y="833377"/>
                </a:cubicBezTo>
                <a:cubicBezTo>
                  <a:pt x="2322470" y="828263"/>
                  <a:pt x="2353519" y="825660"/>
                  <a:pt x="2384385" y="821802"/>
                </a:cubicBezTo>
                <a:cubicBezTo>
                  <a:pt x="2597075" y="750909"/>
                  <a:pt x="2372964" y="821797"/>
                  <a:pt x="2974693" y="798653"/>
                </a:cubicBezTo>
                <a:cubicBezTo>
                  <a:pt x="2990589" y="798042"/>
                  <a:pt x="3005559" y="790936"/>
                  <a:pt x="3020992" y="787078"/>
                </a:cubicBezTo>
                <a:lnTo>
                  <a:pt x="3946967" y="798653"/>
                </a:lnTo>
                <a:cubicBezTo>
                  <a:pt x="3962870" y="799032"/>
                  <a:pt x="3977630" y="807296"/>
                  <a:pt x="3993266" y="810228"/>
                </a:cubicBezTo>
                <a:cubicBezTo>
                  <a:pt x="4011877" y="813717"/>
                  <a:pt x="4189432" y="838864"/>
                  <a:pt x="4224759" y="856527"/>
                </a:cubicBezTo>
                <a:cubicBezTo>
                  <a:pt x="4279399" y="883847"/>
                  <a:pt x="4273758" y="883754"/>
                  <a:pt x="4340506" y="902825"/>
                </a:cubicBezTo>
                <a:cubicBezTo>
                  <a:pt x="4371098" y="911566"/>
                  <a:pt x="4402695" y="916618"/>
                  <a:pt x="4433104" y="925975"/>
                </a:cubicBezTo>
                <a:cubicBezTo>
                  <a:pt x="4563690" y="966156"/>
                  <a:pt x="4404738" y="938344"/>
                  <a:pt x="4583575" y="960699"/>
                </a:cubicBezTo>
                <a:cubicBezTo>
                  <a:pt x="4639436" y="988629"/>
                  <a:pt x="4651779" y="996821"/>
                  <a:pt x="4722471" y="1018572"/>
                </a:cubicBezTo>
                <a:cubicBezTo>
                  <a:pt x="4741274" y="1024358"/>
                  <a:pt x="4761258" y="1025376"/>
                  <a:pt x="4780344" y="1030147"/>
                </a:cubicBezTo>
                <a:cubicBezTo>
                  <a:pt x="4852150" y="1048098"/>
                  <a:pt x="4773406" y="1039076"/>
                  <a:pt x="4872942" y="1053296"/>
                </a:cubicBezTo>
                <a:cubicBezTo>
                  <a:pt x="4907529" y="1058237"/>
                  <a:pt x="4942390" y="1061013"/>
                  <a:pt x="4977114" y="1064871"/>
                </a:cubicBezTo>
                <a:cubicBezTo>
                  <a:pt x="5015789" y="1077763"/>
                  <a:pt x="5014527" y="1078329"/>
                  <a:pt x="5058137" y="1088020"/>
                </a:cubicBezTo>
                <a:cubicBezTo>
                  <a:pt x="5077342" y="1092288"/>
                  <a:pt x="5096924" y="1094823"/>
                  <a:pt x="5116010" y="1099595"/>
                </a:cubicBezTo>
                <a:cubicBezTo>
                  <a:pt x="5127846" y="1102554"/>
                  <a:pt x="5138770" y="1108777"/>
                  <a:pt x="5150734" y="1111170"/>
                </a:cubicBezTo>
                <a:cubicBezTo>
                  <a:pt x="5177486" y="1116520"/>
                  <a:pt x="5204792" y="1118596"/>
                  <a:pt x="5231757" y="1122744"/>
                </a:cubicBezTo>
                <a:cubicBezTo>
                  <a:pt x="5254953" y="1126313"/>
                  <a:pt x="5277880" y="1131727"/>
                  <a:pt x="5301205" y="1134319"/>
                </a:cubicBezTo>
                <a:cubicBezTo>
                  <a:pt x="5459234" y="1151878"/>
                  <a:pt x="5396590" y="1124139"/>
                  <a:pt x="5463250" y="115746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74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 animBg="1"/>
      <p:bldP spid="20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1400" y="17539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পুরুষ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41400" y="2628901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সকল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নারী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41400" y="3582770"/>
            <a:ext cx="6934200" cy="64633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3600" dirty="0" smtClean="0">
                <a:latin typeface="NikoshBAN" pitchFamily="2" charset="0"/>
                <a:cs typeface="NikoshBAN" pitchFamily="2" charset="0"/>
              </a:rPr>
              <a:t> 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মানুষ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নয়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  </a:t>
            </a:r>
            <a:r>
              <a:rPr lang="en-US" sz="3600" dirty="0" err="1">
                <a:latin typeface="NikoshBAN" pitchFamily="2" charset="0"/>
                <a:cs typeface="NikoshBAN" pitchFamily="2" charset="0"/>
              </a:rPr>
              <a:t>পুরুষ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24-Point Star 2"/>
          <p:cNvSpPr/>
          <p:nvPr/>
        </p:nvSpPr>
        <p:spPr>
          <a:xfrm>
            <a:off x="6625861" y="1390331"/>
            <a:ext cx="3352801" cy="968883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অব্যাপ্য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24-Point Star 13"/>
          <p:cNvSpPr/>
          <p:nvPr/>
        </p:nvSpPr>
        <p:spPr>
          <a:xfrm>
            <a:off x="6625861" y="4440813"/>
            <a:ext cx="3467100" cy="990600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ব্যাপ্য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ound Single Corner Rectangle 9"/>
          <p:cNvSpPr/>
          <p:nvPr/>
        </p:nvSpPr>
        <p:spPr>
          <a:xfrm>
            <a:off x="1041400" y="844111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3" name="Round Single Corner Rectangle 12"/>
          <p:cNvSpPr/>
          <p:nvPr/>
        </p:nvSpPr>
        <p:spPr>
          <a:xfrm>
            <a:off x="485977" y="242327"/>
            <a:ext cx="2730500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সকল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Round Single Corner Rectangle 14"/>
          <p:cNvSpPr/>
          <p:nvPr/>
        </p:nvSpPr>
        <p:spPr>
          <a:xfrm>
            <a:off x="7975600" y="780445"/>
            <a:ext cx="1406714" cy="413189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অব্যাপ্য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6" name="Round Single Corner Rectangle 15"/>
          <p:cNvSpPr/>
          <p:nvPr/>
        </p:nvSpPr>
        <p:spPr>
          <a:xfrm>
            <a:off x="6816120" y="242327"/>
            <a:ext cx="3140679" cy="463287"/>
          </a:xfrm>
          <a:prstGeom prst="round1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কিছু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/</a:t>
            </a:r>
            <a:r>
              <a:rPr lang="en-US" sz="3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7" name="Bevel 16"/>
          <p:cNvSpPr/>
          <p:nvPr/>
        </p:nvSpPr>
        <p:spPr>
          <a:xfrm>
            <a:off x="279401" y="4745613"/>
            <a:ext cx="5181600" cy="685800"/>
          </a:xfrm>
          <a:prstGeom prst="bevel">
            <a:avLst/>
          </a:prstGeom>
          <a:solidFill>
            <a:srgbClr val="1919E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err="1"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পদ</a:t>
            </a:r>
            <a:r>
              <a:rPr lang="en-US" sz="44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dirty="0" err="1">
                <a:latin typeface="NikoshBAN" pitchFamily="2" charset="0"/>
                <a:cs typeface="NikoshBAN" pitchFamily="2" charset="0"/>
              </a:rPr>
              <a:t>অনুপপত্তি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24-Point Star 17"/>
          <p:cNvSpPr/>
          <p:nvPr/>
        </p:nvSpPr>
        <p:spPr>
          <a:xfrm>
            <a:off x="6565779" y="2624705"/>
            <a:ext cx="3641360" cy="795852"/>
          </a:xfrm>
          <a:prstGeom prst="star24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অপ্রধান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পদ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285923" y="2467105"/>
            <a:ext cx="4155417" cy="1742927"/>
          </a:xfrm>
          <a:custGeom>
            <a:avLst/>
            <a:gdLst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1446836 w 4537276"/>
              <a:gd name="connsiteY19" fmla="*/ 1731352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1551008 w 4537276"/>
              <a:gd name="connsiteY22" fmla="*/ 167347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1446836 w 4537276"/>
              <a:gd name="connsiteY19" fmla="*/ 1731352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1493135 w 4537276"/>
              <a:gd name="connsiteY20" fmla="*/ 1719778 h 1742927"/>
              <a:gd name="connsiteX21" fmla="*/ 1516284 w 4537276"/>
              <a:gd name="connsiteY21" fmla="*/ 1696628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1493135 w 4537276"/>
              <a:gd name="connsiteY20" fmla="*/ 1719778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1562583 w 4537276"/>
              <a:gd name="connsiteY23" fmla="*/ 163875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1585732 w 4537276"/>
              <a:gd name="connsiteY24" fmla="*/ 1465135 h 1742927"/>
              <a:gd name="connsiteX25" fmla="*/ 1597307 w 4537276"/>
              <a:gd name="connsiteY25" fmla="*/ 1418836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1585732 w 4537276"/>
              <a:gd name="connsiteY24" fmla="*/ 1465135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1574157 w 4537276"/>
              <a:gd name="connsiteY27" fmla="*/ 119891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1585732 w 4537276"/>
              <a:gd name="connsiteY26" fmla="*/ 1233641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493135 w 4537276"/>
              <a:gd name="connsiteY30" fmla="*/ 1117894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527859 w 4537276"/>
              <a:gd name="connsiteY29" fmla="*/ 1129469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1539433 w 4537276"/>
              <a:gd name="connsiteY28" fmla="*/ 1164193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312517 w 4537276"/>
              <a:gd name="connsiteY82" fmla="*/ 504436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277793 w 4537276"/>
              <a:gd name="connsiteY81" fmla="*/ 481287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254643 w 4537276"/>
              <a:gd name="connsiteY79" fmla="*/ 353965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26621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277793 w 4537276"/>
              <a:gd name="connsiteY77" fmla="*/ 272942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289367 w 4537276"/>
              <a:gd name="connsiteY76" fmla="*/ 191920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358816 w 4537276"/>
              <a:gd name="connsiteY81" fmla="*/ 458138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05113 w 4537276"/>
              <a:gd name="connsiteY79" fmla="*/ 400264 h 1742927"/>
              <a:gd name="connsiteX80" fmla="*/ 266218 w 4537276"/>
              <a:gd name="connsiteY80" fmla="*/ 446563 h 1742927"/>
              <a:gd name="connsiteX81" fmla="*/ 509287 w 4537276"/>
              <a:gd name="connsiteY81" fmla="*/ 492862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509287 w 4537276"/>
              <a:gd name="connsiteY81" fmla="*/ 492862 h 1742927"/>
              <a:gd name="connsiteX82" fmla="*/ 439838 w 4537276"/>
              <a:gd name="connsiteY82" fmla="*/ 539160 h 1742927"/>
              <a:gd name="connsiteX83" fmla="*/ 370390 w 4537276"/>
              <a:gd name="connsiteY83" fmla="*/ 550735 h 1742927"/>
              <a:gd name="connsiteX84" fmla="*/ 405114 w 4537276"/>
              <a:gd name="connsiteY84" fmla="*/ 585459 h 1742927"/>
              <a:gd name="connsiteX85" fmla="*/ 439838 w 4537276"/>
              <a:gd name="connsiteY85" fmla="*/ 597034 h 1742927"/>
              <a:gd name="connsiteX86" fmla="*/ 520861 w 4537276"/>
              <a:gd name="connsiteY86" fmla="*/ 643332 h 1742927"/>
              <a:gd name="connsiteX87" fmla="*/ 555585 w 4537276"/>
              <a:gd name="connsiteY87" fmla="*/ 666482 h 1742927"/>
              <a:gd name="connsiteX88" fmla="*/ 625033 w 4537276"/>
              <a:gd name="connsiteY88" fmla="*/ 689631 h 1742927"/>
              <a:gd name="connsiteX89" fmla="*/ 752355 w 4537276"/>
              <a:gd name="connsiteY89" fmla="*/ 793803 h 1742927"/>
              <a:gd name="connsiteX90" fmla="*/ 821803 w 4537276"/>
              <a:gd name="connsiteY90" fmla="*/ 816952 h 1742927"/>
              <a:gd name="connsiteX91" fmla="*/ 844952 w 4537276"/>
              <a:gd name="connsiteY91" fmla="*/ 840102 h 1742927"/>
              <a:gd name="connsiteX92" fmla="*/ 914400 w 4537276"/>
              <a:gd name="connsiteY92" fmla="*/ 863251 h 1742927"/>
              <a:gd name="connsiteX93" fmla="*/ 949124 w 4537276"/>
              <a:gd name="connsiteY93" fmla="*/ 874826 h 1742927"/>
              <a:gd name="connsiteX94" fmla="*/ 1030147 w 4537276"/>
              <a:gd name="connsiteY94" fmla="*/ 897975 h 1742927"/>
              <a:gd name="connsiteX95" fmla="*/ 2673752 w 4537276"/>
              <a:gd name="connsiteY95" fmla="*/ 886401 h 1742927"/>
              <a:gd name="connsiteX96" fmla="*/ 2731626 w 4537276"/>
              <a:gd name="connsiteY96" fmla="*/ 863251 h 1742927"/>
              <a:gd name="connsiteX97" fmla="*/ 2893671 w 4537276"/>
              <a:gd name="connsiteY97" fmla="*/ 851677 h 1742927"/>
              <a:gd name="connsiteX98" fmla="*/ 2997843 w 4537276"/>
              <a:gd name="connsiteY98" fmla="*/ 816952 h 1742927"/>
              <a:gd name="connsiteX99" fmla="*/ 3148314 w 4537276"/>
              <a:gd name="connsiteY99" fmla="*/ 805378 h 1742927"/>
              <a:gd name="connsiteX100" fmla="*/ 3252486 w 4537276"/>
              <a:gd name="connsiteY100" fmla="*/ 793803 h 1742927"/>
              <a:gd name="connsiteX101" fmla="*/ 3402957 w 4537276"/>
              <a:gd name="connsiteY101" fmla="*/ 782228 h 1742927"/>
              <a:gd name="connsiteX102" fmla="*/ 3680750 w 4537276"/>
              <a:gd name="connsiteY102" fmla="*/ 747504 h 1742927"/>
              <a:gd name="connsiteX103" fmla="*/ 3819646 w 4537276"/>
              <a:gd name="connsiteY103" fmla="*/ 724355 h 1742927"/>
              <a:gd name="connsiteX104" fmla="*/ 3970117 w 4537276"/>
              <a:gd name="connsiteY104" fmla="*/ 701206 h 1742927"/>
              <a:gd name="connsiteX105" fmla="*/ 4051140 w 4537276"/>
              <a:gd name="connsiteY105" fmla="*/ 678056 h 1742927"/>
              <a:gd name="connsiteX106" fmla="*/ 4120588 w 4537276"/>
              <a:gd name="connsiteY106" fmla="*/ 666482 h 1742927"/>
              <a:gd name="connsiteX107" fmla="*/ 4155312 w 4537276"/>
              <a:gd name="connsiteY107" fmla="*/ 654907 h 1742927"/>
              <a:gd name="connsiteX108" fmla="*/ 4363656 w 4537276"/>
              <a:gd name="connsiteY108" fmla="*/ 631758 h 1742927"/>
              <a:gd name="connsiteX109" fmla="*/ 4467828 w 4537276"/>
              <a:gd name="connsiteY109" fmla="*/ 608608 h 1742927"/>
              <a:gd name="connsiteX110" fmla="*/ 4537276 w 4537276"/>
              <a:gd name="connsiteY110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439838 w 4537276"/>
              <a:gd name="connsiteY86" fmla="*/ 597034 h 1742927"/>
              <a:gd name="connsiteX87" fmla="*/ 520861 w 4537276"/>
              <a:gd name="connsiteY87" fmla="*/ 643332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439838 w 4537276"/>
              <a:gd name="connsiteY86" fmla="*/ 597034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266218 w 4537276"/>
              <a:gd name="connsiteY80" fmla="*/ 44656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1226917 w 4537276"/>
              <a:gd name="connsiteY29" fmla="*/ 1164193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412112 w 4537276"/>
              <a:gd name="connsiteY31" fmla="*/ 1071596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331089 w 4537276"/>
              <a:gd name="connsiteY32" fmla="*/ 1048446 h 1742927"/>
              <a:gd name="connsiteX33" fmla="*/ 1296365 w 4537276"/>
              <a:gd name="connsiteY33" fmla="*/ 1036871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331089 w 4537276"/>
              <a:gd name="connsiteY32" fmla="*/ 1048446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405114 w 4537276"/>
              <a:gd name="connsiteY85" fmla="*/ 585459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370390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439838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41124 w 4537276"/>
              <a:gd name="connsiteY81" fmla="*/ 449715 h 1742927"/>
              <a:gd name="connsiteX82" fmla="*/ 509287 w 4537276"/>
              <a:gd name="connsiteY82" fmla="*/ 492862 h 1742927"/>
              <a:gd name="connsiteX83" fmla="*/ 590309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537276"/>
              <a:gd name="connsiteY0" fmla="*/ 840102 h 1742927"/>
              <a:gd name="connsiteX1" fmla="*/ 219919 w 4537276"/>
              <a:gd name="connsiteY1" fmla="*/ 921125 h 1742927"/>
              <a:gd name="connsiteX2" fmla="*/ 208345 w 4537276"/>
              <a:gd name="connsiteY2" fmla="*/ 955849 h 1742927"/>
              <a:gd name="connsiteX3" fmla="*/ 127322 w 4537276"/>
              <a:gd name="connsiteY3" fmla="*/ 978998 h 1742927"/>
              <a:gd name="connsiteX4" fmla="*/ 104173 w 4537276"/>
              <a:gd name="connsiteY4" fmla="*/ 1048446 h 1742927"/>
              <a:gd name="connsiteX5" fmla="*/ 92598 w 4537276"/>
              <a:gd name="connsiteY5" fmla="*/ 1083170 h 1742927"/>
              <a:gd name="connsiteX6" fmla="*/ 46299 w 4537276"/>
              <a:gd name="connsiteY6" fmla="*/ 1129469 h 1742927"/>
              <a:gd name="connsiteX7" fmla="*/ 34724 w 4537276"/>
              <a:gd name="connsiteY7" fmla="*/ 1164193 h 1742927"/>
              <a:gd name="connsiteX8" fmla="*/ 11575 w 4537276"/>
              <a:gd name="connsiteY8" fmla="*/ 1210492 h 1742927"/>
              <a:gd name="connsiteX9" fmla="*/ 0 w 4537276"/>
              <a:gd name="connsiteY9" fmla="*/ 1360963 h 1742927"/>
              <a:gd name="connsiteX10" fmla="*/ 23150 w 4537276"/>
              <a:gd name="connsiteY10" fmla="*/ 1534583 h 1742927"/>
              <a:gd name="connsiteX11" fmla="*/ 46299 w 4537276"/>
              <a:gd name="connsiteY11" fmla="*/ 1569307 h 1742927"/>
              <a:gd name="connsiteX12" fmla="*/ 92598 w 4537276"/>
              <a:gd name="connsiteY12" fmla="*/ 1627180 h 1742927"/>
              <a:gd name="connsiteX13" fmla="*/ 115747 w 4537276"/>
              <a:gd name="connsiteY13" fmla="*/ 1661904 h 1742927"/>
              <a:gd name="connsiteX14" fmla="*/ 150471 w 4537276"/>
              <a:gd name="connsiteY14" fmla="*/ 1673479 h 1742927"/>
              <a:gd name="connsiteX15" fmla="*/ 196770 w 4537276"/>
              <a:gd name="connsiteY15" fmla="*/ 1696628 h 1742927"/>
              <a:gd name="connsiteX16" fmla="*/ 254643 w 4537276"/>
              <a:gd name="connsiteY16" fmla="*/ 1708203 h 1742927"/>
              <a:gd name="connsiteX17" fmla="*/ 289367 w 4537276"/>
              <a:gd name="connsiteY17" fmla="*/ 1719778 h 1742927"/>
              <a:gd name="connsiteX18" fmla="*/ 370390 w 4537276"/>
              <a:gd name="connsiteY18" fmla="*/ 1742927 h 1742927"/>
              <a:gd name="connsiteX19" fmla="*/ 694482 w 4537276"/>
              <a:gd name="connsiteY19" fmla="*/ 1534583 h 1742927"/>
              <a:gd name="connsiteX20" fmla="*/ 775505 w 4537276"/>
              <a:gd name="connsiteY20" fmla="*/ 1326239 h 1742927"/>
              <a:gd name="connsiteX21" fmla="*/ 844953 w 4537276"/>
              <a:gd name="connsiteY21" fmla="*/ 1314664 h 1742927"/>
              <a:gd name="connsiteX22" fmla="*/ 706057 w 4537276"/>
              <a:gd name="connsiteY22" fmla="*/ 1499859 h 1742927"/>
              <a:gd name="connsiteX23" fmla="*/ 821804 w 4537276"/>
              <a:gd name="connsiteY23" fmla="*/ 1291515 h 1742927"/>
              <a:gd name="connsiteX24" fmla="*/ 729205 w 4537276"/>
              <a:gd name="connsiteY24" fmla="*/ 1303089 h 1742927"/>
              <a:gd name="connsiteX25" fmla="*/ 625034 w 4537276"/>
              <a:gd name="connsiteY25" fmla="*/ 1233641 h 1742927"/>
              <a:gd name="connsiteX26" fmla="*/ 995423 w 4537276"/>
              <a:gd name="connsiteY26" fmla="*/ 1175768 h 1742927"/>
              <a:gd name="connsiteX27" fmla="*/ 833377 w 4537276"/>
              <a:gd name="connsiteY27" fmla="*/ 1175767 h 1742927"/>
              <a:gd name="connsiteX28" fmla="*/ 995423 w 4537276"/>
              <a:gd name="connsiteY28" fmla="*/ 1198917 h 1742927"/>
              <a:gd name="connsiteX29" fmla="*/ 914400 w 4537276"/>
              <a:gd name="connsiteY29" fmla="*/ 1152618 h 1742927"/>
              <a:gd name="connsiteX30" fmla="*/ 1134319 w 4537276"/>
              <a:gd name="connsiteY30" fmla="*/ 1129468 h 1742927"/>
              <a:gd name="connsiteX31" fmla="*/ 1134319 w 4537276"/>
              <a:gd name="connsiteY31" fmla="*/ 1106321 h 1742927"/>
              <a:gd name="connsiteX32" fmla="*/ 1053296 w 4537276"/>
              <a:gd name="connsiteY32" fmla="*/ 1083171 h 1742927"/>
              <a:gd name="connsiteX33" fmla="*/ 1076446 w 4537276"/>
              <a:gd name="connsiteY33" fmla="*/ 1071595 h 1742927"/>
              <a:gd name="connsiteX34" fmla="*/ 1261641 w 4537276"/>
              <a:gd name="connsiteY34" fmla="*/ 1013722 h 1742927"/>
              <a:gd name="connsiteX35" fmla="*/ 1088021 w 4537276"/>
              <a:gd name="connsiteY35" fmla="*/ 978998 h 1742927"/>
              <a:gd name="connsiteX36" fmla="*/ 1018573 w 4537276"/>
              <a:gd name="connsiteY36" fmla="*/ 955849 h 1742927"/>
              <a:gd name="connsiteX37" fmla="*/ 983849 w 4537276"/>
              <a:gd name="connsiteY37" fmla="*/ 944274 h 1742927"/>
              <a:gd name="connsiteX38" fmla="*/ 949124 w 4537276"/>
              <a:gd name="connsiteY38" fmla="*/ 921125 h 1742927"/>
              <a:gd name="connsiteX39" fmla="*/ 833378 w 4537276"/>
              <a:gd name="connsiteY39" fmla="*/ 886401 h 1742927"/>
              <a:gd name="connsiteX40" fmla="*/ 798654 w 4537276"/>
              <a:gd name="connsiteY40" fmla="*/ 874826 h 1742927"/>
              <a:gd name="connsiteX41" fmla="*/ 729205 w 4537276"/>
              <a:gd name="connsiteY41" fmla="*/ 828527 h 1742927"/>
              <a:gd name="connsiteX42" fmla="*/ 694481 w 4537276"/>
              <a:gd name="connsiteY42" fmla="*/ 793803 h 1742927"/>
              <a:gd name="connsiteX43" fmla="*/ 636608 w 4537276"/>
              <a:gd name="connsiteY43" fmla="*/ 782228 h 1742927"/>
              <a:gd name="connsiteX44" fmla="*/ 462988 w 4537276"/>
              <a:gd name="connsiteY44" fmla="*/ 805378 h 1742927"/>
              <a:gd name="connsiteX45" fmla="*/ 393540 w 4537276"/>
              <a:gd name="connsiteY45" fmla="*/ 828527 h 1742927"/>
              <a:gd name="connsiteX46" fmla="*/ 358816 w 4537276"/>
              <a:gd name="connsiteY46" fmla="*/ 840102 h 1742927"/>
              <a:gd name="connsiteX47" fmla="*/ 405114 w 4537276"/>
              <a:gd name="connsiteY47" fmla="*/ 851677 h 1742927"/>
              <a:gd name="connsiteX48" fmla="*/ 451413 w 4537276"/>
              <a:gd name="connsiteY48" fmla="*/ 793803 h 1742927"/>
              <a:gd name="connsiteX49" fmla="*/ 544011 w 4537276"/>
              <a:gd name="connsiteY49" fmla="*/ 770654 h 1742927"/>
              <a:gd name="connsiteX50" fmla="*/ 590309 w 4537276"/>
              <a:gd name="connsiteY50" fmla="*/ 759079 h 1742927"/>
              <a:gd name="connsiteX51" fmla="*/ 717631 w 4537276"/>
              <a:gd name="connsiteY51" fmla="*/ 735930 h 1742927"/>
              <a:gd name="connsiteX52" fmla="*/ 960699 w 4537276"/>
              <a:gd name="connsiteY52" fmla="*/ 712780 h 1742927"/>
              <a:gd name="connsiteX53" fmla="*/ 995423 w 4537276"/>
              <a:gd name="connsiteY53" fmla="*/ 689631 h 1742927"/>
              <a:gd name="connsiteX54" fmla="*/ 1076446 w 4537276"/>
              <a:gd name="connsiteY54" fmla="*/ 678056 h 1742927"/>
              <a:gd name="connsiteX55" fmla="*/ 1203767 w 4537276"/>
              <a:gd name="connsiteY55" fmla="*/ 689631 h 1742927"/>
              <a:gd name="connsiteX56" fmla="*/ 1238492 w 4537276"/>
              <a:gd name="connsiteY56" fmla="*/ 701206 h 1742927"/>
              <a:gd name="connsiteX57" fmla="*/ 1307940 w 4537276"/>
              <a:gd name="connsiteY57" fmla="*/ 712780 h 1742927"/>
              <a:gd name="connsiteX58" fmla="*/ 1400537 w 4537276"/>
              <a:gd name="connsiteY58" fmla="*/ 735930 h 1742927"/>
              <a:gd name="connsiteX59" fmla="*/ 1574157 w 4537276"/>
              <a:gd name="connsiteY59" fmla="*/ 724355 h 1742927"/>
              <a:gd name="connsiteX60" fmla="*/ 1724628 w 4537276"/>
              <a:gd name="connsiteY60" fmla="*/ 689631 h 1742927"/>
              <a:gd name="connsiteX61" fmla="*/ 1794076 w 4537276"/>
              <a:gd name="connsiteY61" fmla="*/ 666482 h 1742927"/>
              <a:gd name="connsiteX62" fmla="*/ 1863524 w 4537276"/>
              <a:gd name="connsiteY62" fmla="*/ 620183 h 1742927"/>
              <a:gd name="connsiteX63" fmla="*/ 1863524 w 4537276"/>
              <a:gd name="connsiteY63" fmla="*/ 377115 h 1742927"/>
              <a:gd name="connsiteX64" fmla="*/ 1817226 w 4537276"/>
              <a:gd name="connsiteY64" fmla="*/ 307666 h 1742927"/>
              <a:gd name="connsiteX65" fmla="*/ 1794076 w 4537276"/>
              <a:gd name="connsiteY65" fmla="*/ 261368 h 1742927"/>
              <a:gd name="connsiteX66" fmla="*/ 1782502 w 4537276"/>
              <a:gd name="connsiteY66" fmla="*/ 226644 h 1742927"/>
              <a:gd name="connsiteX67" fmla="*/ 1759352 w 4537276"/>
              <a:gd name="connsiteY67" fmla="*/ 203494 h 1742927"/>
              <a:gd name="connsiteX68" fmla="*/ 1689904 w 4537276"/>
              <a:gd name="connsiteY68" fmla="*/ 145621 h 1742927"/>
              <a:gd name="connsiteX69" fmla="*/ 1620456 w 4537276"/>
              <a:gd name="connsiteY69" fmla="*/ 122471 h 1742927"/>
              <a:gd name="connsiteX70" fmla="*/ 1585732 w 4537276"/>
              <a:gd name="connsiteY70" fmla="*/ 110897 h 1742927"/>
              <a:gd name="connsiteX71" fmla="*/ 706056 w 4537276"/>
              <a:gd name="connsiteY71" fmla="*/ 64598 h 1742927"/>
              <a:gd name="connsiteX72" fmla="*/ 497712 w 4537276"/>
              <a:gd name="connsiteY72" fmla="*/ 76173 h 1742927"/>
              <a:gd name="connsiteX73" fmla="*/ 462988 w 4537276"/>
              <a:gd name="connsiteY73" fmla="*/ 87747 h 1742927"/>
              <a:gd name="connsiteX74" fmla="*/ 393540 w 4537276"/>
              <a:gd name="connsiteY74" fmla="*/ 134046 h 1742927"/>
              <a:gd name="connsiteX75" fmla="*/ 358816 w 4537276"/>
              <a:gd name="connsiteY75" fmla="*/ 145621 h 1742927"/>
              <a:gd name="connsiteX76" fmla="*/ 428263 w 4537276"/>
              <a:gd name="connsiteY76" fmla="*/ 203495 h 1742927"/>
              <a:gd name="connsiteX77" fmla="*/ 405114 w 4537276"/>
              <a:gd name="connsiteY77" fmla="*/ 261368 h 1742927"/>
              <a:gd name="connsiteX78" fmla="*/ 439838 w 4537276"/>
              <a:gd name="connsiteY78" fmla="*/ 307666 h 1742927"/>
              <a:gd name="connsiteX79" fmla="*/ 474561 w 4537276"/>
              <a:gd name="connsiteY79" fmla="*/ 400264 h 1742927"/>
              <a:gd name="connsiteX80" fmla="*/ 393540 w 4537276"/>
              <a:gd name="connsiteY80" fmla="*/ 469713 h 1742927"/>
              <a:gd name="connsiteX81" fmla="*/ 475848 w 4537276"/>
              <a:gd name="connsiteY81" fmla="*/ 438140 h 1742927"/>
              <a:gd name="connsiteX82" fmla="*/ 509287 w 4537276"/>
              <a:gd name="connsiteY82" fmla="*/ 492862 h 1742927"/>
              <a:gd name="connsiteX83" fmla="*/ 590309 w 4537276"/>
              <a:gd name="connsiteY83" fmla="*/ 539160 h 1742927"/>
              <a:gd name="connsiteX84" fmla="*/ 520861 w 4537276"/>
              <a:gd name="connsiteY84" fmla="*/ 550735 h 1742927"/>
              <a:gd name="connsiteX85" fmla="*/ 532436 w 4537276"/>
              <a:gd name="connsiteY85" fmla="*/ 597034 h 1742927"/>
              <a:gd name="connsiteX86" fmla="*/ 590309 w 4537276"/>
              <a:gd name="connsiteY86" fmla="*/ 585459 h 1742927"/>
              <a:gd name="connsiteX87" fmla="*/ 578735 w 4537276"/>
              <a:gd name="connsiteY87" fmla="*/ 654907 h 1742927"/>
              <a:gd name="connsiteX88" fmla="*/ 555585 w 4537276"/>
              <a:gd name="connsiteY88" fmla="*/ 666482 h 1742927"/>
              <a:gd name="connsiteX89" fmla="*/ 625033 w 4537276"/>
              <a:gd name="connsiteY89" fmla="*/ 689631 h 1742927"/>
              <a:gd name="connsiteX90" fmla="*/ 752355 w 4537276"/>
              <a:gd name="connsiteY90" fmla="*/ 793803 h 1742927"/>
              <a:gd name="connsiteX91" fmla="*/ 821803 w 4537276"/>
              <a:gd name="connsiteY91" fmla="*/ 816952 h 1742927"/>
              <a:gd name="connsiteX92" fmla="*/ 844952 w 4537276"/>
              <a:gd name="connsiteY92" fmla="*/ 840102 h 1742927"/>
              <a:gd name="connsiteX93" fmla="*/ 914400 w 4537276"/>
              <a:gd name="connsiteY93" fmla="*/ 863251 h 1742927"/>
              <a:gd name="connsiteX94" fmla="*/ 949124 w 4537276"/>
              <a:gd name="connsiteY94" fmla="*/ 874826 h 1742927"/>
              <a:gd name="connsiteX95" fmla="*/ 1030147 w 4537276"/>
              <a:gd name="connsiteY95" fmla="*/ 897975 h 1742927"/>
              <a:gd name="connsiteX96" fmla="*/ 2673752 w 4537276"/>
              <a:gd name="connsiteY96" fmla="*/ 886401 h 1742927"/>
              <a:gd name="connsiteX97" fmla="*/ 2731626 w 4537276"/>
              <a:gd name="connsiteY97" fmla="*/ 863251 h 1742927"/>
              <a:gd name="connsiteX98" fmla="*/ 2893671 w 4537276"/>
              <a:gd name="connsiteY98" fmla="*/ 851677 h 1742927"/>
              <a:gd name="connsiteX99" fmla="*/ 2997843 w 4537276"/>
              <a:gd name="connsiteY99" fmla="*/ 816952 h 1742927"/>
              <a:gd name="connsiteX100" fmla="*/ 3148314 w 4537276"/>
              <a:gd name="connsiteY100" fmla="*/ 805378 h 1742927"/>
              <a:gd name="connsiteX101" fmla="*/ 3252486 w 4537276"/>
              <a:gd name="connsiteY101" fmla="*/ 793803 h 1742927"/>
              <a:gd name="connsiteX102" fmla="*/ 3402957 w 4537276"/>
              <a:gd name="connsiteY102" fmla="*/ 782228 h 1742927"/>
              <a:gd name="connsiteX103" fmla="*/ 3680750 w 4537276"/>
              <a:gd name="connsiteY103" fmla="*/ 747504 h 1742927"/>
              <a:gd name="connsiteX104" fmla="*/ 3819646 w 4537276"/>
              <a:gd name="connsiteY104" fmla="*/ 724355 h 1742927"/>
              <a:gd name="connsiteX105" fmla="*/ 3970117 w 4537276"/>
              <a:gd name="connsiteY105" fmla="*/ 701206 h 1742927"/>
              <a:gd name="connsiteX106" fmla="*/ 4051140 w 4537276"/>
              <a:gd name="connsiteY106" fmla="*/ 678056 h 1742927"/>
              <a:gd name="connsiteX107" fmla="*/ 4120588 w 4537276"/>
              <a:gd name="connsiteY107" fmla="*/ 666482 h 1742927"/>
              <a:gd name="connsiteX108" fmla="*/ 4155312 w 4537276"/>
              <a:gd name="connsiteY108" fmla="*/ 654907 h 1742927"/>
              <a:gd name="connsiteX109" fmla="*/ 4363656 w 4537276"/>
              <a:gd name="connsiteY109" fmla="*/ 631758 h 1742927"/>
              <a:gd name="connsiteX110" fmla="*/ 4467828 w 4537276"/>
              <a:gd name="connsiteY110" fmla="*/ 608608 h 1742927"/>
              <a:gd name="connsiteX111" fmla="*/ 4537276 w 4537276"/>
              <a:gd name="connsiteY111" fmla="*/ 597034 h 1742927"/>
              <a:gd name="connsiteX0" fmla="*/ 312517 w 4490249"/>
              <a:gd name="connsiteY0" fmla="*/ 840102 h 1742927"/>
              <a:gd name="connsiteX1" fmla="*/ 219919 w 4490249"/>
              <a:gd name="connsiteY1" fmla="*/ 921125 h 1742927"/>
              <a:gd name="connsiteX2" fmla="*/ 208345 w 4490249"/>
              <a:gd name="connsiteY2" fmla="*/ 955849 h 1742927"/>
              <a:gd name="connsiteX3" fmla="*/ 127322 w 4490249"/>
              <a:gd name="connsiteY3" fmla="*/ 978998 h 1742927"/>
              <a:gd name="connsiteX4" fmla="*/ 104173 w 4490249"/>
              <a:gd name="connsiteY4" fmla="*/ 1048446 h 1742927"/>
              <a:gd name="connsiteX5" fmla="*/ 92598 w 4490249"/>
              <a:gd name="connsiteY5" fmla="*/ 1083170 h 1742927"/>
              <a:gd name="connsiteX6" fmla="*/ 46299 w 4490249"/>
              <a:gd name="connsiteY6" fmla="*/ 1129469 h 1742927"/>
              <a:gd name="connsiteX7" fmla="*/ 34724 w 4490249"/>
              <a:gd name="connsiteY7" fmla="*/ 1164193 h 1742927"/>
              <a:gd name="connsiteX8" fmla="*/ 11575 w 4490249"/>
              <a:gd name="connsiteY8" fmla="*/ 1210492 h 1742927"/>
              <a:gd name="connsiteX9" fmla="*/ 0 w 4490249"/>
              <a:gd name="connsiteY9" fmla="*/ 1360963 h 1742927"/>
              <a:gd name="connsiteX10" fmla="*/ 23150 w 4490249"/>
              <a:gd name="connsiteY10" fmla="*/ 1534583 h 1742927"/>
              <a:gd name="connsiteX11" fmla="*/ 46299 w 4490249"/>
              <a:gd name="connsiteY11" fmla="*/ 1569307 h 1742927"/>
              <a:gd name="connsiteX12" fmla="*/ 92598 w 4490249"/>
              <a:gd name="connsiteY12" fmla="*/ 1627180 h 1742927"/>
              <a:gd name="connsiteX13" fmla="*/ 115747 w 4490249"/>
              <a:gd name="connsiteY13" fmla="*/ 1661904 h 1742927"/>
              <a:gd name="connsiteX14" fmla="*/ 150471 w 4490249"/>
              <a:gd name="connsiteY14" fmla="*/ 1673479 h 1742927"/>
              <a:gd name="connsiteX15" fmla="*/ 196770 w 4490249"/>
              <a:gd name="connsiteY15" fmla="*/ 1696628 h 1742927"/>
              <a:gd name="connsiteX16" fmla="*/ 254643 w 4490249"/>
              <a:gd name="connsiteY16" fmla="*/ 1708203 h 1742927"/>
              <a:gd name="connsiteX17" fmla="*/ 289367 w 4490249"/>
              <a:gd name="connsiteY17" fmla="*/ 1719778 h 1742927"/>
              <a:gd name="connsiteX18" fmla="*/ 370390 w 4490249"/>
              <a:gd name="connsiteY18" fmla="*/ 1742927 h 1742927"/>
              <a:gd name="connsiteX19" fmla="*/ 694482 w 4490249"/>
              <a:gd name="connsiteY19" fmla="*/ 1534583 h 1742927"/>
              <a:gd name="connsiteX20" fmla="*/ 775505 w 4490249"/>
              <a:gd name="connsiteY20" fmla="*/ 1326239 h 1742927"/>
              <a:gd name="connsiteX21" fmla="*/ 844953 w 4490249"/>
              <a:gd name="connsiteY21" fmla="*/ 1314664 h 1742927"/>
              <a:gd name="connsiteX22" fmla="*/ 706057 w 4490249"/>
              <a:gd name="connsiteY22" fmla="*/ 1499859 h 1742927"/>
              <a:gd name="connsiteX23" fmla="*/ 821804 w 4490249"/>
              <a:gd name="connsiteY23" fmla="*/ 1291515 h 1742927"/>
              <a:gd name="connsiteX24" fmla="*/ 729205 w 4490249"/>
              <a:gd name="connsiteY24" fmla="*/ 1303089 h 1742927"/>
              <a:gd name="connsiteX25" fmla="*/ 625034 w 4490249"/>
              <a:gd name="connsiteY25" fmla="*/ 1233641 h 1742927"/>
              <a:gd name="connsiteX26" fmla="*/ 995423 w 4490249"/>
              <a:gd name="connsiteY26" fmla="*/ 1175768 h 1742927"/>
              <a:gd name="connsiteX27" fmla="*/ 833377 w 4490249"/>
              <a:gd name="connsiteY27" fmla="*/ 1175767 h 1742927"/>
              <a:gd name="connsiteX28" fmla="*/ 995423 w 4490249"/>
              <a:gd name="connsiteY28" fmla="*/ 1198917 h 1742927"/>
              <a:gd name="connsiteX29" fmla="*/ 914400 w 4490249"/>
              <a:gd name="connsiteY29" fmla="*/ 1152618 h 1742927"/>
              <a:gd name="connsiteX30" fmla="*/ 1134319 w 4490249"/>
              <a:gd name="connsiteY30" fmla="*/ 1129468 h 1742927"/>
              <a:gd name="connsiteX31" fmla="*/ 1134319 w 4490249"/>
              <a:gd name="connsiteY31" fmla="*/ 1106321 h 1742927"/>
              <a:gd name="connsiteX32" fmla="*/ 1053296 w 4490249"/>
              <a:gd name="connsiteY32" fmla="*/ 1083171 h 1742927"/>
              <a:gd name="connsiteX33" fmla="*/ 1076446 w 4490249"/>
              <a:gd name="connsiteY33" fmla="*/ 1071595 h 1742927"/>
              <a:gd name="connsiteX34" fmla="*/ 1261641 w 4490249"/>
              <a:gd name="connsiteY34" fmla="*/ 1013722 h 1742927"/>
              <a:gd name="connsiteX35" fmla="*/ 1088021 w 4490249"/>
              <a:gd name="connsiteY35" fmla="*/ 978998 h 1742927"/>
              <a:gd name="connsiteX36" fmla="*/ 1018573 w 4490249"/>
              <a:gd name="connsiteY36" fmla="*/ 955849 h 1742927"/>
              <a:gd name="connsiteX37" fmla="*/ 983849 w 4490249"/>
              <a:gd name="connsiteY37" fmla="*/ 944274 h 1742927"/>
              <a:gd name="connsiteX38" fmla="*/ 949124 w 4490249"/>
              <a:gd name="connsiteY38" fmla="*/ 921125 h 1742927"/>
              <a:gd name="connsiteX39" fmla="*/ 833378 w 4490249"/>
              <a:gd name="connsiteY39" fmla="*/ 886401 h 1742927"/>
              <a:gd name="connsiteX40" fmla="*/ 798654 w 4490249"/>
              <a:gd name="connsiteY40" fmla="*/ 874826 h 1742927"/>
              <a:gd name="connsiteX41" fmla="*/ 729205 w 4490249"/>
              <a:gd name="connsiteY41" fmla="*/ 828527 h 1742927"/>
              <a:gd name="connsiteX42" fmla="*/ 694481 w 4490249"/>
              <a:gd name="connsiteY42" fmla="*/ 793803 h 1742927"/>
              <a:gd name="connsiteX43" fmla="*/ 636608 w 4490249"/>
              <a:gd name="connsiteY43" fmla="*/ 782228 h 1742927"/>
              <a:gd name="connsiteX44" fmla="*/ 462988 w 4490249"/>
              <a:gd name="connsiteY44" fmla="*/ 805378 h 1742927"/>
              <a:gd name="connsiteX45" fmla="*/ 393540 w 4490249"/>
              <a:gd name="connsiteY45" fmla="*/ 828527 h 1742927"/>
              <a:gd name="connsiteX46" fmla="*/ 358816 w 4490249"/>
              <a:gd name="connsiteY46" fmla="*/ 840102 h 1742927"/>
              <a:gd name="connsiteX47" fmla="*/ 405114 w 4490249"/>
              <a:gd name="connsiteY47" fmla="*/ 851677 h 1742927"/>
              <a:gd name="connsiteX48" fmla="*/ 451413 w 4490249"/>
              <a:gd name="connsiteY48" fmla="*/ 793803 h 1742927"/>
              <a:gd name="connsiteX49" fmla="*/ 544011 w 4490249"/>
              <a:gd name="connsiteY49" fmla="*/ 770654 h 1742927"/>
              <a:gd name="connsiteX50" fmla="*/ 590309 w 4490249"/>
              <a:gd name="connsiteY50" fmla="*/ 759079 h 1742927"/>
              <a:gd name="connsiteX51" fmla="*/ 717631 w 4490249"/>
              <a:gd name="connsiteY51" fmla="*/ 735930 h 1742927"/>
              <a:gd name="connsiteX52" fmla="*/ 960699 w 4490249"/>
              <a:gd name="connsiteY52" fmla="*/ 712780 h 1742927"/>
              <a:gd name="connsiteX53" fmla="*/ 995423 w 4490249"/>
              <a:gd name="connsiteY53" fmla="*/ 689631 h 1742927"/>
              <a:gd name="connsiteX54" fmla="*/ 1076446 w 4490249"/>
              <a:gd name="connsiteY54" fmla="*/ 678056 h 1742927"/>
              <a:gd name="connsiteX55" fmla="*/ 1203767 w 4490249"/>
              <a:gd name="connsiteY55" fmla="*/ 689631 h 1742927"/>
              <a:gd name="connsiteX56" fmla="*/ 1238492 w 4490249"/>
              <a:gd name="connsiteY56" fmla="*/ 701206 h 1742927"/>
              <a:gd name="connsiteX57" fmla="*/ 1307940 w 4490249"/>
              <a:gd name="connsiteY57" fmla="*/ 712780 h 1742927"/>
              <a:gd name="connsiteX58" fmla="*/ 1400537 w 4490249"/>
              <a:gd name="connsiteY58" fmla="*/ 735930 h 1742927"/>
              <a:gd name="connsiteX59" fmla="*/ 1574157 w 4490249"/>
              <a:gd name="connsiteY59" fmla="*/ 724355 h 1742927"/>
              <a:gd name="connsiteX60" fmla="*/ 1724628 w 4490249"/>
              <a:gd name="connsiteY60" fmla="*/ 689631 h 1742927"/>
              <a:gd name="connsiteX61" fmla="*/ 1794076 w 4490249"/>
              <a:gd name="connsiteY61" fmla="*/ 666482 h 1742927"/>
              <a:gd name="connsiteX62" fmla="*/ 1863524 w 4490249"/>
              <a:gd name="connsiteY62" fmla="*/ 620183 h 1742927"/>
              <a:gd name="connsiteX63" fmla="*/ 1863524 w 4490249"/>
              <a:gd name="connsiteY63" fmla="*/ 377115 h 1742927"/>
              <a:gd name="connsiteX64" fmla="*/ 1817226 w 4490249"/>
              <a:gd name="connsiteY64" fmla="*/ 307666 h 1742927"/>
              <a:gd name="connsiteX65" fmla="*/ 1794076 w 4490249"/>
              <a:gd name="connsiteY65" fmla="*/ 261368 h 1742927"/>
              <a:gd name="connsiteX66" fmla="*/ 1782502 w 4490249"/>
              <a:gd name="connsiteY66" fmla="*/ 226644 h 1742927"/>
              <a:gd name="connsiteX67" fmla="*/ 1759352 w 4490249"/>
              <a:gd name="connsiteY67" fmla="*/ 203494 h 1742927"/>
              <a:gd name="connsiteX68" fmla="*/ 1689904 w 4490249"/>
              <a:gd name="connsiteY68" fmla="*/ 145621 h 1742927"/>
              <a:gd name="connsiteX69" fmla="*/ 1620456 w 4490249"/>
              <a:gd name="connsiteY69" fmla="*/ 122471 h 1742927"/>
              <a:gd name="connsiteX70" fmla="*/ 1585732 w 4490249"/>
              <a:gd name="connsiteY70" fmla="*/ 110897 h 1742927"/>
              <a:gd name="connsiteX71" fmla="*/ 706056 w 4490249"/>
              <a:gd name="connsiteY71" fmla="*/ 64598 h 1742927"/>
              <a:gd name="connsiteX72" fmla="*/ 497712 w 4490249"/>
              <a:gd name="connsiteY72" fmla="*/ 76173 h 1742927"/>
              <a:gd name="connsiteX73" fmla="*/ 462988 w 4490249"/>
              <a:gd name="connsiteY73" fmla="*/ 87747 h 1742927"/>
              <a:gd name="connsiteX74" fmla="*/ 393540 w 4490249"/>
              <a:gd name="connsiteY74" fmla="*/ 134046 h 1742927"/>
              <a:gd name="connsiteX75" fmla="*/ 358816 w 4490249"/>
              <a:gd name="connsiteY75" fmla="*/ 145621 h 1742927"/>
              <a:gd name="connsiteX76" fmla="*/ 428263 w 4490249"/>
              <a:gd name="connsiteY76" fmla="*/ 203495 h 1742927"/>
              <a:gd name="connsiteX77" fmla="*/ 405114 w 4490249"/>
              <a:gd name="connsiteY77" fmla="*/ 261368 h 1742927"/>
              <a:gd name="connsiteX78" fmla="*/ 439838 w 4490249"/>
              <a:gd name="connsiteY78" fmla="*/ 307666 h 1742927"/>
              <a:gd name="connsiteX79" fmla="*/ 474561 w 4490249"/>
              <a:gd name="connsiteY79" fmla="*/ 400264 h 1742927"/>
              <a:gd name="connsiteX80" fmla="*/ 393540 w 4490249"/>
              <a:gd name="connsiteY80" fmla="*/ 469713 h 1742927"/>
              <a:gd name="connsiteX81" fmla="*/ 475848 w 4490249"/>
              <a:gd name="connsiteY81" fmla="*/ 438140 h 1742927"/>
              <a:gd name="connsiteX82" fmla="*/ 509287 w 4490249"/>
              <a:gd name="connsiteY82" fmla="*/ 492862 h 1742927"/>
              <a:gd name="connsiteX83" fmla="*/ 590309 w 4490249"/>
              <a:gd name="connsiteY83" fmla="*/ 539160 h 1742927"/>
              <a:gd name="connsiteX84" fmla="*/ 520861 w 4490249"/>
              <a:gd name="connsiteY84" fmla="*/ 550735 h 1742927"/>
              <a:gd name="connsiteX85" fmla="*/ 532436 w 4490249"/>
              <a:gd name="connsiteY85" fmla="*/ 597034 h 1742927"/>
              <a:gd name="connsiteX86" fmla="*/ 590309 w 4490249"/>
              <a:gd name="connsiteY86" fmla="*/ 585459 h 1742927"/>
              <a:gd name="connsiteX87" fmla="*/ 578735 w 4490249"/>
              <a:gd name="connsiteY87" fmla="*/ 654907 h 1742927"/>
              <a:gd name="connsiteX88" fmla="*/ 555585 w 4490249"/>
              <a:gd name="connsiteY88" fmla="*/ 666482 h 1742927"/>
              <a:gd name="connsiteX89" fmla="*/ 625033 w 4490249"/>
              <a:gd name="connsiteY89" fmla="*/ 689631 h 1742927"/>
              <a:gd name="connsiteX90" fmla="*/ 752355 w 4490249"/>
              <a:gd name="connsiteY90" fmla="*/ 793803 h 1742927"/>
              <a:gd name="connsiteX91" fmla="*/ 821803 w 4490249"/>
              <a:gd name="connsiteY91" fmla="*/ 816952 h 1742927"/>
              <a:gd name="connsiteX92" fmla="*/ 844952 w 4490249"/>
              <a:gd name="connsiteY92" fmla="*/ 840102 h 1742927"/>
              <a:gd name="connsiteX93" fmla="*/ 914400 w 4490249"/>
              <a:gd name="connsiteY93" fmla="*/ 863251 h 1742927"/>
              <a:gd name="connsiteX94" fmla="*/ 949124 w 4490249"/>
              <a:gd name="connsiteY94" fmla="*/ 874826 h 1742927"/>
              <a:gd name="connsiteX95" fmla="*/ 1030147 w 4490249"/>
              <a:gd name="connsiteY95" fmla="*/ 897975 h 1742927"/>
              <a:gd name="connsiteX96" fmla="*/ 2673752 w 4490249"/>
              <a:gd name="connsiteY96" fmla="*/ 886401 h 1742927"/>
              <a:gd name="connsiteX97" fmla="*/ 2731626 w 4490249"/>
              <a:gd name="connsiteY97" fmla="*/ 863251 h 1742927"/>
              <a:gd name="connsiteX98" fmla="*/ 2893671 w 4490249"/>
              <a:gd name="connsiteY98" fmla="*/ 851677 h 1742927"/>
              <a:gd name="connsiteX99" fmla="*/ 2997843 w 4490249"/>
              <a:gd name="connsiteY99" fmla="*/ 816952 h 1742927"/>
              <a:gd name="connsiteX100" fmla="*/ 3148314 w 4490249"/>
              <a:gd name="connsiteY100" fmla="*/ 805378 h 1742927"/>
              <a:gd name="connsiteX101" fmla="*/ 3252486 w 4490249"/>
              <a:gd name="connsiteY101" fmla="*/ 793803 h 1742927"/>
              <a:gd name="connsiteX102" fmla="*/ 3402957 w 4490249"/>
              <a:gd name="connsiteY102" fmla="*/ 782228 h 1742927"/>
              <a:gd name="connsiteX103" fmla="*/ 3680750 w 4490249"/>
              <a:gd name="connsiteY103" fmla="*/ 747504 h 1742927"/>
              <a:gd name="connsiteX104" fmla="*/ 3819646 w 4490249"/>
              <a:gd name="connsiteY104" fmla="*/ 724355 h 1742927"/>
              <a:gd name="connsiteX105" fmla="*/ 3970117 w 4490249"/>
              <a:gd name="connsiteY105" fmla="*/ 701206 h 1742927"/>
              <a:gd name="connsiteX106" fmla="*/ 4051140 w 4490249"/>
              <a:gd name="connsiteY106" fmla="*/ 678056 h 1742927"/>
              <a:gd name="connsiteX107" fmla="*/ 4120588 w 4490249"/>
              <a:gd name="connsiteY107" fmla="*/ 666482 h 1742927"/>
              <a:gd name="connsiteX108" fmla="*/ 4155312 w 4490249"/>
              <a:gd name="connsiteY108" fmla="*/ 654907 h 1742927"/>
              <a:gd name="connsiteX109" fmla="*/ 4363656 w 4490249"/>
              <a:gd name="connsiteY109" fmla="*/ 631758 h 1742927"/>
              <a:gd name="connsiteX110" fmla="*/ 4467828 w 4490249"/>
              <a:gd name="connsiteY110" fmla="*/ 608608 h 1742927"/>
              <a:gd name="connsiteX111" fmla="*/ 3970117 w 4490249"/>
              <a:gd name="connsiteY111" fmla="*/ 724355 h 1742927"/>
              <a:gd name="connsiteX0" fmla="*/ 312517 w 4372305"/>
              <a:gd name="connsiteY0" fmla="*/ 840102 h 1742927"/>
              <a:gd name="connsiteX1" fmla="*/ 219919 w 4372305"/>
              <a:gd name="connsiteY1" fmla="*/ 921125 h 1742927"/>
              <a:gd name="connsiteX2" fmla="*/ 208345 w 4372305"/>
              <a:gd name="connsiteY2" fmla="*/ 955849 h 1742927"/>
              <a:gd name="connsiteX3" fmla="*/ 127322 w 4372305"/>
              <a:gd name="connsiteY3" fmla="*/ 978998 h 1742927"/>
              <a:gd name="connsiteX4" fmla="*/ 104173 w 4372305"/>
              <a:gd name="connsiteY4" fmla="*/ 1048446 h 1742927"/>
              <a:gd name="connsiteX5" fmla="*/ 92598 w 4372305"/>
              <a:gd name="connsiteY5" fmla="*/ 1083170 h 1742927"/>
              <a:gd name="connsiteX6" fmla="*/ 46299 w 4372305"/>
              <a:gd name="connsiteY6" fmla="*/ 1129469 h 1742927"/>
              <a:gd name="connsiteX7" fmla="*/ 34724 w 4372305"/>
              <a:gd name="connsiteY7" fmla="*/ 1164193 h 1742927"/>
              <a:gd name="connsiteX8" fmla="*/ 11575 w 4372305"/>
              <a:gd name="connsiteY8" fmla="*/ 1210492 h 1742927"/>
              <a:gd name="connsiteX9" fmla="*/ 0 w 4372305"/>
              <a:gd name="connsiteY9" fmla="*/ 1360963 h 1742927"/>
              <a:gd name="connsiteX10" fmla="*/ 23150 w 4372305"/>
              <a:gd name="connsiteY10" fmla="*/ 1534583 h 1742927"/>
              <a:gd name="connsiteX11" fmla="*/ 46299 w 4372305"/>
              <a:gd name="connsiteY11" fmla="*/ 1569307 h 1742927"/>
              <a:gd name="connsiteX12" fmla="*/ 92598 w 4372305"/>
              <a:gd name="connsiteY12" fmla="*/ 1627180 h 1742927"/>
              <a:gd name="connsiteX13" fmla="*/ 115747 w 4372305"/>
              <a:gd name="connsiteY13" fmla="*/ 1661904 h 1742927"/>
              <a:gd name="connsiteX14" fmla="*/ 150471 w 4372305"/>
              <a:gd name="connsiteY14" fmla="*/ 1673479 h 1742927"/>
              <a:gd name="connsiteX15" fmla="*/ 196770 w 4372305"/>
              <a:gd name="connsiteY15" fmla="*/ 1696628 h 1742927"/>
              <a:gd name="connsiteX16" fmla="*/ 254643 w 4372305"/>
              <a:gd name="connsiteY16" fmla="*/ 1708203 h 1742927"/>
              <a:gd name="connsiteX17" fmla="*/ 289367 w 4372305"/>
              <a:gd name="connsiteY17" fmla="*/ 1719778 h 1742927"/>
              <a:gd name="connsiteX18" fmla="*/ 370390 w 4372305"/>
              <a:gd name="connsiteY18" fmla="*/ 1742927 h 1742927"/>
              <a:gd name="connsiteX19" fmla="*/ 694482 w 4372305"/>
              <a:gd name="connsiteY19" fmla="*/ 1534583 h 1742927"/>
              <a:gd name="connsiteX20" fmla="*/ 775505 w 4372305"/>
              <a:gd name="connsiteY20" fmla="*/ 1326239 h 1742927"/>
              <a:gd name="connsiteX21" fmla="*/ 844953 w 4372305"/>
              <a:gd name="connsiteY21" fmla="*/ 1314664 h 1742927"/>
              <a:gd name="connsiteX22" fmla="*/ 706057 w 4372305"/>
              <a:gd name="connsiteY22" fmla="*/ 1499859 h 1742927"/>
              <a:gd name="connsiteX23" fmla="*/ 821804 w 4372305"/>
              <a:gd name="connsiteY23" fmla="*/ 1291515 h 1742927"/>
              <a:gd name="connsiteX24" fmla="*/ 729205 w 4372305"/>
              <a:gd name="connsiteY24" fmla="*/ 1303089 h 1742927"/>
              <a:gd name="connsiteX25" fmla="*/ 625034 w 4372305"/>
              <a:gd name="connsiteY25" fmla="*/ 1233641 h 1742927"/>
              <a:gd name="connsiteX26" fmla="*/ 995423 w 4372305"/>
              <a:gd name="connsiteY26" fmla="*/ 1175768 h 1742927"/>
              <a:gd name="connsiteX27" fmla="*/ 833377 w 4372305"/>
              <a:gd name="connsiteY27" fmla="*/ 1175767 h 1742927"/>
              <a:gd name="connsiteX28" fmla="*/ 995423 w 4372305"/>
              <a:gd name="connsiteY28" fmla="*/ 1198917 h 1742927"/>
              <a:gd name="connsiteX29" fmla="*/ 914400 w 4372305"/>
              <a:gd name="connsiteY29" fmla="*/ 1152618 h 1742927"/>
              <a:gd name="connsiteX30" fmla="*/ 1134319 w 4372305"/>
              <a:gd name="connsiteY30" fmla="*/ 1129468 h 1742927"/>
              <a:gd name="connsiteX31" fmla="*/ 1134319 w 4372305"/>
              <a:gd name="connsiteY31" fmla="*/ 1106321 h 1742927"/>
              <a:gd name="connsiteX32" fmla="*/ 1053296 w 4372305"/>
              <a:gd name="connsiteY32" fmla="*/ 1083171 h 1742927"/>
              <a:gd name="connsiteX33" fmla="*/ 1076446 w 4372305"/>
              <a:gd name="connsiteY33" fmla="*/ 1071595 h 1742927"/>
              <a:gd name="connsiteX34" fmla="*/ 1261641 w 4372305"/>
              <a:gd name="connsiteY34" fmla="*/ 1013722 h 1742927"/>
              <a:gd name="connsiteX35" fmla="*/ 1088021 w 4372305"/>
              <a:gd name="connsiteY35" fmla="*/ 978998 h 1742927"/>
              <a:gd name="connsiteX36" fmla="*/ 1018573 w 4372305"/>
              <a:gd name="connsiteY36" fmla="*/ 955849 h 1742927"/>
              <a:gd name="connsiteX37" fmla="*/ 983849 w 4372305"/>
              <a:gd name="connsiteY37" fmla="*/ 944274 h 1742927"/>
              <a:gd name="connsiteX38" fmla="*/ 949124 w 4372305"/>
              <a:gd name="connsiteY38" fmla="*/ 921125 h 1742927"/>
              <a:gd name="connsiteX39" fmla="*/ 833378 w 4372305"/>
              <a:gd name="connsiteY39" fmla="*/ 886401 h 1742927"/>
              <a:gd name="connsiteX40" fmla="*/ 798654 w 4372305"/>
              <a:gd name="connsiteY40" fmla="*/ 874826 h 1742927"/>
              <a:gd name="connsiteX41" fmla="*/ 729205 w 4372305"/>
              <a:gd name="connsiteY41" fmla="*/ 828527 h 1742927"/>
              <a:gd name="connsiteX42" fmla="*/ 694481 w 4372305"/>
              <a:gd name="connsiteY42" fmla="*/ 793803 h 1742927"/>
              <a:gd name="connsiteX43" fmla="*/ 636608 w 4372305"/>
              <a:gd name="connsiteY43" fmla="*/ 782228 h 1742927"/>
              <a:gd name="connsiteX44" fmla="*/ 462988 w 4372305"/>
              <a:gd name="connsiteY44" fmla="*/ 805378 h 1742927"/>
              <a:gd name="connsiteX45" fmla="*/ 393540 w 4372305"/>
              <a:gd name="connsiteY45" fmla="*/ 828527 h 1742927"/>
              <a:gd name="connsiteX46" fmla="*/ 358816 w 4372305"/>
              <a:gd name="connsiteY46" fmla="*/ 840102 h 1742927"/>
              <a:gd name="connsiteX47" fmla="*/ 405114 w 4372305"/>
              <a:gd name="connsiteY47" fmla="*/ 851677 h 1742927"/>
              <a:gd name="connsiteX48" fmla="*/ 451413 w 4372305"/>
              <a:gd name="connsiteY48" fmla="*/ 793803 h 1742927"/>
              <a:gd name="connsiteX49" fmla="*/ 544011 w 4372305"/>
              <a:gd name="connsiteY49" fmla="*/ 770654 h 1742927"/>
              <a:gd name="connsiteX50" fmla="*/ 590309 w 4372305"/>
              <a:gd name="connsiteY50" fmla="*/ 759079 h 1742927"/>
              <a:gd name="connsiteX51" fmla="*/ 717631 w 4372305"/>
              <a:gd name="connsiteY51" fmla="*/ 735930 h 1742927"/>
              <a:gd name="connsiteX52" fmla="*/ 960699 w 4372305"/>
              <a:gd name="connsiteY52" fmla="*/ 712780 h 1742927"/>
              <a:gd name="connsiteX53" fmla="*/ 995423 w 4372305"/>
              <a:gd name="connsiteY53" fmla="*/ 689631 h 1742927"/>
              <a:gd name="connsiteX54" fmla="*/ 1076446 w 4372305"/>
              <a:gd name="connsiteY54" fmla="*/ 678056 h 1742927"/>
              <a:gd name="connsiteX55" fmla="*/ 1203767 w 4372305"/>
              <a:gd name="connsiteY55" fmla="*/ 689631 h 1742927"/>
              <a:gd name="connsiteX56" fmla="*/ 1238492 w 4372305"/>
              <a:gd name="connsiteY56" fmla="*/ 701206 h 1742927"/>
              <a:gd name="connsiteX57" fmla="*/ 1307940 w 4372305"/>
              <a:gd name="connsiteY57" fmla="*/ 712780 h 1742927"/>
              <a:gd name="connsiteX58" fmla="*/ 1400537 w 4372305"/>
              <a:gd name="connsiteY58" fmla="*/ 735930 h 1742927"/>
              <a:gd name="connsiteX59" fmla="*/ 1574157 w 4372305"/>
              <a:gd name="connsiteY59" fmla="*/ 724355 h 1742927"/>
              <a:gd name="connsiteX60" fmla="*/ 1724628 w 4372305"/>
              <a:gd name="connsiteY60" fmla="*/ 689631 h 1742927"/>
              <a:gd name="connsiteX61" fmla="*/ 1794076 w 4372305"/>
              <a:gd name="connsiteY61" fmla="*/ 666482 h 1742927"/>
              <a:gd name="connsiteX62" fmla="*/ 1863524 w 4372305"/>
              <a:gd name="connsiteY62" fmla="*/ 620183 h 1742927"/>
              <a:gd name="connsiteX63" fmla="*/ 1863524 w 4372305"/>
              <a:gd name="connsiteY63" fmla="*/ 377115 h 1742927"/>
              <a:gd name="connsiteX64" fmla="*/ 1817226 w 4372305"/>
              <a:gd name="connsiteY64" fmla="*/ 307666 h 1742927"/>
              <a:gd name="connsiteX65" fmla="*/ 1794076 w 4372305"/>
              <a:gd name="connsiteY65" fmla="*/ 261368 h 1742927"/>
              <a:gd name="connsiteX66" fmla="*/ 1782502 w 4372305"/>
              <a:gd name="connsiteY66" fmla="*/ 226644 h 1742927"/>
              <a:gd name="connsiteX67" fmla="*/ 1759352 w 4372305"/>
              <a:gd name="connsiteY67" fmla="*/ 203494 h 1742927"/>
              <a:gd name="connsiteX68" fmla="*/ 1689904 w 4372305"/>
              <a:gd name="connsiteY68" fmla="*/ 145621 h 1742927"/>
              <a:gd name="connsiteX69" fmla="*/ 1620456 w 4372305"/>
              <a:gd name="connsiteY69" fmla="*/ 122471 h 1742927"/>
              <a:gd name="connsiteX70" fmla="*/ 1585732 w 4372305"/>
              <a:gd name="connsiteY70" fmla="*/ 110897 h 1742927"/>
              <a:gd name="connsiteX71" fmla="*/ 706056 w 4372305"/>
              <a:gd name="connsiteY71" fmla="*/ 64598 h 1742927"/>
              <a:gd name="connsiteX72" fmla="*/ 497712 w 4372305"/>
              <a:gd name="connsiteY72" fmla="*/ 76173 h 1742927"/>
              <a:gd name="connsiteX73" fmla="*/ 462988 w 4372305"/>
              <a:gd name="connsiteY73" fmla="*/ 87747 h 1742927"/>
              <a:gd name="connsiteX74" fmla="*/ 393540 w 4372305"/>
              <a:gd name="connsiteY74" fmla="*/ 134046 h 1742927"/>
              <a:gd name="connsiteX75" fmla="*/ 358816 w 4372305"/>
              <a:gd name="connsiteY75" fmla="*/ 145621 h 1742927"/>
              <a:gd name="connsiteX76" fmla="*/ 428263 w 4372305"/>
              <a:gd name="connsiteY76" fmla="*/ 203495 h 1742927"/>
              <a:gd name="connsiteX77" fmla="*/ 405114 w 4372305"/>
              <a:gd name="connsiteY77" fmla="*/ 261368 h 1742927"/>
              <a:gd name="connsiteX78" fmla="*/ 439838 w 4372305"/>
              <a:gd name="connsiteY78" fmla="*/ 307666 h 1742927"/>
              <a:gd name="connsiteX79" fmla="*/ 474561 w 4372305"/>
              <a:gd name="connsiteY79" fmla="*/ 400264 h 1742927"/>
              <a:gd name="connsiteX80" fmla="*/ 393540 w 4372305"/>
              <a:gd name="connsiteY80" fmla="*/ 469713 h 1742927"/>
              <a:gd name="connsiteX81" fmla="*/ 475848 w 4372305"/>
              <a:gd name="connsiteY81" fmla="*/ 438140 h 1742927"/>
              <a:gd name="connsiteX82" fmla="*/ 509287 w 4372305"/>
              <a:gd name="connsiteY82" fmla="*/ 492862 h 1742927"/>
              <a:gd name="connsiteX83" fmla="*/ 590309 w 4372305"/>
              <a:gd name="connsiteY83" fmla="*/ 539160 h 1742927"/>
              <a:gd name="connsiteX84" fmla="*/ 520861 w 4372305"/>
              <a:gd name="connsiteY84" fmla="*/ 550735 h 1742927"/>
              <a:gd name="connsiteX85" fmla="*/ 532436 w 4372305"/>
              <a:gd name="connsiteY85" fmla="*/ 597034 h 1742927"/>
              <a:gd name="connsiteX86" fmla="*/ 590309 w 4372305"/>
              <a:gd name="connsiteY86" fmla="*/ 585459 h 1742927"/>
              <a:gd name="connsiteX87" fmla="*/ 578735 w 4372305"/>
              <a:gd name="connsiteY87" fmla="*/ 654907 h 1742927"/>
              <a:gd name="connsiteX88" fmla="*/ 555585 w 4372305"/>
              <a:gd name="connsiteY88" fmla="*/ 666482 h 1742927"/>
              <a:gd name="connsiteX89" fmla="*/ 625033 w 4372305"/>
              <a:gd name="connsiteY89" fmla="*/ 689631 h 1742927"/>
              <a:gd name="connsiteX90" fmla="*/ 752355 w 4372305"/>
              <a:gd name="connsiteY90" fmla="*/ 793803 h 1742927"/>
              <a:gd name="connsiteX91" fmla="*/ 821803 w 4372305"/>
              <a:gd name="connsiteY91" fmla="*/ 816952 h 1742927"/>
              <a:gd name="connsiteX92" fmla="*/ 844952 w 4372305"/>
              <a:gd name="connsiteY92" fmla="*/ 840102 h 1742927"/>
              <a:gd name="connsiteX93" fmla="*/ 914400 w 4372305"/>
              <a:gd name="connsiteY93" fmla="*/ 863251 h 1742927"/>
              <a:gd name="connsiteX94" fmla="*/ 949124 w 4372305"/>
              <a:gd name="connsiteY94" fmla="*/ 874826 h 1742927"/>
              <a:gd name="connsiteX95" fmla="*/ 1030147 w 4372305"/>
              <a:gd name="connsiteY95" fmla="*/ 897975 h 1742927"/>
              <a:gd name="connsiteX96" fmla="*/ 2673752 w 4372305"/>
              <a:gd name="connsiteY96" fmla="*/ 886401 h 1742927"/>
              <a:gd name="connsiteX97" fmla="*/ 2731626 w 4372305"/>
              <a:gd name="connsiteY97" fmla="*/ 863251 h 1742927"/>
              <a:gd name="connsiteX98" fmla="*/ 2893671 w 4372305"/>
              <a:gd name="connsiteY98" fmla="*/ 851677 h 1742927"/>
              <a:gd name="connsiteX99" fmla="*/ 2997843 w 4372305"/>
              <a:gd name="connsiteY99" fmla="*/ 816952 h 1742927"/>
              <a:gd name="connsiteX100" fmla="*/ 3148314 w 4372305"/>
              <a:gd name="connsiteY100" fmla="*/ 805378 h 1742927"/>
              <a:gd name="connsiteX101" fmla="*/ 3252486 w 4372305"/>
              <a:gd name="connsiteY101" fmla="*/ 793803 h 1742927"/>
              <a:gd name="connsiteX102" fmla="*/ 3402957 w 4372305"/>
              <a:gd name="connsiteY102" fmla="*/ 782228 h 1742927"/>
              <a:gd name="connsiteX103" fmla="*/ 3680750 w 4372305"/>
              <a:gd name="connsiteY103" fmla="*/ 747504 h 1742927"/>
              <a:gd name="connsiteX104" fmla="*/ 3819646 w 4372305"/>
              <a:gd name="connsiteY104" fmla="*/ 724355 h 1742927"/>
              <a:gd name="connsiteX105" fmla="*/ 3970117 w 4372305"/>
              <a:gd name="connsiteY105" fmla="*/ 701206 h 1742927"/>
              <a:gd name="connsiteX106" fmla="*/ 4051140 w 4372305"/>
              <a:gd name="connsiteY106" fmla="*/ 678056 h 1742927"/>
              <a:gd name="connsiteX107" fmla="*/ 4120588 w 4372305"/>
              <a:gd name="connsiteY107" fmla="*/ 666482 h 1742927"/>
              <a:gd name="connsiteX108" fmla="*/ 4155312 w 4372305"/>
              <a:gd name="connsiteY108" fmla="*/ 654907 h 1742927"/>
              <a:gd name="connsiteX109" fmla="*/ 4363656 w 4372305"/>
              <a:gd name="connsiteY109" fmla="*/ 631758 h 1742927"/>
              <a:gd name="connsiteX110" fmla="*/ 3900668 w 4372305"/>
              <a:gd name="connsiteY110" fmla="*/ 712780 h 1742927"/>
              <a:gd name="connsiteX111" fmla="*/ 3970117 w 4372305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694482 w 4155417"/>
              <a:gd name="connsiteY19" fmla="*/ 1534583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706057 w 4155417"/>
              <a:gd name="connsiteY22" fmla="*/ 1499859 h 1742927"/>
              <a:gd name="connsiteX23" fmla="*/ 821804 w 4155417"/>
              <a:gd name="connsiteY23" fmla="*/ 1291515 h 1742927"/>
              <a:gd name="connsiteX24" fmla="*/ 729205 w 4155417"/>
              <a:gd name="connsiteY24" fmla="*/ 1303089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1041722 w 4155417"/>
              <a:gd name="connsiteY19" fmla="*/ 1511433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706057 w 4155417"/>
              <a:gd name="connsiteY22" fmla="*/ 1499859 h 1742927"/>
              <a:gd name="connsiteX23" fmla="*/ 821804 w 4155417"/>
              <a:gd name="connsiteY23" fmla="*/ 1291515 h 1742927"/>
              <a:gd name="connsiteX24" fmla="*/ 729205 w 4155417"/>
              <a:gd name="connsiteY24" fmla="*/ 1303089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706057 w 4155417"/>
              <a:gd name="connsiteY22" fmla="*/ 1499859 h 1742927"/>
              <a:gd name="connsiteX23" fmla="*/ 821804 w 4155417"/>
              <a:gd name="connsiteY23" fmla="*/ 1291515 h 1742927"/>
              <a:gd name="connsiteX24" fmla="*/ 729205 w 4155417"/>
              <a:gd name="connsiteY24" fmla="*/ 1303089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706057 w 4155417"/>
              <a:gd name="connsiteY22" fmla="*/ 1499859 h 1742927"/>
              <a:gd name="connsiteX23" fmla="*/ 821804 w 4155417"/>
              <a:gd name="connsiteY23" fmla="*/ 1291515 h 1742927"/>
              <a:gd name="connsiteX24" fmla="*/ 1018572 w 4155417"/>
              <a:gd name="connsiteY24" fmla="*/ 1291515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1018573 w 4155417"/>
              <a:gd name="connsiteY22" fmla="*/ 1465135 h 1742927"/>
              <a:gd name="connsiteX23" fmla="*/ 821804 w 4155417"/>
              <a:gd name="connsiteY23" fmla="*/ 1291515 h 1742927"/>
              <a:gd name="connsiteX24" fmla="*/ 1018572 w 4155417"/>
              <a:gd name="connsiteY24" fmla="*/ 1291515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1018573 w 4155417"/>
              <a:gd name="connsiteY22" fmla="*/ 1465135 h 1742927"/>
              <a:gd name="connsiteX23" fmla="*/ 995424 w 4155417"/>
              <a:gd name="connsiteY23" fmla="*/ 1233641 h 1742927"/>
              <a:gd name="connsiteX24" fmla="*/ 1018572 w 4155417"/>
              <a:gd name="connsiteY24" fmla="*/ 1291515 h 1742927"/>
              <a:gd name="connsiteX25" fmla="*/ 625034 w 4155417"/>
              <a:gd name="connsiteY25" fmla="*/ 1233641 h 1742927"/>
              <a:gd name="connsiteX26" fmla="*/ 995423 w 4155417"/>
              <a:gd name="connsiteY26" fmla="*/ 1175768 h 1742927"/>
              <a:gd name="connsiteX27" fmla="*/ 833377 w 4155417"/>
              <a:gd name="connsiteY27" fmla="*/ 1175767 h 1742927"/>
              <a:gd name="connsiteX28" fmla="*/ 995423 w 4155417"/>
              <a:gd name="connsiteY28" fmla="*/ 1198917 h 1742927"/>
              <a:gd name="connsiteX29" fmla="*/ 914400 w 4155417"/>
              <a:gd name="connsiteY29" fmla="*/ 1152618 h 1742927"/>
              <a:gd name="connsiteX30" fmla="*/ 1134319 w 4155417"/>
              <a:gd name="connsiteY30" fmla="*/ 1129468 h 1742927"/>
              <a:gd name="connsiteX31" fmla="*/ 1134319 w 4155417"/>
              <a:gd name="connsiteY31" fmla="*/ 1106321 h 1742927"/>
              <a:gd name="connsiteX32" fmla="*/ 1053296 w 4155417"/>
              <a:gd name="connsiteY32" fmla="*/ 1083171 h 1742927"/>
              <a:gd name="connsiteX33" fmla="*/ 1076446 w 4155417"/>
              <a:gd name="connsiteY33" fmla="*/ 1071595 h 1742927"/>
              <a:gd name="connsiteX34" fmla="*/ 1261641 w 4155417"/>
              <a:gd name="connsiteY34" fmla="*/ 1013722 h 1742927"/>
              <a:gd name="connsiteX35" fmla="*/ 1088021 w 4155417"/>
              <a:gd name="connsiteY35" fmla="*/ 978998 h 1742927"/>
              <a:gd name="connsiteX36" fmla="*/ 1018573 w 4155417"/>
              <a:gd name="connsiteY36" fmla="*/ 955849 h 1742927"/>
              <a:gd name="connsiteX37" fmla="*/ 983849 w 4155417"/>
              <a:gd name="connsiteY37" fmla="*/ 944274 h 1742927"/>
              <a:gd name="connsiteX38" fmla="*/ 949124 w 4155417"/>
              <a:gd name="connsiteY38" fmla="*/ 921125 h 1742927"/>
              <a:gd name="connsiteX39" fmla="*/ 833378 w 4155417"/>
              <a:gd name="connsiteY39" fmla="*/ 886401 h 1742927"/>
              <a:gd name="connsiteX40" fmla="*/ 798654 w 4155417"/>
              <a:gd name="connsiteY40" fmla="*/ 874826 h 1742927"/>
              <a:gd name="connsiteX41" fmla="*/ 729205 w 4155417"/>
              <a:gd name="connsiteY41" fmla="*/ 828527 h 1742927"/>
              <a:gd name="connsiteX42" fmla="*/ 694481 w 4155417"/>
              <a:gd name="connsiteY42" fmla="*/ 793803 h 1742927"/>
              <a:gd name="connsiteX43" fmla="*/ 636608 w 4155417"/>
              <a:gd name="connsiteY43" fmla="*/ 782228 h 1742927"/>
              <a:gd name="connsiteX44" fmla="*/ 462988 w 4155417"/>
              <a:gd name="connsiteY44" fmla="*/ 805378 h 1742927"/>
              <a:gd name="connsiteX45" fmla="*/ 393540 w 4155417"/>
              <a:gd name="connsiteY45" fmla="*/ 828527 h 1742927"/>
              <a:gd name="connsiteX46" fmla="*/ 358816 w 4155417"/>
              <a:gd name="connsiteY46" fmla="*/ 840102 h 1742927"/>
              <a:gd name="connsiteX47" fmla="*/ 405114 w 4155417"/>
              <a:gd name="connsiteY47" fmla="*/ 851677 h 1742927"/>
              <a:gd name="connsiteX48" fmla="*/ 451413 w 4155417"/>
              <a:gd name="connsiteY48" fmla="*/ 793803 h 1742927"/>
              <a:gd name="connsiteX49" fmla="*/ 544011 w 4155417"/>
              <a:gd name="connsiteY49" fmla="*/ 770654 h 1742927"/>
              <a:gd name="connsiteX50" fmla="*/ 590309 w 4155417"/>
              <a:gd name="connsiteY50" fmla="*/ 759079 h 1742927"/>
              <a:gd name="connsiteX51" fmla="*/ 717631 w 4155417"/>
              <a:gd name="connsiteY51" fmla="*/ 735930 h 1742927"/>
              <a:gd name="connsiteX52" fmla="*/ 960699 w 4155417"/>
              <a:gd name="connsiteY52" fmla="*/ 712780 h 1742927"/>
              <a:gd name="connsiteX53" fmla="*/ 995423 w 4155417"/>
              <a:gd name="connsiteY53" fmla="*/ 689631 h 1742927"/>
              <a:gd name="connsiteX54" fmla="*/ 1076446 w 4155417"/>
              <a:gd name="connsiteY54" fmla="*/ 678056 h 1742927"/>
              <a:gd name="connsiteX55" fmla="*/ 1203767 w 4155417"/>
              <a:gd name="connsiteY55" fmla="*/ 689631 h 1742927"/>
              <a:gd name="connsiteX56" fmla="*/ 1238492 w 4155417"/>
              <a:gd name="connsiteY56" fmla="*/ 701206 h 1742927"/>
              <a:gd name="connsiteX57" fmla="*/ 1307940 w 4155417"/>
              <a:gd name="connsiteY57" fmla="*/ 712780 h 1742927"/>
              <a:gd name="connsiteX58" fmla="*/ 1400537 w 4155417"/>
              <a:gd name="connsiteY58" fmla="*/ 735930 h 1742927"/>
              <a:gd name="connsiteX59" fmla="*/ 1574157 w 4155417"/>
              <a:gd name="connsiteY59" fmla="*/ 724355 h 1742927"/>
              <a:gd name="connsiteX60" fmla="*/ 1724628 w 4155417"/>
              <a:gd name="connsiteY60" fmla="*/ 689631 h 1742927"/>
              <a:gd name="connsiteX61" fmla="*/ 1794076 w 4155417"/>
              <a:gd name="connsiteY61" fmla="*/ 666482 h 1742927"/>
              <a:gd name="connsiteX62" fmla="*/ 1863524 w 4155417"/>
              <a:gd name="connsiteY62" fmla="*/ 620183 h 1742927"/>
              <a:gd name="connsiteX63" fmla="*/ 1863524 w 4155417"/>
              <a:gd name="connsiteY63" fmla="*/ 377115 h 1742927"/>
              <a:gd name="connsiteX64" fmla="*/ 1817226 w 4155417"/>
              <a:gd name="connsiteY64" fmla="*/ 307666 h 1742927"/>
              <a:gd name="connsiteX65" fmla="*/ 1794076 w 4155417"/>
              <a:gd name="connsiteY65" fmla="*/ 261368 h 1742927"/>
              <a:gd name="connsiteX66" fmla="*/ 1782502 w 4155417"/>
              <a:gd name="connsiteY66" fmla="*/ 226644 h 1742927"/>
              <a:gd name="connsiteX67" fmla="*/ 1759352 w 4155417"/>
              <a:gd name="connsiteY67" fmla="*/ 203494 h 1742927"/>
              <a:gd name="connsiteX68" fmla="*/ 1689904 w 4155417"/>
              <a:gd name="connsiteY68" fmla="*/ 145621 h 1742927"/>
              <a:gd name="connsiteX69" fmla="*/ 1620456 w 4155417"/>
              <a:gd name="connsiteY69" fmla="*/ 122471 h 1742927"/>
              <a:gd name="connsiteX70" fmla="*/ 1585732 w 4155417"/>
              <a:gd name="connsiteY70" fmla="*/ 110897 h 1742927"/>
              <a:gd name="connsiteX71" fmla="*/ 706056 w 4155417"/>
              <a:gd name="connsiteY71" fmla="*/ 64598 h 1742927"/>
              <a:gd name="connsiteX72" fmla="*/ 497712 w 4155417"/>
              <a:gd name="connsiteY72" fmla="*/ 76173 h 1742927"/>
              <a:gd name="connsiteX73" fmla="*/ 462988 w 4155417"/>
              <a:gd name="connsiteY73" fmla="*/ 87747 h 1742927"/>
              <a:gd name="connsiteX74" fmla="*/ 393540 w 4155417"/>
              <a:gd name="connsiteY74" fmla="*/ 134046 h 1742927"/>
              <a:gd name="connsiteX75" fmla="*/ 358816 w 4155417"/>
              <a:gd name="connsiteY75" fmla="*/ 145621 h 1742927"/>
              <a:gd name="connsiteX76" fmla="*/ 428263 w 4155417"/>
              <a:gd name="connsiteY76" fmla="*/ 203495 h 1742927"/>
              <a:gd name="connsiteX77" fmla="*/ 405114 w 4155417"/>
              <a:gd name="connsiteY77" fmla="*/ 261368 h 1742927"/>
              <a:gd name="connsiteX78" fmla="*/ 439838 w 4155417"/>
              <a:gd name="connsiteY78" fmla="*/ 307666 h 1742927"/>
              <a:gd name="connsiteX79" fmla="*/ 474561 w 4155417"/>
              <a:gd name="connsiteY79" fmla="*/ 400264 h 1742927"/>
              <a:gd name="connsiteX80" fmla="*/ 393540 w 4155417"/>
              <a:gd name="connsiteY80" fmla="*/ 469713 h 1742927"/>
              <a:gd name="connsiteX81" fmla="*/ 475848 w 4155417"/>
              <a:gd name="connsiteY81" fmla="*/ 438140 h 1742927"/>
              <a:gd name="connsiteX82" fmla="*/ 509287 w 4155417"/>
              <a:gd name="connsiteY82" fmla="*/ 492862 h 1742927"/>
              <a:gd name="connsiteX83" fmla="*/ 590309 w 4155417"/>
              <a:gd name="connsiteY83" fmla="*/ 539160 h 1742927"/>
              <a:gd name="connsiteX84" fmla="*/ 520861 w 4155417"/>
              <a:gd name="connsiteY84" fmla="*/ 550735 h 1742927"/>
              <a:gd name="connsiteX85" fmla="*/ 532436 w 4155417"/>
              <a:gd name="connsiteY85" fmla="*/ 597034 h 1742927"/>
              <a:gd name="connsiteX86" fmla="*/ 590309 w 4155417"/>
              <a:gd name="connsiteY86" fmla="*/ 585459 h 1742927"/>
              <a:gd name="connsiteX87" fmla="*/ 578735 w 4155417"/>
              <a:gd name="connsiteY87" fmla="*/ 654907 h 1742927"/>
              <a:gd name="connsiteX88" fmla="*/ 555585 w 4155417"/>
              <a:gd name="connsiteY88" fmla="*/ 666482 h 1742927"/>
              <a:gd name="connsiteX89" fmla="*/ 625033 w 4155417"/>
              <a:gd name="connsiteY89" fmla="*/ 689631 h 1742927"/>
              <a:gd name="connsiteX90" fmla="*/ 752355 w 4155417"/>
              <a:gd name="connsiteY90" fmla="*/ 793803 h 1742927"/>
              <a:gd name="connsiteX91" fmla="*/ 821803 w 4155417"/>
              <a:gd name="connsiteY91" fmla="*/ 816952 h 1742927"/>
              <a:gd name="connsiteX92" fmla="*/ 844952 w 4155417"/>
              <a:gd name="connsiteY92" fmla="*/ 840102 h 1742927"/>
              <a:gd name="connsiteX93" fmla="*/ 914400 w 4155417"/>
              <a:gd name="connsiteY93" fmla="*/ 863251 h 1742927"/>
              <a:gd name="connsiteX94" fmla="*/ 949124 w 4155417"/>
              <a:gd name="connsiteY94" fmla="*/ 874826 h 1742927"/>
              <a:gd name="connsiteX95" fmla="*/ 1030147 w 4155417"/>
              <a:gd name="connsiteY95" fmla="*/ 897975 h 1742927"/>
              <a:gd name="connsiteX96" fmla="*/ 2673752 w 4155417"/>
              <a:gd name="connsiteY96" fmla="*/ 886401 h 1742927"/>
              <a:gd name="connsiteX97" fmla="*/ 2731626 w 4155417"/>
              <a:gd name="connsiteY97" fmla="*/ 863251 h 1742927"/>
              <a:gd name="connsiteX98" fmla="*/ 2893671 w 4155417"/>
              <a:gd name="connsiteY98" fmla="*/ 851677 h 1742927"/>
              <a:gd name="connsiteX99" fmla="*/ 2997843 w 4155417"/>
              <a:gd name="connsiteY99" fmla="*/ 816952 h 1742927"/>
              <a:gd name="connsiteX100" fmla="*/ 3148314 w 4155417"/>
              <a:gd name="connsiteY100" fmla="*/ 805378 h 1742927"/>
              <a:gd name="connsiteX101" fmla="*/ 3252486 w 4155417"/>
              <a:gd name="connsiteY101" fmla="*/ 793803 h 1742927"/>
              <a:gd name="connsiteX102" fmla="*/ 3402957 w 4155417"/>
              <a:gd name="connsiteY102" fmla="*/ 782228 h 1742927"/>
              <a:gd name="connsiteX103" fmla="*/ 3680750 w 4155417"/>
              <a:gd name="connsiteY103" fmla="*/ 747504 h 1742927"/>
              <a:gd name="connsiteX104" fmla="*/ 3819646 w 4155417"/>
              <a:gd name="connsiteY104" fmla="*/ 724355 h 1742927"/>
              <a:gd name="connsiteX105" fmla="*/ 3970117 w 4155417"/>
              <a:gd name="connsiteY105" fmla="*/ 701206 h 1742927"/>
              <a:gd name="connsiteX106" fmla="*/ 4051140 w 4155417"/>
              <a:gd name="connsiteY106" fmla="*/ 678056 h 1742927"/>
              <a:gd name="connsiteX107" fmla="*/ 4120588 w 4155417"/>
              <a:gd name="connsiteY107" fmla="*/ 666482 h 1742927"/>
              <a:gd name="connsiteX108" fmla="*/ 4155312 w 4155417"/>
              <a:gd name="connsiteY108" fmla="*/ 654907 h 1742927"/>
              <a:gd name="connsiteX109" fmla="*/ 4109013 w 4155417"/>
              <a:gd name="connsiteY109" fmla="*/ 666482 h 1742927"/>
              <a:gd name="connsiteX110" fmla="*/ 3900668 w 4155417"/>
              <a:gd name="connsiteY110" fmla="*/ 712780 h 1742927"/>
              <a:gd name="connsiteX111" fmla="*/ 3970117 w 4155417"/>
              <a:gd name="connsiteY111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775505 w 4155417"/>
              <a:gd name="connsiteY20" fmla="*/ 1326239 h 1742927"/>
              <a:gd name="connsiteX21" fmla="*/ 844953 w 4155417"/>
              <a:gd name="connsiteY21" fmla="*/ 1314664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995424 w 4155417"/>
              <a:gd name="connsiteY24" fmla="*/ 1233641 h 1742927"/>
              <a:gd name="connsiteX25" fmla="*/ 1018572 w 4155417"/>
              <a:gd name="connsiteY25" fmla="*/ 1291515 h 1742927"/>
              <a:gd name="connsiteX26" fmla="*/ 625034 w 4155417"/>
              <a:gd name="connsiteY26" fmla="*/ 1233641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995423 w 4155417"/>
              <a:gd name="connsiteY29" fmla="*/ 1198917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44953 w 4155417"/>
              <a:gd name="connsiteY21" fmla="*/ 1314664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995424 w 4155417"/>
              <a:gd name="connsiteY24" fmla="*/ 1233641 h 1742927"/>
              <a:gd name="connsiteX25" fmla="*/ 1018572 w 4155417"/>
              <a:gd name="connsiteY25" fmla="*/ 1291515 h 1742927"/>
              <a:gd name="connsiteX26" fmla="*/ 625034 w 4155417"/>
              <a:gd name="connsiteY26" fmla="*/ 1233641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995423 w 4155417"/>
              <a:gd name="connsiteY29" fmla="*/ 1198917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44953 w 4155417"/>
              <a:gd name="connsiteY21" fmla="*/ 1314664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995424 w 4155417"/>
              <a:gd name="connsiteY24" fmla="*/ 1233641 h 1742927"/>
              <a:gd name="connsiteX25" fmla="*/ 1018572 w 4155417"/>
              <a:gd name="connsiteY25" fmla="*/ 1291515 h 1742927"/>
              <a:gd name="connsiteX26" fmla="*/ 648184 w 4155417"/>
              <a:gd name="connsiteY26" fmla="*/ 1117894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995423 w 4155417"/>
              <a:gd name="connsiteY29" fmla="*/ 1198917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79677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995424 w 4155417"/>
              <a:gd name="connsiteY24" fmla="*/ 1233641 h 1742927"/>
              <a:gd name="connsiteX25" fmla="*/ 1018572 w 4155417"/>
              <a:gd name="connsiteY25" fmla="*/ 1291515 h 1742927"/>
              <a:gd name="connsiteX26" fmla="*/ 648184 w 4155417"/>
              <a:gd name="connsiteY26" fmla="*/ 1117894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995423 w 4155417"/>
              <a:gd name="connsiteY29" fmla="*/ 1198917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79677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995424 w 4155417"/>
              <a:gd name="connsiteY24" fmla="*/ 1233641 h 1742927"/>
              <a:gd name="connsiteX25" fmla="*/ 1018572 w 4155417"/>
              <a:gd name="connsiteY25" fmla="*/ 1291515 h 1742927"/>
              <a:gd name="connsiteX26" fmla="*/ 648184 w 4155417"/>
              <a:gd name="connsiteY26" fmla="*/ 1117894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1018573 w 4155417"/>
              <a:gd name="connsiteY29" fmla="*/ 1060021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79677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648184 w 4155417"/>
              <a:gd name="connsiteY26" fmla="*/ 1117894 h 1742927"/>
              <a:gd name="connsiteX27" fmla="*/ 995423 w 4155417"/>
              <a:gd name="connsiteY27" fmla="*/ 1175768 h 1742927"/>
              <a:gd name="connsiteX28" fmla="*/ 833377 w 4155417"/>
              <a:gd name="connsiteY28" fmla="*/ 1175767 h 1742927"/>
              <a:gd name="connsiteX29" fmla="*/ 1018573 w 4155417"/>
              <a:gd name="connsiteY29" fmla="*/ 1060021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79677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648184 w 4155417"/>
              <a:gd name="connsiteY26" fmla="*/ 1117894 h 1742927"/>
              <a:gd name="connsiteX27" fmla="*/ 995423 w 4155417"/>
              <a:gd name="connsiteY27" fmla="*/ 1175768 h 1742927"/>
              <a:gd name="connsiteX28" fmla="*/ 949124 w 4155417"/>
              <a:gd name="connsiteY28" fmla="*/ 1152618 h 1742927"/>
              <a:gd name="connsiteX29" fmla="*/ 1018573 w 4155417"/>
              <a:gd name="connsiteY29" fmla="*/ 1060021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879677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925976 w 4155417"/>
              <a:gd name="connsiteY26" fmla="*/ 1187342 h 1742927"/>
              <a:gd name="connsiteX27" fmla="*/ 995423 w 4155417"/>
              <a:gd name="connsiteY27" fmla="*/ 1175768 h 1742927"/>
              <a:gd name="connsiteX28" fmla="*/ 949124 w 4155417"/>
              <a:gd name="connsiteY28" fmla="*/ 1152618 h 1742927"/>
              <a:gd name="connsiteX29" fmla="*/ 1018573 w 4155417"/>
              <a:gd name="connsiteY29" fmla="*/ 1060021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983849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925976 w 4155417"/>
              <a:gd name="connsiteY26" fmla="*/ 1187342 h 1742927"/>
              <a:gd name="connsiteX27" fmla="*/ 995423 w 4155417"/>
              <a:gd name="connsiteY27" fmla="*/ 1175768 h 1742927"/>
              <a:gd name="connsiteX28" fmla="*/ 949124 w 4155417"/>
              <a:gd name="connsiteY28" fmla="*/ 1152618 h 1742927"/>
              <a:gd name="connsiteX29" fmla="*/ 1018573 w 4155417"/>
              <a:gd name="connsiteY29" fmla="*/ 1060021 h 1742927"/>
              <a:gd name="connsiteX30" fmla="*/ 914400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821804 w 4155417"/>
              <a:gd name="connsiteY20" fmla="*/ 1222066 h 1742927"/>
              <a:gd name="connsiteX21" fmla="*/ 983849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925976 w 4155417"/>
              <a:gd name="connsiteY26" fmla="*/ 1187342 h 1742927"/>
              <a:gd name="connsiteX27" fmla="*/ 995423 w 4155417"/>
              <a:gd name="connsiteY27" fmla="*/ 1175768 h 1742927"/>
              <a:gd name="connsiteX28" fmla="*/ 949124 w 4155417"/>
              <a:gd name="connsiteY28" fmla="*/ 1152618 h 1742927"/>
              <a:gd name="connsiteX29" fmla="*/ 1018573 w 4155417"/>
              <a:gd name="connsiteY29" fmla="*/ 1060021 h 1742927"/>
              <a:gd name="connsiteX30" fmla="*/ 1006997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  <a:gd name="connsiteX0" fmla="*/ 312517 w 4155417"/>
              <a:gd name="connsiteY0" fmla="*/ 840102 h 1742927"/>
              <a:gd name="connsiteX1" fmla="*/ 219919 w 4155417"/>
              <a:gd name="connsiteY1" fmla="*/ 921125 h 1742927"/>
              <a:gd name="connsiteX2" fmla="*/ 208345 w 4155417"/>
              <a:gd name="connsiteY2" fmla="*/ 955849 h 1742927"/>
              <a:gd name="connsiteX3" fmla="*/ 127322 w 4155417"/>
              <a:gd name="connsiteY3" fmla="*/ 978998 h 1742927"/>
              <a:gd name="connsiteX4" fmla="*/ 104173 w 4155417"/>
              <a:gd name="connsiteY4" fmla="*/ 1048446 h 1742927"/>
              <a:gd name="connsiteX5" fmla="*/ 92598 w 4155417"/>
              <a:gd name="connsiteY5" fmla="*/ 1083170 h 1742927"/>
              <a:gd name="connsiteX6" fmla="*/ 46299 w 4155417"/>
              <a:gd name="connsiteY6" fmla="*/ 1129469 h 1742927"/>
              <a:gd name="connsiteX7" fmla="*/ 34724 w 4155417"/>
              <a:gd name="connsiteY7" fmla="*/ 1164193 h 1742927"/>
              <a:gd name="connsiteX8" fmla="*/ 11575 w 4155417"/>
              <a:gd name="connsiteY8" fmla="*/ 1210492 h 1742927"/>
              <a:gd name="connsiteX9" fmla="*/ 0 w 4155417"/>
              <a:gd name="connsiteY9" fmla="*/ 1360963 h 1742927"/>
              <a:gd name="connsiteX10" fmla="*/ 23150 w 4155417"/>
              <a:gd name="connsiteY10" fmla="*/ 1534583 h 1742927"/>
              <a:gd name="connsiteX11" fmla="*/ 46299 w 4155417"/>
              <a:gd name="connsiteY11" fmla="*/ 1569307 h 1742927"/>
              <a:gd name="connsiteX12" fmla="*/ 92598 w 4155417"/>
              <a:gd name="connsiteY12" fmla="*/ 1627180 h 1742927"/>
              <a:gd name="connsiteX13" fmla="*/ 115747 w 4155417"/>
              <a:gd name="connsiteY13" fmla="*/ 1661904 h 1742927"/>
              <a:gd name="connsiteX14" fmla="*/ 150471 w 4155417"/>
              <a:gd name="connsiteY14" fmla="*/ 1673479 h 1742927"/>
              <a:gd name="connsiteX15" fmla="*/ 196770 w 4155417"/>
              <a:gd name="connsiteY15" fmla="*/ 1696628 h 1742927"/>
              <a:gd name="connsiteX16" fmla="*/ 254643 w 4155417"/>
              <a:gd name="connsiteY16" fmla="*/ 1708203 h 1742927"/>
              <a:gd name="connsiteX17" fmla="*/ 289367 w 4155417"/>
              <a:gd name="connsiteY17" fmla="*/ 1719778 h 1742927"/>
              <a:gd name="connsiteX18" fmla="*/ 370390 w 4155417"/>
              <a:gd name="connsiteY18" fmla="*/ 1742927 h 1742927"/>
              <a:gd name="connsiteX19" fmla="*/ 983849 w 4155417"/>
              <a:gd name="connsiteY19" fmla="*/ 1523007 h 1742927"/>
              <a:gd name="connsiteX20" fmla="*/ 937551 w 4155417"/>
              <a:gd name="connsiteY20" fmla="*/ 1222066 h 1742927"/>
              <a:gd name="connsiteX21" fmla="*/ 983849 w 4155417"/>
              <a:gd name="connsiteY21" fmla="*/ 1222066 h 1742927"/>
              <a:gd name="connsiteX22" fmla="*/ 996710 w 4155417"/>
              <a:gd name="connsiteY22" fmla="*/ 1317817 h 1742927"/>
              <a:gd name="connsiteX23" fmla="*/ 1018573 w 4155417"/>
              <a:gd name="connsiteY23" fmla="*/ 1465135 h 1742927"/>
              <a:gd name="connsiteX24" fmla="*/ 1064872 w 4155417"/>
              <a:gd name="connsiteY24" fmla="*/ 1222066 h 1742927"/>
              <a:gd name="connsiteX25" fmla="*/ 1018572 w 4155417"/>
              <a:gd name="connsiteY25" fmla="*/ 1291515 h 1742927"/>
              <a:gd name="connsiteX26" fmla="*/ 925976 w 4155417"/>
              <a:gd name="connsiteY26" fmla="*/ 1187342 h 1742927"/>
              <a:gd name="connsiteX27" fmla="*/ 995423 w 4155417"/>
              <a:gd name="connsiteY27" fmla="*/ 1175768 h 1742927"/>
              <a:gd name="connsiteX28" fmla="*/ 949124 w 4155417"/>
              <a:gd name="connsiteY28" fmla="*/ 1152618 h 1742927"/>
              <a:gd name="connsiteX29" fmla="*/ 1018573 w 4155417"/>
              <a:gd name="connsiteY29" fmla="*/ 1060021 h 1742927"/>
              <a:gd name="connsiteX30" fmla="*/ 1006997 w 4155417"/>
              <a:gd name="connsiteY30" fmla="*/ 1152618 h 1742927"/>
              <a:gd name="connsiteX31" fmla="*/ 1134319 w 4155417"/>
              <a:gd name="connsiteY31" fmla="*/ 1129468 h 1742927"/>
              <a:gd name="connsiteX32" fmla="*/ 1134319 w 4155417"/>
              <a:gd name="connsiteY32" fmla="*/ 1106321 h 1742927"/>
              <a:gd name="connsiteX33" fmla="*/ 1053296 w 4155417"/>
              <a:gd name="connsiteY33" fmla="*/ 1083171 h 1742927"/>
              <a:gd name="connsiteX34" fmla="*/ 1076446 w 4155417"/>
              <a:gd name="connsiteY34" fmla="*/ 1071595 h 1742927"/>
              <a:gd name="connsiteX35" fmla="*/ 1261641 w 4155417"/>
              <a:gd name="connsiteY35" fmla="*/ 1013722 h 1742927"/>
              <a:gd name="connsiteX36" fmla="*/ 1088021 w 4155417"/>
              <a:gd name="connsiteY36" fmla="*/ 978998 h 1742927"/>
              <a:gd name="connsiteX37" fmla="*/ 1018573 w 4155417"/>
              <a:gd name="connsiteY37" fmla="*/ 955849 h 1742927"/>
              <a:gd name="connsiteX38" fmla="*/ 983849 w 4155417"/>
              <a:gd name="connsiteY38" fmla="*/ 944274 h 1742927"/>
              <a:gd name="connsiteX39" fmla="*/ 949124 w 4155417"/>
              <a:gd name="connsiteY39" fmla="*/ 921125 h 1742927"/>
              <a:gd name="connsiteX40" fmla="*/ 833378 w 4155417"/>
              <a:gd name="connsiteY40" fmla="*/ 886401 h 1742927"/>
              <a:gd name="connsiteX41" fmla="*/ 798654 w 4155417"/>
              <a:gd name="connsiteY41" fmla="*/ 874826 h 1742927"/>
              <a:gd name="connsiteX42" fmla="*/ 729205 w 4155417"/>
              <a:gd name="connsiteY42" fmla="*/ 828527 h 1742927"/>
              <a:gd name="connsiteX43" fmla="*/ 694481 w 4155417"/>
              <a:gd name="connsiteY43" fmla="*/ 793803 h 1742927"/>
              <a:gd name="connsiteX44" fmla="*/ 636608 w 4155417"/>
              <a:gd name="connsiteY44" fmla="*/ 782228 h 1742927"/>
              <a:gd name="connsiteX45" fmla="*/ 462988 w 4155417"/>
              <a:gd name="connsiteY45" fmla="*/ 805378 h 1742927"/>
              <a:gd name="connsiteX46" fmla="*/ 393540 w 4155417"/>
              <a:gd name="connsiteY46" fmla="*/ 828527 h 1742927"/>
              <a:gd name="connsiteX47" fmla="*/ 358816 w 4155417"/>
              <a:gd name="connsiteY47" fmla="*/ 840102 h 1742927"/>
              <a:gd name="connsiteX48" fmla="*/ 405114 w 4155417"/>
              <a:gd name="connsiteY48" fmla="*/ 851677 h 1742927"/>
              <a:gd name="connsiteX49" fmla="*/ 451413 w 4155417"/>
              <a:gd name="connsiteY49" fmla="*/ 793803 h 1742927"/>
              <a:gd name="connsiteX50" fmla="*/ 544011 w 4155417"/>
              <a:gd name="connsiteY50" fmla="*/ 770654 h 1742927"/>
              <a:gd name="connsiteX51" fmla="*/ 590309 w 4155417"/>
              <a:gd name="connsiteY51" fmla="*/ 759079 h 1742927"/>
              <a:gd name="connsiteX52" fmla="*/ 717631 w 4155417"/>
              <a:gd name="connsiteY52" fmla="*/ 735930 h 1742927"/>
              <a:gd name="connsiteX53" fmla="*/ 960699 w 4155417"/>
              <a:gd name="connsiteY53" fmla="*/ 712780 h 1742927"/>
              <a:gd name="connsiteX54" fmla="*/ 995423 w 4155417"/>
              <a:gd name="connsiteY54" fmla="*/ 689631 h 1742927"/>
              <a:gd name="connsiteX55" fmla="*/ 1076446 w 4155417"/>
              <a:gd name="connsiteY55" fmla="*/ 678056 h 1742927"/>
              <a:gd name="connsiteX56" fmla="*/ 1203767 w 4155417"/>
              <a:gd name="connsiteY56" fmla="*/ 689631 h 1742927"/>
              <a:gd name="connsiteX57" fmla="*/ 1238492 w 4155417"/>
              <a:gd name="connsiteY57" fmla="*/ 701206 h 1742927"/>
              <a:gd name="connsiteX58" fmla="*/ 1307940 w 4155417"/>
              <a:gd name="connsiteY58" fmla="*/ 712780 h 1742927"/>
              <a:gd name="connsiteX59" fmla="*/ 1400537 w 4155417"/>
              <a:gd name="connsiteY59" fmla="*/ 735930 h 1742927"/>
              <a:gd name="connsiteX60" fmla="*/ 1574157 w 4155417"/>
              <a:gd name="connsiteY60" fmla="*/ 724355 h 1742927"/>
              <a:gd name="connsiteX61" fmla="*/ 1724628 w 4155417"/>
              <a:gd name="connsiteY61" fmla="*/ 689631 h 1742927"/>
              <a:gd name="connsiteX62" fmla="*/ 1794076 w 4155417"/>
              <a:gd name="connsiteY62" fmla="*/ 666482 h 1742927"/>
              <a:gd name="connsiteX63" fmla="*/ 1863524 w 4155417"/>
              <a:gd name="connsiteY63" fmla="*/ 620183 h 1742927"/>
              <a:gd name="connsiteX64" fmla="*/ 1863524 w 4155417"/>
              <a:gd name="connsiteY64" fmla="*/ 377115 h 1742927"/>
              <a:gd name="connsiteX65" fmla="*/ 1817226 w 4155417"/>
              <a:gd name="connsiteY65" fmla="*/ 307666 h 1742927"/>
              <a:gd name="connsiteX66" fmla="*/ 1794076 w 4155417"/>
              <a:gd name="connsiteY66" fmla="*/ 261368 h 1742927"/>
              <a:gd name="connsiteX67" fmla="*/ 1782502 w 4155417"/>
              <a:gd name="connsiteY67" fmla="*/ 226644 h 1742927"/>
              <a:gd name="connsiteX68" fmla="*/ 1759352 w 4155417"/>
              <a:gd name="connsiteY68" fmla="*/ 203494 h 1742927"/>
              <a:gd name="connsiteX69" fmla="*/ 1689904 w 4155417"/>
              <a:gd name="connsiteY69" fmla="*/ 145621 h 1742927"/>
              <a:gd name="connsiteX70" fmla="*/ 1620456 w 4155417"/>
              <a:gd name="connsiteY70" fmla="*/ 122471 h 1742927"/>
              <a:gd name="connsiteX71" fmla="*/ 1585732 w 4155417"/>
              <a:gd name="connsiteY71" fmla="*/ 110897 h 1742927"/>
              <a:gd name="connsiteX72" fmla="*/ 706056 w 4155417"/>
              <a:gd name="connsiteY72" fmla="*/ 64598 h 1742927"/>
              <a:gd name="connsiteX73" fmla="*/ 497712 w 4155417"/>
              <a:gd name="connsiteY73" fmla="*/ 76173 h 1742927"/>
              <a:gd name="connsiteX74" fmla="*/ 462988 w 4155417"/>
              <a:gd name="connsiteY74" fmla="*/ 87747 h 1742927"/>
              <a:gd name="connsiteX75" fmla="*/ 393540 w 4155417"/>
              <a:gd name="connsiteY75" fmla="*/ 134046 h 1742927"/>
              <a:gd name="connsiteX76" fmla="*/ 358816 w 4155417"/>
              <a:gd name="connsiteY76" fmla="*/ 145621 h 1742927"/>
              <a:gd name="connsiteX77" fmla="*/ 428263 w 4155417"/>
              <a:gd name="connsiteY77" fmla="*/ 203495 h 1742927"/>
              <a:gd name="connsiteX78" fmla="*/ 405114 w 4155417"/>
              <a:gd name="connsiteY78" fmla="*/ 261368 h 1742927"/>
              <a:gd name="connsiteX79" fmla="*/ 439838 w 4155417"/>
              <a:gd name="connsiteY79" fmla="*/ 307666 h 1742927"/>
              <a:gd name="connsiteX80" fmla="*/ 474561 w 4155417"/>
              <a:gd name="connsiteY80" fmla="*/ 400264 h 1742927"/>
              <a:gd name="connsiteX81" fmla="*/ 393540 w 4155417"/>
              <a:gd name="connsiteY81" fmla="*/ 469713 h 1742927"/>
              <a:gd name="connsiteX82" fmla="*/ 475848 w 4155417"/>
              <a:gd name="connsiteY82" fmla="*/ 438140 h 1742927"/>
              <a:gd name="connsiteX83" fmla="*/ 509287 w 4155417"/>
              <a:gd name="connsiteY83" fmla="*/ 492862 h 1742927"/>
              <a:gd name="connsiteX84" fmla="*/ 590309 w 4155417"/>
              <a:gd name="connsiteY84" fmla="*/ 539160 h 1742927"/>
              <a:gd name="connsiteX85" fmla="*/ 520861 w 4155417"/>
              <a:gd name="connsiteY85" fmla="*/ 550735 h 1742927"/>
              <a:gd name="connsiteX86" fmla="*/ 532436 w 4155417"/>
              <a:gd name="connsiteY86" fmla="*/ 597034 h 1742927"/>
              <a:gd name="connsiteX87" fmla="*/ 590309 w 4155417"/>
              <a:gd name="connsiteY87" fmla="*/ 585459 h 1742927"/>
              <a:gd name="connsiteX88" fmla="*/ 578735 w 4155417"/>
              <a:gd name="connsiteY88" fmla="*/ 654907 h 1742927"/>
              <a:gd name="connsiteX89" fmla="*/ 555585 w 4155417"/>
              <a:gd name="connsiteY89" fmla="*/ 666482 h 1742927"/>
              <a:gd name="connsiteX90" fmla="*/ 625033 w 4155417"/>
              <a:gd name="connsiteY90" fmla="*/ 689631 h 1742927"/>
              <a:gd name="connsiteX91" fmla="*/ 752355 w 4155417"/>
              <a:gd name="connsiteY91" fmla="*/ 793803 h 1742927"/>
              <a:gd name="connsiteX92" fmla="*/ 821803 w 4155417"/>
              <a:gd name="connsiteY92" fmla="*/ 816952 h 1742927"/>
              <a:gd name="connsiteX93" fmla="*/ 844952 w 4155417"/>
              <a:gd name="connsiteY93" fmla="*/ 840102 h 1742927"/>
              <a:gd name="connsiteX94" fmla="*/ 914400 w 4155417"/>
              <a:gd name="connsiteY94" fmla="*/ 863251 h 1742927"/>
              <a:gd name="connsiteX95" fmla="*/ 949124 w 4155417"/>
              <a:gd name="connsiteY95" fmla="*/ 874826 h 1742927"/>
              <a:gd name="connsiteX96" fmla="*/ 1030147 w 4155417"/>
              <a:gd name="connsiteY96" fmla="*/ 897975 h 1742927"/>
              <a:gd name="connsiteX97" fmla="*/ 2673752 w 4155417"/>
              <a:gd name="connsiteY97" fmla="*/ 886401 h 1742927"/>
              <a:gd name="connsiteX98" fmla="*/ 2731626 w 4155417"/>
              <a:gd name="connsiteY98" fmla="*/ 863251 h 1742927"/>
              <a:gd name="connsiteX99" fmla="*/ 2893671 w 4155417"/>
              <a:gd name="connsiteY99" fmla="*/ 851677 h 1742927"/>
              <a:gd name="connsiteX100" fmla="*/ 2997843 w 4155417"/>
              <a:gd name="connsiteY100" fmla="*/ 816952 h 1742927"/>
              <a:gd name="connsiteX101" fmla="*/ 3148314 w 4155417"/>
              <a:gd name="connsiteY101" fmla="*/ 805378 h 1742927"/>
              <a:gd name="connsiteX102" fmla="*/ 3252486 w 4155417"/>
              <a:gd name="connsiteY102" fmla="*/ 793803 h 1742927"/>
              <a:gd name="connsiteX103" fmla="*/ 3402957 w 4155417"/>
              <a:gd name="connsiteY103" fmla="*/ 782228 h 1742927"/>
              <a:gd name="connsiteX104" fmla="*/ 3680750 w 4155417"/>
              <a:gd name="connsiteY104" fmla="*/ 747504 h 1742927"/>
              <a:gd name="connsiteX105" fmla="*/ 3819646 w 4155417"/>
              <a:gd name="connsiteY105" fmla="*/ 724355 h 1742927"/>
              <a:gd name="connsiteX106" fmla="*/ 3970117 w 4155417"/>
              <a:gd name="connsiteY106" fmla="*/ 701206 h 1742927"/>
              <a:gd name="connsiteX107" fmla="*/ 4051140 w 4155417"/>
              <a:gd name="connsiteY107" fmla="*/ 678056 h 1742927"/>
              <a:gd name="connsiteX108" fmla="*/ 4120588 w 4155417"/>
              <a:gd name="connsiteY108" fmla="*/ 666482 h 1742927"/>
              <a:gd name="connsiteX109" fmla="*/ 4155312 w 4155417"/>
              <a:gd name="connsiteY109" fmla="*/ 654907 h 1742927"/>
              <a:gd name="connsiteX110" fmla="*/ 4109013 w 4155417"/>
              <a:gd name="connsiteY110" fmla="*/ 666482 h 1742927"/>
              <a:gd name="connsiteX111" fmla="*/ 3900668 w 4155417"/>
              <a:gd name="connsiteY111" fmla="*/ 712780 h 1742927"/>
              <a:gd name="connsiteX112" fmla="*/ 3970117 w 4155417"/>
              <a:gd name="connsiteY112" fmla="*/ 724355 h 17429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</a:cxnLst>
            <a:rect l="l" t="t" r="r" b="b"/>
            <a:pathLst>
              <a:path w="4155417" h="1742927">
                <a:moveTo>
                  <a:pt x="312517" y="840102"/>
                </a:moveTo>
                <a:cubicBezTo>
                  <a:pt x="298127" y="851614"/>
                  <a:pt x="234831" y="898757"/>
                  <a:pt x="219919" y="921125"/>
                </a:cubicBezTo>
                <a:cubicBezTo>
                  <a:pt x="213151" y="931277"/>
                  <a:pt x="216972" y="947222"/>
                  <a:pt x="208345" y="955849"/>
                </a:cubicBezTo>
                <a:cubicBezTo>
                  <a:pt x="202812" y="961382"/>
                  <a:pt x="127720" y="978899"/>
                  <a:pt x="127322" y="978998"/>
                </a:cubicBezTo>
                <a:lnTo>
                  <a:pt x="104173" y="1048446"/>
                </a:lnTo>
                <a:cubicBezTo>
                  <a:pt x="100315" y="1060021"/>
                  <a:pt x="101225" y="1074543"/>
                  <a:pt x="92598" y="1083170"/>
                </a:cubicBezTo>
                <a:lnTo>
                  <a:pt x="46299" y="1129469"/>
                </a:lnTo>
                <a:cubicBezTo>
                  <a:pt x="42441" y="1141044"/>
                  <a:pt x="39530" y="1152979"/>
                  <a:pt x="34724" y="1164193"/>
                </a:cubicBezTo>
                <a:cubicBezTo>
                  <a:pt x="27927" y="1180052"/>
                  <a:pt x="14574" y="1193500"/>
                  <a:pt x="11575" y="1210492"/>
                </a:cubicBezTo>
                <a:cubicBezTo>
                  <a:pt x="2833" y="1260032"/>
                  <a:pt x="3858" y="1310806"/>
                  <a:pt x="0" y="1360963"/>
                </a:cubicBezTo>
                <a:cubicBezTo>
                  <a:pt x="2587" y="1392001"/>
                  <a:pt x="-490" y="1487302"/>
                  <a:pt x="23150" y="1534583"/>
                </a:cubicBezTo>
                <a:cubicBezTo>
                  <a:pt x="29371" y="1547025"/>
                  <a:pt x="40078" y="1556865"/>
                  <a:pt x="46299" y="1569307"/>
                </a:cubicBezTo>
                <a:cubicBezTo>
                  <a:pt x="74253" y="1625214"/>
                  <a:pt x="34064" y="1588158"/>
                  <a:pt x="92598" y="1627180"/>
                </a:cubicBezTo>
                <a:cubicBezTo>
                  <a:pt x="100314" y="1638755"/>
                  <a:pt x="104884" y="1653214"/>
                  <a:pt x="115747" y="1661904"/>
                </a:cubicBezTo>
                <a:cubicBezTo>
                  <a:pt x="125274" y="1669526"/>
                  <a:pt x="139257" y="1668673"/>
                  <a:pt x="150471" y="1673479"/>
                </a:cubicBezTo>
                <a:cubicBezTo>
                  <a:pt x="166330" y="1680276"/>
                  <a:pt x="180401" y="1691172"/>
                  <a:pt x="196770" y="1696628"/>
                </a:cubicBezTo>
                <a:cubicBezTo>
                  <a:pt x="215434" y="1702849"/>
                  <a:pt x="235557" y="1703431"/>
                  <a:pt x="254643" y="1708203"/>
                </a:cubicBezTo>
                <a:cubicBezTo>
                  <a:pt x="266479" y="1711162"/>
                  <a:pt x="277636" y="1716426"/>
                  <a:pt x="289367" y="1719778"/>
                </a:cubicBezTo>
                <a:cubicBezTo>
                  <a:pt x="391104" y="1748845"/>
                  <a:pt x="287134" y="1715174"/>
                  <a:pt x="370390" y="1742927"/>
                </a:cubicBezTo>
                <a:cubicBezTo>
                  <a:pt x="478421" y="1673479"/>
                  <a:pt x="889322" y="1609817"/>
                  <a:pt x="983849" y="1523007"/>
                </a:cubicBezTo>
                <a:cubicBezTo>
                  <a:pt x="1078376" y="1436197"/>
                  <a:pt x="937551" y="1272223"/>
                  <a:pt x="937551" y="1222066"/>
                </a:cubicBezTo>
                <a:cubicBezTo>
                  <a:pt x="937551" y="1171909"/>
                  <a:pt x="973989" y="1206108"/>
                  <a:pt x="983849" y="1222066"/>
                </a:cubicBezTo>
                <a:cubicBezTo>
                  <a:pt x="993709" y="1238024"/>
                  <a:pt x="967773" y="1292739"/>
                  <a:pt x="996710" y="1317817"/>
                </a:cubicBezTo>
                <a:cubicBezTo>
                  <a:pt x="1025647" y="1342896"/>
                  <a:pt x="1003354" y="1490739"/>
                  <a:pt x="1018573" y="1465135"/>
                </a:cubicBezTo>
                <a:cubicBezTo>
                  <a:pt x="1022431" y="1453560"/>
                  <a:pt x="1064872" y="1251003"/>
                  <a:pt x="1064872" y="1222066"/>
                </a:cubicBezTo>
                <a:cubicBezTo>
                  <a:pt x="1064872" y="1193129"/>
                  <a:pt x="1041721" y="1297302"/>
                  <a:pt x="1018572" y="1291515"/>
                </a:cubicBezTo>
                <a:cubicBezTo>
                  <a:pt x="995423" y="1285728"/>
                  <a:pt x="922118" y="1202775"/>
                  <a:pt x="925976" y="1187342"/>
                </a:cubicBezTo>
                <a:cubicBezTo>
                  <a:pt x="922118" y="1125610"/>
                  <a:pt x="991565" y="1181555"/>
                  <a:pt x="995423" y="1175768"/>
                </a:cubicBezTo>
                <a:cubicBezTo>
                  <a:pt x="999281" y="1169981"/>
                  <a:pt x="945266" y="1171909"/>
                  <a:pt x="949124" y="1152618"/>
                </a:cubicBezTo>
                <a:cubicBezTo>
                  <a:pt x="952982" y="1133327"/>
                  <a:pt x="1030148" y="1071596"/>
                  <a:pt x="1018573" y="1060021"/>
                </a:cubicBezTo>
                <a:cubicBezTo>
                  <a:pt x="1014715" y="1048446"/>
                  <a:pt x="987706" y="1141044"/>
                  <a:pt x="1006997" y="1152618"/>
                </a:cubicBezTo>
                <a:cubicBezTo>
                  <a:pt x="1026288" y="1164193"/>
                  <a:pt x="1113099" y="1137184"/>
                  <a:pt x="1134319" y="1129468"/>
                </a:cubicBezTo>
                <a:cubicBezTo>
                  <a:pt x="1155539" y="1121752"/>
                  <a:pt x="1147823" y="1114037"/>
                  <a:pt x="1134319" y="1106321"/>
                </a:cubicBezTo>
                <a:cubicBezTo>
                  <a:pt x="1120815" y="1098605"/>
                  <a:pt x="1062941" y="1088959"/>
                  <a:pt x="1053296" y="1083171"/>
                </a:cubicBezTo>
                <a:cubicBezTo>
                  <a:pt x="1043651" y="1077383"/>
                  <a:pt x="1041722" y="1083170"/>
                  <a:pt x="1076446" y="1071595"/>
                </a:cubicBezTo>
                <a:cubicBezTo>
                  <a:pt x="1111170" y="1060020"/>
                  <a:pt x="1259712" y="1029155"/>
                  <a:pt x="1261641" y="1013722"/>
                </a:cubicBezTo>
                <a:cubicBezTo>
                  <a:pt x="1263570" y="998289"/>
                  <a:pt x="1144012" y="997661"/>
                  <a:pt x="1088021" y="978998"/>
                </a:cubicBezTo>
                <a:lnTo>
                  <a:pt x="1018573" y="955849"/>
                </a:lnTo>
                <a:cubicBezTo>
                  <a:pt x="1006998" y="951991"/>
                  <a:pt x="994001" y="951042"/>
                  <a:pt x="983849" y="944274"/>
                </a:cubicBezTo>
                <a:cubicBezTo>
                  <a:pt x="972274" y="936558"/>
                  <a:pt x="961836" y="926775"/>
                  <a:pt x="949124" y="921125"/>
                </a:cubicBezTo>
                <a:cubicBezTo>
                  <a:pt x="899600" y="899115"/>
                  <a:pt x="880522" y="899871"/>
                  <a:pt x="833378" y="886401"/>
                </a:cubicBezTo>
                <a:cubicBezTo>
                  <a:pt x="821647" y="883049"/>
                  <a:pt x="809319" y="880751"/>
                  <a:pt x="798654" y="874826"/>
                </a:cubicBezTo>
                <a:cubicBezTo>
                  <a:pt x="774333" y="861314"/>
                  <a:pt x="748878" y="848200"/>
                  <a:pt x="729205" y="828527"/>
                </a:cubicBezTo>
                <a:cubicBezTo>
                  <a:pt x="717630" y="816952"/>
                  <a:pt x="709122" y="801124"/>
                  <a:pt x="694481" y="793803"/>
                </a:cubicBezTo>
                <a:cubicBezTo>
                  <a:pt x="676885" y="785005"/>
                  <a:pt x="655899" y="786086"/>
                  <a:pt x="636608" y="782228"/>
                </a:cubicBezTo>
                <a:cubicBezTo>
                  <a:pt x="601922" y="786082"/>
                  <a:pt x="504554" y="794986"/>
                  <a:pt x="462988" y="805378"/>
                </a:cubicBezTo>
                <a:cubicBezTo>
                  <a:pt x="439315" y="811296"/>
                  <a:pt x="416689" y="820811"/>
                  <a:pt x="393540" y="828527"/>
                </a:cubicBezTo>
                <a:lnTo>
                  <a:pt x="358816" y="840102"/>
                </a:lnTo>
                <a:cubicBezTo>
                  <a:pt x="331505" y="867412"/>
                  <a:pt x="298162" y="891784"/>
                  <a:pt x="405114" y="851677"/>
                </a:cubicBezTo>
                <a:cubicBezTo>
                  <a:pt x="427324" y="843348"/>
                  <a:pt x="435947" y="806176"/>
                  <a:pt x="451413" y="793803"/>
                </a:cubicBezTo>
                <a:cubicBezTo>
                  <a:pt x="463347" y="784255"/>
                  <a:pt x="541015" y="771320"/>
                  <a:pt x="544011" y="770654"/>
                </a:cubicBezTo>
                <a:cubicBezTo>
                  <a:pt x="559540" y="767203"/>
                  <a:pt x="574780" y="762530"/>
                  <a:pt x="590309" y="759079"/>
                </a:cubicBezTo>
                <a:cubicBezTo>
                  <a:pt x="638846" y="748293"/>
                  <a:pt x="667368" y="744307"/>
                  <a:pt x="717631" y="735930"/>
                </a:cubicBezTo>
                <a:cubicBezTo>
                  <a:pt x="836069" y="696450"/>
                  <a:pt x="639106" y="758722"/>
                  <a:pt x="960699" y="712780"/>
                </a:cubicBezTo>
                <a:cubicBezTo>
                  <a:pt x="974470" y="710813"/>
                  <a:pt x="982099" y="693628"/>
                  <a:pt x="995423" y="689631"/>
                </a:cubicBezTo>
                <a:cubicBezTo>
                  <a:pt x="1021554" y="681792"/>
                  <a:pt x="1049438" y="681914"/>
                  <a:pt x="1076446" y="678056"/>
                </a:cubicBezTo>
                <a:cubicBezTo>
                  <a:pt x="1118886" y="681914"/>
                  <a:pt x="1161580" y="683604"/>
                  <a:pt x="1203767" y="689631"/>
                </a:cubicBezTo>
                <a:cubicBezTo>
                  <a:pt x="1215845" y="691357"/>
                  <a:pt x="1226581" y="698559"/>
                  <a:pt x="1238492" y="701206"/>
                </a:cubicBezTo>
                <a:cubicBezTo>
                  <a:pt x="1261402" y="706297"/>
                  <a:pt x="1284791" y="708922"/>
                  <a:pt x="1307940" y="712780"/>
                </a:cubicBezTo>
                <a:cubicBezTo>
                  <a:pt x="1335341" y="721914"/>
                  <a:pt x="1372602" y="735930"/>
                  <a:pt x="1400537" y="735930"/>
                </a:cubicBezTo>
                <a:cubicBezTo>
                  <a:pt x="1458539" y="735930"/>
                  <a:pt x="1516284" y="728213"/>
                  <a:pt x="1574157" y="724355"/>
                </a:cubicBezTo>
                <a:cubicBezTo>
                  <a:pt x="1669487" y="692579"/>
                  <a:pt x="1619449" y="704657"/>
                  <a:pt x="1724628" y="689631"/>
                </a:cubicBezTo>
                <a:cubicBezTo>
                  <a:pt x="1747777" y="681915"/>
                  <a:pt x="1776822" y="683736"/>
                  <a:pt x="1794076" y="666482"/>
                </a:cubicBezTo>
                <a:cubicBezTo>
                  <a:pt x="1837427" y="623131"/>
                  <a:pt x="1813271" y="636934"/>
                  <a:pt x="1863524" y="620183"/>
                </a:cubicBezTo>
                <a:cubicBezTo>
                  <a:pt x="1879007" y="527287"/>
                  <a:pt x="1890569" y="490703"/>
                  <a:pt x="1863524" y="377115"/>
                </a:cubicBezTo>
                <a:cubicBezTo>
                  <a:pt x="1857080" y="350049"/>
                  <a:pt x="1829669" y="332551"/>
                  <a:pt x="1817226" y="307666"/>
                </a:cubicBezTo>
                <a:cubicBezTo>
                  <a:pt x="1809509" y="292233"/>
                  <a:pt x="1800873" y="277227"/>
                  <a:pt x="1794076" y="261368"/>
                </a:cubicBezTo>
                <a:cubicBezTo>
                  <a:pt x="1789270" y="250154"/>
                  <a:pt x="1788779" y="237106"/>
                  <a:pt x="1782502" y="226644"/>
                </a:cubicBezTo>
                <a:cubicBezTo>
                  <a:pt x="1776887" y="217286"/>
                  <a:pt x="1766169" y="212016"/>
                  <a:pt x="1759352" y="203494"/>
                </a:cubicBezTo>
                <a:cubicBezTo>
                  <a:pt x="1722579" y="157527"/>
                  <a:pt x="1753673" y="171129"/>
                  <a:pt x="1689904" y="145621"/>
                </a:cubicBezTo>
                <a:cubicBezTo>
                  <a:pt x="1667248" y="136558"/>
                  <a:pt x="1643605" y="130187"/>
                  <a:pt x="1620456" y="122471"/>
                </a:cubicBezTo>
                <a:lnTo>
                  <a:pt x="1585732" y="110897"/>
                </a:lnTo>
                <a:cubicBezTo>
                  <a:pt x="1361170" y="-113675"/>
                  <a:pt x="1559323" y="73872"/>
                  <a:pt x="706056" y="64598"/>
                </a:cubicBezTo>
                <a:cubicBezTo>
                  <a:pt x="636505" y="63842"/>
                  <a:pt x="567160" y="72315"/>
                  <a:pt x="497712" y="76173"/>
                </a:cubicBezTo>
                <a:cubicBezTo>
                  <a:pt x="486137" y="80031"/>
                  <a:pt x="473653" y="81822"/>
                  <a:pt x="462988" y="87747"/>
                </a:cubicBezTo>
                <a:cubicBezTo>
                  <a:pt x="438667" y="101259"/>
                  <a:pt x="419934" y="125248"/>
                  <a:pt x="393540" y="134046"/>
                </a:cubicBezTo>
                <a:cubicBezTo>
                  <a:pt x="381965" y="137904"/>
                  <a:pt x="353029" y="134046"/>
                  <a:pt x="358816" y="145621"/>
                </a:cubicBezTo>
                <a:cubicBezTo>
                  <a:pt x="364603" y="157196"/>
                  <a:pt x="420547" y="184204"/>
                  <a:pt x="428263" y="203495"/>
                </a:cubicBezTo>
                <a:cubicBezTo>
                  <a:pt x="435979" y="222786"/>
                  <a:pt x="403185" y="244006"/>
                  <a:pt x="405114" y="261368"/>
                </a:cubicBezTo>
                <a:cubicBezTo>
                  <a:pt x="407043" y="278730"/>
                  <a:pt x="428264" y="284517"/>
                  <a:pt x="439838" y="307666"/>
                </a:cubicBezTo>
                <a:cubicBezTo>
                  <a:pt x="451412" y="330815"/>
                  <a:pt x="478419" y="384831"/>
                  <a:pt x="474561" y="400264"/>
                </a:cubicBezTo>
                <a:cubicBezTo>
                  <a:pt x="478419" y="431130"/>
                  <a:pt x="393325" y="463400"/>
                  <a:pt x="393540" y="469713"/>
                </a:cubicBezTo>
                <a:cubicBezTo>
                  <a:pt x="393755" y="476026"/>
                  <a:pt x="435337" y="430424"/>
                  <a:pt x="475848" y="438140"/>
                </a:cubicBezTo>
                <a:cubicBezTo>
                  <a:pt x="516360" y="445857"/>
                  <a:pt x="490210" y="476025"/>
                  <a:pt x="509287" y="492862"/>
                </a:cubicBezTo>
                <a:cubicBezTo>
                  <a:pt x="528364" y="509699"/>
                  <a:pt x="588380" y="529515"/>
                  <a:pt x="590309" y="539160"/>
                </a:cubicBezTo>
                <a:cubicBezTo>
                  <a:pt x="592238" y="548805"/>
                  <a:pt x="530506" y="541089"/>
                  <a:pt x="520861" y="550735"/>
                </a:cubicBezTo>
                <a:cubicBezTo>
                  <a:pt x="511216" y="560381"/>
                  <a:pt x="520861" y="591247"/>
                  <a:pt x="532436" y="597034"/>
                </a:cubicBezTo>
                <a:cubicBezTo>
                  <a:pt x="544011" y="602821"/>
                  <a:pt x="578734" y="581601"/>
                  <a:pt x="590309" y="585459"/>
                </a:cubicBezTo>
                <a:cubicBezTo>
                  <a:pt x="702270" y="669429"/>
                  <a:pt x="584522" y="641403"/>
                  <a:pt x="578735" y="654907"/>
                </a:cubicBezTo>
                <a:cubicBezTo>
                  <a:pt x="572948" y="668411"/>
                  <a:pt x="547869" y="660695"/>
                  <a:pt x="555585" y="666482"/>
                </a:cubicBezTo>
                <a:cubicBezTo>
                  <a:pt x="563301" y="672269"/>
                  <a:pt x="625033" y="689631"/>
                  <a:pt x="625033" y="689631"/>
                </a:cubicBezTo>
                <a:cubicBezTo>
                  <a:pt x="647414" y="756773"/>
                  <a:pt x="638767" y="755941"/>
                  <a:pt x="752355" y="793803"/>
                </a:cubicBezTo>
                <a:lnTo>
                  <a:pt x="821803" y="816952"/>
                </a:lnTo>
                <a:cubicBezTo>
                  <a:pt x="829519" y="824669"/>
                  <a:pt x="835191" y="835222"/>
                  <a:pt x="844952" y="840102"/>
                </a:cubicBezTo>
                <a:cubicBezTo>
                  <a:pt x="866777" y="851015"/>
                  <a:pt x="891251" y="855535"/>
                  <a:pt x="914400" y="863251"/>
                </a:cubicBezTo>
                <a:cubicBezTo>
                  <a:pt x="925975" y="867109"/>
                  <a:pt x="937287" y="871867"/>
                  <a:pt x="949124" y="874826"/>
                </a:cubicBezTo>
                <a:cubicBezTo>
                  <a:pt x="1007259" y="889360"/>
                  <a:pt x="980331" y="881371"/>
                  <a:pt x="1030147" y="897975"/>
                </a:cubicBezTo>
                <a:lnTo>
                  <a:pt x="2673752" y="886401"/>
                </a:lnTo>
                <a:cubicBezTo>
                  <a:pt x="2694525" y="885977"/>
                  <a:pt x="2711103" y="866491"/>
                  <a:pt x="2731626" y="863251"/>
                </a:cubicBezTo>
                <a:cubicBezTo>
                  <a:pt x="2785116" y="854805"/>
                  <a:pt x="2839656" y="855535"/>
                  <a:pt x="2893671" y="851677"/>
                </a:cubicBezTo>
                <a:cubicBezTo>
                  <a:pt x="2928395" y="840102"/>
                  <a:pt x="2961831" y="823500"/>
                  <a:pt x="2997843" y="816952"/>
                </a:cubicBezTo>
                <a:cubicBezTo>
                  <a:pt x="3047337" y="807953"/>
                  <a:pt x="3098215" y="809932"/>
                  <a:pt x="3148314" y="805378"/>
                </a:cubicBezTo>
                <a:cubicBezTo>
                  <a:pt x="3183108" y="802215"/>
                  <a:pt x="3217692" y="796966"/>
                  <a:pt x="3252486" y="793803"/>
                </a:cubicBezTo>
                <a:cubicBezTo>
                  <a:pt x="3302585" y="789248"/>
                  <a:pt x="3352800" y="786086"/>
                  <a:pt x="3402957" y="782228"/>
                </a:cubicBezTo>
                <a:cubicBezTo>
                  <a:pt x="3654665" y="740278"/>
                  <a:pt x="3428778" y="774027"/>
                  <a:pt x="3680750" y="747504"/>
                </a:cubicBezTo>
                <a:cubicBezTo>
                  <a:pt x="3759781" y="739185"/>
                  <a:pt x="3750501" y="736927"/>
                  <a:pt x="3819646" y="724355"/>
                </a:cubicBezTo>
                <a:cubicBezTo>
                  <a:pt x="3878544" y="713646"/>
                  <a:pt x="3909409" y="709878"/>
                  <a:pt x="3970117" y="701206"/>
                </a:cubicBezTo>
                <a:cubicBezTo>
                  <a:pt x="4003211" y="690174"/>
                  <a:pt x="4014807" y="685322"/>
                  <a:pt x="4051140" y="678056"/>
                </a:cubicBezTo>
                <a:cubicBezTo>
                  <a:pt x="4074153" y="673454"/>
                  <a:pt x="4097439" y="670340"/>
                  <a:pt x="4120588" y="666482"/>
                </a:cubicBezTo>
                <a:cubicBezTo>
                  <a:pt x="4132163" y="662624"/>
                  <a:pt x="4157241" y="654907"/>
                  <a:pt x="4155312" y="654907"/>
                </a:cubicBezTo>
                <a:cubicBezTo>
                  <a:pt x="4153383" y="654907"/>
                  <a:pt x="4055327" y="671362"/>
                  <a:pt x="4109013" y="666482"/>
                </a:cubicBezTo>
                <a:cubicBezTo>
                  <a:pt x="4187176" y="640427"/>
                  <a:pt x="3923817" y="703134"/>
                  <a:pt x="3900668" y="712780"/>
                </a:cubicBezTo>
                <a:cubicBezTo>
                  <a:pt x="3877519" y="722426"/>
                  <a:pt x="3901515" y="724355"/>
                  <a:pt x="3970117" y="724355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Freeform 18"/>
          <p:cNvSpPr/>
          <p:nvPr/>
        </p:nvSpPr>
        <p:spPr>
          <a:xfrm>
            <a:off x="3137383" y="1894552"/>
            <a:ext cx="4457014" cy="1319865"/>
          </a:xfrm>
          <a:custGeom>
            <a:avLst/>
            <a:gdLst>
              <a:gd name="connsiteX0" fmla="*/ 277792 w 4838217"/>
              <a:gd name="connsiteY0" fmla="*/ 740811 h 1423717"/>
              <a:gd name="connsiteX1" fmla="*/ 185195 w 4838217"/>
              <a:gd name="connsiteY1" fmla="*/ 763960 h 1423717"/>
              <a:gd name="connsiteX2" fmla="*/ 127321 w 4838217"/>
              <a:gd name="connsiteY2" fmla="*/ 821834 h 1423717"/>
              <a:gd name="connsiteX3" fmla="*/ 115747 w 4838217"/>
              <a:gd name="connsiteY3" fmla="*/ 856558 h 1423717"/>
              <a:gd name="connsiteX4" fmla="*/ 81023 w 4838217"/>
              <a:gd name="connsiteY4" fmla="*/ 868133 h 1423717"/>
              <a:gd name="connsiteX5" fmla="*/ 34724 w 4838217"/>
              <a:gd name="connsiteY5" fmla="*/ 926006 h 1423717"/>
              <a:gd name="connsiteX6" fmla="*/ 11574 w 4838217"/>
              <a:gd name="connsiteY6" fmla="*/ 995454 h 1423717"/>
              <a:gd name="connsiteX7" fmla="*/ 0 w 4838217"/>
              <a:gd name="connsiteY7" fmla="*/ 1076477 h 1423717"/>
              <a:gd name="connsiteX8" fmla="*/ 11574 w 4838217"/>
              <a:gd name="connsiteY8" fmla="*/ 1192224 h 1423717"/>
              <a:gd name="connsiteX9" fmla="*/ 46298 w 4838217"/>
              <a:gd name="connsiteY9" fmla="*/ 1319545 h 1423717"/>
              <a:gd name="connsiteX10" fmla="*/ 69448 w 4838217"/>
              <a:gd name="connsiteY10" fmla="*/ 1342695 h 1423717"/>
              <a:gd name="connsiteX11" fmla="*/ 115747 w 4838217"/>
              <a:gd name="connsiteY11" fmla="*/ 1354269 h 1423717"/>
              <a:gd name="connsiteX12" fmla="*/ 150471 w 4838217"/>
              <a:gd name="connsiteY12" fmla="*/ 1365844 h 1423717"/>
              <a:gd name="connsiteX13" fmla="*/ 185195 w 4838217"/>
              <a:gd name="connsiteY13" fmla="*/ 1388993 h 1423717"/>
              <a:gd name="connsiteX14" fmla="*/ 254643 w 4838217"/>
              <a:gd name="connsiteY14" fmla="*/ 1423717 h 1423717"/>
              <a:gd name="connsiteX15" fmla="*/ 439838 w 4838217"/>
              <a:gd name="connsiteY15" fmla="*/ 1412143 h 1423717"/>
              <a:gd name="connsiteX16" fmla="*/ 520860 w 4838217"/>
              <a:gd name="connsiteY16" fmla="*/ 1354269 h 1423717"/>
              <a:gd name="connsiteX17" fmla="*/ 555585 w 4838217"/>
              <a:gd name="connsiteY17" fmla="*/ 1342695 h 1423717"/>
              <a:gd name="connsiteX18" fmla="*/ 636607 w 4838217"/>
              <a:gd name="connsiteY18" fmla="*/ 1238522 h 1423717"/>
              <a:gd name="connsiteX19" fmla="*/ 601883 w 4838217"/>
              <a:gd name="connsiteY19" fmla="*/ 1111201 h 1423717"/>
              <a:gd name="connsiteX20" fmla="*/ 567159 w 4838217"/>
              <a:gd name="connsiteY20" fmla="*/ 1064902 h 1423717"/>
              <a:gd name="connsiteX21" fmla="*/ 544010 w 4838217"/>
              <a:gd name="connsiteY21" fmla="*/ 1030178 h 1423717"/>
              <a:gd name="connsiteX22" fmla="*/ 520860 w 4838217"/>
              <a:gd name="connsiteY22" fmla="*/ 1007029 h 1423717"/>
              <a:gd name="connsiteX23" fmla="*/ 462987 w 4838217"/>
              <a:gd name="connsiteY23" fmla="*/ 891282 h 1423717"/>
              <a:gd name="connsiteX24" fmla="*/ 405114 w 4838217"/>
              <a:gd name="connsiteY24" fmla="*/ 787110 h 1423717"/>
              <a:gd name="connsiteX25" fmla="*/ 393539 w 4838217"/>
              <a:gd name="connsiteY25" fmla="*/ 752386 h 1423717"/>
              <a:gd name="connsiteX26" fmla="*/ 324091 w 4838217"/>
              <a:gd name="connsiteY26" fmla="*/ 682938 h 1423717"/>
              <a:gd name="connsiteX27" fmla="*/ 277792 w 4838217"/>
              <a:gd name="connsiteY27" fmla="*/ 752386 h 1423717"/>
              <a:gd name="connsiteX28" fmla="*/ 312516 w 4838217"/>
              <a:gd name="connsiteY28" fmla="*/ 729236 h 1423717"/>
              <a:gd name="connsiteX29" fmla="*/ 358815 w 4838217"/>
              <a:gd name="connsiteY29" fmla="*/ 717662 h 1423717"/>
              <a:gd name="connsiteX30" fmla="*/ 428263 w 4838217"/>
              <a:gd name="connsiteY30" fmla="*/ 706087 h 1423717"/>
              <a:gd name="connsiteX31" fmla="*/ 497711 w 4838217"/>
              <a:gd name="connsiteY31" fmla="*/ 682938 h 1423717"/>
              <a:gd name="connsiteX32" fmla="*/ 590309 w 4838217"/>
              <a:gd name="connsiteY32" fmla="*/ 671363 h 1423717"/>
              <a:gd name="connsiteX33" fmla="*/ 625033 w 4838217"/>
              <a:gd name="connsiteY33" fmla="*/ 659788 h 1423717"/>
              <a:gd name="connsiteX34" fmla="*/ 659757 w 4838217"/>
              <a:gd name="connsiteY34" fmla="*/ 636639 h 1423717"/>
              <a:gd name="connsiteX35" fmla="*/ 798653 w 4838217"/>
              <a:gd name="connsiteY35" fmla="*/ 601915 h 1423717"/>
              <a:gd name="connsiteX36" fmla="*/ 856526 w 4838217"/>
              <a:gd name="connsiteY36" fmla="*/ 590340 h 1423717"/>
              <a:gd name="connsiteX37" fmla="*/ 1180617 w 4838217"/>
              <a:gd name="connsiteY37" fmla="*/ 567191 h 1423717"/>
              <a:gd name="connsiteX38" fmla="*/ 1250066 w 4838217"/>
              <a:gd name="connsiteY38" fmla="*/ 555616 h 1423717"/>
              <a:gd name="connsiteX39" fmla="*/ 1412111 w 4838217"/>
              <a:gd name="connsiteY39" fmla="*/ 509317 h 1423717"/>
              <a:gd name="connsiteX40" fmla="*/ 3009417 w 4838217"/>
              <a:gd name="connsiteY40" fmla="*/ 486168 h 1423717"/>
              <a:gd name="connsiteX41" fmla="*/ 3113590 w 4838217"/>
              <a:gd name="connsiteY41" fmla="*/ 474593 h 1423717"/>
              <a:gd name="connsiteX42" fmla="*/ 3171463 w 4838217"/>
              <a:gd name="connsiteY42" fmla="*/ 463019 h 1423717"/>
              <a:gd name="connsiteX43" fmla="*/ 3217762 w 4838217"/>
              <a:gd name="connsiteY43" fmla="*/ 451444 h 1423717"/>
              <a:gd name="connsiteX44" fmla="*/ 3391382 w 4838217"/>
              <a:gd name="connsiteY44" fmla="*/ 439869 h 1423717"/>
              <a:gd name="connsiteX45" fmla="*/ 3460830 w 4838217"/>
              <a:gd name="connsiteY45" fmla="*/ 416720 h 1423717"/>
              <a:gd name="connsiteX46" fmla="*/ 3495554 w 4838217"/>
              <a:gd name="connsiteY46" fmla="*/ 405145 h 1423717"/>
              <a:gd name="connsiteX47" fmla="*/ 3541853 w 4838217"/>
              <a:gd name="connsiteY47" fmla="*/ 381996 h 1423717"/>
              <a:gd name="connsiteX48" fmla="*/ 3634450 w 4838217"/>
              <a:gd name="connsiteY48" fmla="*/ 370421 h 1423717"/>
              <a:gd name="connsiteX49" fmla="*/ 3715473 w 4838217"/>
              <a:gd name="connsiteY49" fmla="*/ 358847 h 1423717"/>
              <a:gd name="connsiteX50" fmla="*/ 3773347 w 4838217"/>
              <a:gd name="connsiteY50" fmla="*/ 347272 h 1423717"/>
              <a:gd name="connsiteX51" fmla="*/ 3819645 w 4838217"/>
              <a:gd name="connsiteY51" fmla="*/ 335697 h 1423717"/>
              <a:gd name="connsiteX52" fmla="*/ 3912243 w 4838217"/>
              <a:gd name="connsiteY52" fmla="*/ 324122 h 1423717"/>
              <a:gd name="connsiteX53" fmla="*/ 3958542 w 4838217"/>
              <a:gd name="connsiteY53" fmla="*/ 300973 h 1423717"/>
              <a:gd name="connsiteX54" fmla="*/ 4027990 w 4838217"/>
              <a:gd name="connsiteY54" fmla="*/ 289398 h 1423717"/>
              <a:gd name="connsiteX55" fmla="*/ 4109012 w 4838217"/>
              <a:gd name="connsiteY55" fmla="*/ 266249 h 1423717"/>
              <a:gd name="connsiteX56" fmla="*/ 4201610 w 4838217"/>
              <a:gd name="connsiteY56" fmla="*/ 208376 h 1423717"/>
              <a:gd name="connsiteX57" fmla="*/ 4282633 w 4838217"/>
              <a:gd name="connsiteY57" fmla="*/ 196801 h 1423717"/>
              <a:gd name="connsiteX58" fmla="*/ 4363655 w 4838217"/>
              <a:gd name="connsiteY58" fmla="*/ 162077 h 1423717"/>
              <a:gd name="connsiteX59" fmla="*/ 4433104 w 4838217"/>
              <a:gd name="connsiteY59" fmla="*/ 138928 h 1423717"/>
              <a:gd name="connsiteX60" fmla="*/ 4502552 w 4838217"/>
              <a:gd name="connsiteY60" fmla="*/ 115778 h 1423717"/>
              <a:gd name="connsiteX61" fmla="*/ 4537276 w 4838217"/>
              <a:gd name="connsiteY61" fmla="*/ 104203 h 1423717"/>
              <a:gd name="connsiteX62" fmla="*/ 4583574 w 4838217"/>
              <a:gd name="connsiteY62" fmla="*/ 81054 h 1423717"/>
              <a:gd name="connsiteX63" fmla="*/ 4653023 w 4838217"/>
              <a:gd name="connsiteY63" fmla="*/ 57905 h 1423717"/>
              <a:gd name="connsiteX64" fmla="*/ 4699321 w 4838217"/>
              <a:gd name="connsiteY64" fmla="*/ 46330 h 1423717"/>
              <a:gd name="connsiteX65" fmla="*/ 4745620 w 4838217"/>
              <a:gd name="connsiteY65" fmla="*/ 23181 h 1423717"/>
              <a:gd name="connsiteX66" fmla="*/ 4791919 w 4838217"/>
              <a:gd name="connsiteY66" fmla="*/ 11606 h 1423717"/>
              <a:gd name="connsiteX67" fmla="*/ 4838217 w 4838217"/>
              <a:gd name="connsiteY67" fmla="*/ 31 h 1423717"/>
              <a:gd name="connsiteX0" fmla="*/ 277792 w 4820999"/>
              <a:gd name="connsiteY0" fmla="*/ 741386 h 1424292"/>
              <a:gd name="connsiteX1" fmla="*/ 185195 w 4820999"/>
              <a:gd name="connsiteY1" fmla="*/ 764535 h 1424292"/>
              <a:gd name="connsiteX2" fmla="*/ 127321 w 4820999"/>
              <a:gd name="connsiteY2" fmla="*/ 822409 h 1424292"/>
              <a:gd name="connsiteX3" fmla="*/ 115747 w 4820999"/>
              <a:gd name="connsiteY3" fmla="*/ 857133 h 1424292"/>
              <a:gd name="connsiteX4" fmla="*/ 81023 w 4820999"/>
              <a:gd name="connsiteY4" fmla="*/ 868708 h 1424292"/>
              <a:gd name="connsiteX5" fmla="*/ 34724 w 4820999"/>
              <a:gd name="connsiteY5" fmla="*/ 926581 h 1424292"/>
              <a:gd name="connsiteX6" fmla="*/ 11574 w 4820999"/>
              <a:gd name="connsiteY6" fmla="*/ 996029 h 1424292"/>
              <a:gd name="connsiteX7" fmla="*/ 0 w 4820999"/>
              <a:gd name="connsiteY7" fmla="*/ 1077052 h 1424292"/>
              <a:gd name="connsiteX8" fmla="*/ 11574 w 4820999"/>
              <a:gd name="connsiteY8" fmla="*/ 1192799 h 1424292"/>
              <a:gd name="connsiteX9" fmla="*/ 46298 w 4820999"/>
              <a:gd name="connsiteY9" fmla="*/ 1320120 h 1424292"/>
              <a:gd name="connsiteX10" fmla="*/ 69448 w 4820999"/>
              <a:gd name="connsiteY10" fmla="*/ 1343270 h 1424292"/>
              <a:gd name="connsiteX11" fmla="*/ 115747 w 4820999"/>
              <a:gd name="connsiteY11" fmla="*/ 1354844 h 1424292"/>
              <a:gd name="connsiteX12" fmla="*/ 150471 w 4820999"/>
              <a:gd name="connsiteY12" fmla="*/ 1366419 h 1424292"/>
              <a:gd name="connsiteX13" fmla="*/ 185195 w 4820999"/>
              <a:gd name="connsiteY13" fmla="*/ 1389568 h 1424292"/>
              <a:gd name="connsiteX14" fmla="*/ 254643 w 4820999"/>
              <a:gd name="connsiteY14" fmla="*/ 1424292 h 1424292"/>
              <a:gd name="connsiteX15" fmla="*/ 439838 w 4820999"/>
              <a:gd name="connsiteY15" fmla="*/ 1412718 h 1424292"/>
              <a:gd name="connsiteX16" fmla="*/ 520860 w 4820999"/>
              <a:gd name="connsiteY16" fmla="*/ 1354844 h 1424292"/>
              <a:gd name="connsiteX17" fmla="*/ 555585 w 4820999"/>
              <a:gd name="connsiteY17" fmla="*/ 1343270 h 1424292"/>
              <a:gd name="connsiteX18" fmla="*/ 636607 w 4820999"/>
              <a:gd name="connsiteY18" fmla="*/ 1239097 h 1424292"/>
              <a:gd name="connsiteX19" fmla="*/ 601883 w 4820999"/>
              <a:gd name="connsiteY19" fmla="*/ 1111776 h 1424292"/>
              <a:gd name="connsiteX20" fmla="*/ 567159 w 4820999"/>
              <a:gd name="connsiteY20" fmla="*/ 1065477 h 1424292"/>
              <a:gd name="connsiteX21" fmla="*/ 544010 w 4820999"/>
              <a:gd name="connsiteY21" fmla="*/ 1030753 h 1424292"/>
              <a:gd name="connsiteX22" fmla="*/ 520860 w 4820999"/>
              <a:gd name="connsiteY22" fmla="*/ 1007604 h 1424292"/>
              <a:gd name="connsiteX23" fmla="*/ 462987 w 4820999"/>
              <a:gd name="connsiteY23" fmla="*/ 891857 h 1424292"/>
              <a:gd name="connsiteX24" fmla="*/ 405114 w 4820999"/>
              <a:gd name="connsiteY24" fmla="*/ 787685 h 1424292"/>
              <a:gd name="connsiteX25" fmla="*/ 393539 w 4820999"/>
              <a:gd name="connsiteY25" fmla="*/ 752961 h 1424292"/>
              <a:gd name="connsiteX26" fmla="*/ 324091 w 4820999"/>
              <a:gd name="connsiteY26" fmla="*/ 683513 h 1424292"/>
              <a:gd name="connsiteX27" fmla="*/ 277792 w 4820999"/>
              <a:gd name="connsiteY27" fmla="*/ 752961 h 1424292"/>
              <a:gd name="connsiteX28" fmla="*/ 312516 w 4820999"/>
              <a:gd name="connsiteY28" fmla="*/ 729811 h 1424292"/>
              <a:gd name="connsiteX29" fmla="*/ 358815 w 4820999"/>
              <a:gd name="connsiteY29" fmla="*/ 718237 h 1424292"/>
              <a:gd name="connsiteX30" fmla="*/ 428263 w 4820999"/>
              <a:gd name="connsiteY30" fmla="*/ 706662 h 1424292"/>
              <a:gd name="connsiteX31" fmla="*/ 497711 w 4820999"/>
              <a:gd name="connsiteY31" fmla="*/ 683513 h 1424292"/>
              <a:gd name="connsiteX32" fmla="*/ 590309 w 4820999"/>
              <a:gd name="connsiteY32" fmla="*/ 671938 h 1424292"/>
              <a:gd name="connsiteX33" fmla="*/ 625033 w 4820999"/>
              <a:gd name="connsiteY33" fmla="*/ 660363 h 1424292"/>
              <a:gd name="connsiteX34" fmla="*/ 659757 w 4820999"/>
              <a:gd name="connsiteY34" fmla="*/ 637214 h 1424292"/>
              <a:gd name="connsiteX35" fmla="*/ 798653 w 4820999"/>
              <a:gd name="connsiteY35" fmla="*/ 602490 h 1424292"/>
              <a:gd name="connsiteX36" fmla="*/ 856526 w 4820999"/>
              <a:gd name="connsiteY36" fmla="*/ 590915 h 1424292"/>
              <a:gd name="connsiteX37" fmla="*/ 1180617 w 4820999"/>
              <a:gd name="connsiteY37" fmla="*/ 567766 h 1424292"/>
              <a:gd name="connsiteX38" fmla="*/ 1250066 w 4820999"/>
              <a:gd name="connsiteY38" fmla="*/ 556191 h 1424292"/>
              <a:gd name="connsiteX39" fmla="*/ 1412111 w 4820999"/>
              <a:gd name="connsiteY39" fmla="*/ 509892 h 1424292"/>
              <a:gd name="connsiteX40" fmla="*/ 3009417 w 4820999"/>
              <a:gd name="connsiteY40" fmla="*/ 486743 h 1424292"/>
              <a:gd name="connsiteX41" fmla="*/ 3113590 w 4820999"/>
              <a:gd name="connsiteY41" fmla="*/ 475168 h 1424292"/>
              <a:gd name="connsiteX42" fmla="*/ 3171463 w 4820999"/>
              <a:gd name="connsiteY42" fmla="*/ 463594 h 1424292"/>
              <a:gd name="connsiteX43" fmla="*/ 3217762 w 4820999"/>
              <a:gd name="connsiteY43" fmla="*/ 452019 h 1424292"/>
              <a:gd name="connsiteX44" fmla="*/ 3391382 w 4820999"/>
              <a:gd name="connsiteY44" fmla="*/ 440444 h 1424292"/>
              <a:gd name="connsiteX45" fmla="*/ 3460830 w 4820999"/>
              <a:gd name="connsiteY45" fmla="*/ 417295 h 1424292"/>
              <a:gd name="connsiteX46" fmla="*/ 3495554 w 4820999"/>
              <a:gd name="connsiteY46" fmla="*/ 405720 h 1424292"/>
              <a:gd name="connsiteX47" fmla="*/ 3541853 w 4820999"/>
              <a:gd name="connsiteY47" fmla="*/ 382571 h 1424292"/>
              <a:gd name="connsiteX48" fmla="*/ 3634450 w 4820999"/>
              <a:gd name="connsiteY48" fmla="*/ 370996 h 1424292"/>
              <a:gd name="connsiteX49" fmla="*/ 3715473 w 4820999"/>
              <a:gd name="connsiteY49" fmla="*/ 359422 h 1424292"/>
              <a:gd name="connsiteX50" fmla="*/ 3773347 w 4820999"/>
              <a:gd name="connsiteY50" fmla="*/ 347847 h 1424292"/>
              <a:gd name="connsiteX51" fmla="*/ 3819645 w 4820999"/>
              <a:gd name="connsiteY51" fmla="*/ 336272 h 1424292"/>
              <a:gd name="connsiteX52" fmla="*/ 3912243 w 4820999"/>
              <a:gd name="connsiteY52" fmla="*/ 324697 h 1424292"/>
              <a:gd name="connsiteX53" fmla="*/ 3958542 w 4820999"/>
              <a:gd name="connsiteY53" fmla="*/ 301548 h 1424292"/>
              <a:gd name="connsiteX54" fmla="*/ 4027990 w 4820999"/>
              <a:gd name="connsiteY54" fmla="*/ 289973 h 1424292"/>
              <a:gd name="connsiteX55" fmla="*/ 4109012 w 4820999"/>
              <a:gd name="connsiteY55" fmla="*/ 266824 h 1424292"/>
              <a:gd name="connsiteX56" fmla="*/ 4201610 w 4820999"/>
              <a:gd name="connsiteY56" fmla="*/ 208951 h 1424292"/>
              <a:gd name="connsiteX57" fmla="*/ 4282633 w 4820999"/>
              <a:gd name="connsiteY57" fmla="*/ 197376 h 1424292"/>
              <a:gd name="connsiteX58" fmla="*/ 4363655 w 4820999"/>
              <a:gd name="connsiteY58" fmla="*/ 162652 h 1424292"/>
              <a:gd name="connsiteX59" fmla="*/ 4433104 w 4820999"/>
              <a:gd name="connsiteY59" fmla="*/ 139503 h 1424292"/>
              <a:gd name="connsiteX60" fmla="*/ 4502552 w 4820999"/>
              <a:gd name="connsiteY60" fmla="*/ 116353 h 1424292"/>
              <a:gd name="connsiteX61" fmla="*/ 4537276 w 4820999"/>
              <a:gd name="connsiteY61" fmla="*/ 104778 h 1424292"/>
              <a:gd name="connsiteX62" fmla="*/ 4583574 w 4820999"/>
              <a:gd name="connsiteY62" fmla="*/ 81629 h 1424292"/>
              <a:gd name="connsiteX63" fmla="*/ 4653023 w 4820999"/>
              <a:gd name="connsiteY63" fmla="*/ 58480 h 1424292"/>
              <a:gd name="connsiteX64" fmla="*/ 4699321 w 4820999"/>
              <a:gd name="connsiteY64" fmla="*/ 46905 h 1424292"/>
              <a:gd name="connsiteX65" fmla="*/ 4745620 w 4820999"/>
              <a:gd name="connsiteY65" fmla="*/ 23756 h 1424292"/>
              <a:gd name="connsiteX66" fmla="*/ 4791919 w 4820999"/>
              <a:gd name="connsiteY66" fmla="*/ 12181 h 1424292"/>
              <a:gd name="connsiteX67" fmla="*/ 4259482 w 4820999"/>
              <a:gd name="connsiteY67" fmla="*/ 208951 h 1424292"/>
              <a:gd name="connsiteX0" fmla="*/ 277792 w 4750019"/>
              <a:gd name="connsiteY0" fmla="*/ 718560 h 1401466"/>
              <a:gd name="connsiteX1" fmla="*/ 185195 w 4750019"/>
              <a:gd name="connsiteY1" fmla="*/ 741709 h 1401466"/>
              <a:gd name="connsiteX2" fmla="*/ 127321 w 4750019"/>
              <a:gd name="connsiteY2" fmla="*/ 799583 h 1401466"/>
              <a:gd name="connsiteX3" fmla="*/ 115747 w 4750019"/>
              <a:gd name="connsiteY3" fmla="*/ 834307 h 1401466"/>
              <a:gd name="connsiteX4" fmla="*/ 81023 w 4750019"/>
              <a:gd name="connsiteY4" fmla="*/ 845882 h 1401466"/>
              <a:gd name="connsiteX5" fmla="*/ 34724 w 4750019"/>
              <a:gd name="connsiteY5" fmla="*/ 903755 h 1401466"/>
              <a:gd name="connsiteX6" fmla="*/ 11574 w 4750019"/>
              <a:gd name="connsiteY6" fmla="*/ 973203 h 1401466"/>
              <a:gd name="connsiteX7" fmla="*/ 0 w 4750019"/>
              <a:gd name="connsiteY7" fmla="*/ 1054226 h 1401466"/>
              <a:gd name="connsiteX8" fmla="*/ 11574 w 4750019"/>
              <a:gd name="connsiteY8" fmla="*/ 1169973 h 1401466"/>
              <a:gd name="connsiteX9" fmla="*/ 46298 w 4750019"/>
              <a:gd name="connsiteY9" fmla="*/ 1297294 h 1401466"/>
              <a:gd name="connsiteX10" fmla="*/ 69448 w 4750019"/>
              <a:gd name="connsiteY10" fmla="*/ 1320444 h 1401466"/>
              <a:gd name="connsiteX11" fmla="*/ 115747 w 4750019"/>
              <a:gd name="connsiteY11" fmla="*/ 1332018 h 1401466"/>
              <a:gd name="connsiteX12" fmla="*/ 150471 w 4750019"/>
              <a:gd name="connsiteY12" fmla="*/ 1343593 h 1401466"/>
              <a:gd name="connsiteX13" fmla="*/ 185195 w 4750019"/>
              <a:gd name="connsiteY13" fmla="*/ 1366742 h 1401466"/>
              <a:gd name="connsiteX14" fmla="*/ 254643 w 4750019"/>
              <a:gd name="connsiteY14" fmla="*/ 1401466 h 1401466"/>
              <a:gd name="connsiteX15" fmla="*/ 439838 w 4750019"/>
              <a:gd name="connsiteY15" fmla="*/ 1389892 h 1401466"/>
              <a:gd name="connsiteX16" fmla="*/ 520860 w 4750019"/>
              <a:gd name="connsiteY16" fmla="*/ 1332018 h 1401466"/>
              <a:gd name="connsiteX17" fmla="*/ 555585 w 4750019"/>
              <a:gd name="connsiteY17" fmla="*/ 1320444 h 1401466"/>
              <a:gd name="connsiteX18" fmla="*/ 636607 w 4750019"/>
              <a:gd name="connsiteY18" fmla="*/ 1216271 h 1401466"/>
              <a:gd name="connsiteX19" fmla="*/ 601883 w 4750019"/>
              <a:gd name="connsiteY19" fmla="*/ 1088950 h 1401466"/>
              <a:gd name="connsiteX20" fmla="*/ 567159 w 4750019"/>
              <a:gd name="connsiteY20" fmla="*/ 1042651 h 1401466"/>
              <a:gd name="connsiteX21" fmla="*/ 544010 w 4750019"/>
              <a:gd name="connsiteY21" fmla="*/ 1007927 h 1401466"/>
              <a:gd name="connsiteX22" fmla="*/ 520860 w 4750019"/>
              <a:gd name="connsiteY22" fmla="*/ 984778 h 1401466"/>
              <a:gd name="connsiteX23" fmla="*/ 462987 w 4750019"/>
              <a:gd name="connsiteY23" fmla="*/ 869031 h 1401466"/>
              <a:gd name="connsiteX24" fmla="*/ 405114 w 4750019"/>
              <a:gd name="connsiteY24" fmla="*/ 764859 h 1401466"/>
              <a:gd name="connsiteX25" fmla="*/ 393539 w 4750019"/>
              <a:gd name="connsiteY25" fmla="*/ 730135 h 1401466"/>
              <a:gd name="connsiteX26" fmla="*/ 324091 w 4750019"/>
              <a:gd name="connsiteY26" fmla="*/ 660687 h 1401466"/>
              <a:gd name="connsiteX27" fmla="*/ 277792 w 4750019"/>
              <a:gd name="connsiteY27" fmla="*/ 730135 h 1401466"/>
              <a:gd name="connsiteX28" fmla="*/ 312516 w 4750019"/>
              <a:gd name="connsiteY28" fmla="*/ 706985 h 1401466"/>
              <a:gd name="connsiteX29" fmla="*/ 358815 w 4750019"/>
              <a:gd name="connsiteY29" fmla="*/ 695411 h 1401466"/>
              <a:gd name="connsiteX30" fmla="*/ 428263 w 4750019"/>
              <a:gd name="connsiteY30" fmla="*/ 683836 h 1401466"/>
              <a:gd name="connsiteX31" fmla="*/ 497711 w 4750019"/>
              <a:gd name="connsiteY31" fmla="*/ 660687 h 1401466"/>
              <a:gd name="connsiteX32" fmla="*/ 590309 w 4750019"/>
              <a:gd name="connsiteY32" fmla="*/ 649112 h 1401466"/>
              <a:gd name="connsiteX33" fmla="*/ 625033 w 4750019"/>
              <a:gd name="connsiteY33" fmla="*/ 637537 h 1401466"/>
              <a:gd name="connsiteX34" fmla="*/ 659757 w 4750019"/>
              <a:gd name="connsiteY34" fmla="*/ 614388 h 1401466"/>
              <a:gd name="connsiteX35" fmla="*/ 798653 w 4750019"/>
              <a:gd name="connsiteY35" fmla="*/ 579664 h 1401466"/>
              <a:gd name="connsiteX36" fmla="*/ 856526 w 4750019"/>
              <a:gd name="connsiteY36" fmla="*/ 568089 h 1401466"/>
              <a:gd name="connsiteX37" fmla="*/ 1180617 w 4750019"/>
              <a:gd name="connsiteY37" fmla="*/ 544940 h 1401466"/>
              <a:gd name="connsiteX38" fmla="*/ 1250066 w 4750019"/>
              <a:gd name="connsiteY38" fmla="*/ 533365 h 1401466"/>
              <a:gd name="connsiteX39" fmla="*/ 1412111 w 4750019"/>
              <a:gd name="connsiteY39" fmla="*/ 487066 h 1401466"/>
              <a:gd name="connsiteX40" fmla="*/ 3009417 w 4750019"/>
              <a:gd name="connsiteY40" fmla="*/ 463917 h 1401466"/>
              <a:gd name="connsiteX41" fmla="*/ 3113590 w 4750019"/>
              <a:gd name="connsiteY41" fmla="*/ 452342 h 1401466"/>
              <a:gd name="connsiteX42" fmla="*/ 3171463 w 4750019"/>
              <a:gd name="connsiteY42" fmla="*/ 440768 h 1401466"/>
              <a:gd name="connsiteX43" fmla="*/ 3217762 w 4750019"/>
              <a:gd name="connsiteY43" fmla="*/ 429193 h 1401466"/>
              <a:gd name="connsiteX44" fmla="*/ 3391382 w 4750019"/>
              <a:gd name="connsiteY44" fmla="*/ 417618 h 1401466"/>
              <a:gd name="connsiteX45" fmla="*/ 3460830 w 4750019"/>
              <a:gd name="connsiteY45" fmla="*/ 394469 h 1401466"/>
              <a:gd name="connsiteX46" fmla="*/ 3495554 w 4750019"/>
              <a:gd name="connsiteY46" fmla="*/ 382894 h 1401466"/>
              <a:gd name="connsiteX47" fmla="*/ 3541853 w 4750019"/>
              <a:gd name="connsiteY47" fmla="*/ 359745 h 1401466"/>
              <a:gd name="connsiteX48" fmla="*/ 3634450 w 4750019"/>
              <a:gd name="connsiteY48" fmla="*/ 348170 h 1401466"/>
              <a:gd name="connsiteX49" fmla="*/ 3715473 w 4750019"/>
              <a:gd name="connsiteY49" fmla="*/ 336596 h 1401466"/>
              <a:gd name="connsiteX50" fmla="*/ 3773347 w 4750019"/>
              <a:gd name="connsiteY50" fmla="*/ 325021 h 1401466"/>
              <a:gd name="connsiteX51" fmla="*/ 3819645 w 4750019"/>
              <a:gd name="connsiteY51" fmla="*/ 313446 h 1401466"/>
              <a:gd name="connsiteX52" fmla="*/ 3912243 w 4750019"/>
              <a:gd name="connsiteY52" fmla="*/ 301871 h 1401466"/>
              <a:gd name="connsiteX53" fmla="*/ 3958542 w 4750019"/>
              <a:gd name="connsiteY53" fmla="*/ 278722 h 1401466"/>
              <a:gd name="connsiteX54" fmla="*/ 4027990 w 4750019"/>
              <a:gd name="connsiteY54" fmla="*/ 267147 h 1401466"/>
              <a:gd name="connsiteX55" fmla="*/ 4109012 w 4750019"/>
              <a:gd name="connsiteY55" fmla="*/ 243998 h 1401466"/>
              <a:gd name="connsiteX56" fmla="*/ 4201610 w 4750019"/>
              <a:gd name="connsiteY56" fmla="*/ 186125 h 1401466"/>
              <a:gd name="connsiteX57" fmla="*/ 4282633 w 4750019"/>
              <a:gd name="connsiteY57" fmla="*/ 174550 h 1401466"/>
              <a:gd name="connsiteX58" fmla="*/ 4363655 w 4750019"/>
              <a:gd name="connsiteY58" fmla="*/ 139826 h 1401466"/>
              <a:gd name="connsiteX59" fmla="*/ 4433104 w 4750019"/>
              <a:gd name="connsiteY59" fmla="*/ 116677 h 1401466"/>
              <a:gd name="connsiteX60" fmla="*/ 4502552 w 4750019"/>
              <a:gd name="connsiteY60" fmla="*/ 93527 h 1401466"/>
              <a:gd name="connsiteX61" fmla="*/ 4537276 w 4750019"/>
              <a:gd name="connsiteY61" fmla="*/ 81952 h 1401466"/>
              <a:gd name="connsiteX62" fmla="*/ 4583574 w 4750019"/>
              <a:gd name="connsiteY62" fmla="*/ 58803 h 1401466"/>
              <a:gd name="connsiteX63" fmla="*/ 4653023 w 4750019"/>
              <a:gd name="connsiteY63" fmla="*/ 35654 h 1401466"/>
              <a:gd name="connsiteX64" fmla="*/ 4699321 w 4750019"/>
              <a:gd name="connsiteY64" fmla="*/ 24079 h 1401466"/>
              <a:gd name="connsiteX65" fmla="*/ 4745620 w 4750019"/>
              <a:gd name="connsiteY65" fmla="*/ 930 h 1401466"/>
              <a:gd name="connsiteX66" fmla="*/ 4583575 w 4750019"/>
              <a:gd name="connsiteY66" fmla="*/ 58803 h 1401466"/>
              <a:gd name="connsiteX67" fmla="*/ 4259482 w 4750019"/>
              <a:gd name="connsiteY67" fmla="*/ 186125 h 1401466"/>
              <a:gd name="connsiteX0" fmla="*/ 277792 w 4699321"/>
              <a:gd name="connsiteY0" fmla="*/ 694481 h 1377387"/>
              <a:gd name="connsiteX1" fmla="*/ 185195 w 4699321"/>
              <a:gd name="connsiteY1" fmla="*/ 717630 h 1377387"/>
              <a:gd name="connsiteX2" fmla="*/ 127321 w 4699321"/>
              <a:gd name="connsiteY2" fmla="*/ 775504 h 1377387"/>
              <a:gd name="connsiteX3" fmla="*/ 115747 w 4699321"/>
              <a:gd name="connsiteY3" fmla="*/ 810228 h 1377387"/>
              <a:gd name="connsiteX4" fmla="*/ 81023 w 4699321"/>
              <a:gd name="connsiteY4" fmla="*/ 821803 h 1377387"/>
              <a:gd name="connsiteX5" fmla="*/ 34724 w 4699321"/>
              <a:gd name="connsiteY5" fmla="*/ 879676 h 1377387"/>
              <a:gd name="connsiteX6" fmla="*/ 11574 w 4699321"/>
              <a:gd name="connsiteY6" fmla="*/ 949124 h 1377387"/>
              <a:gd name="connsiteX7" fmla="*/ 0 w 4699321"/>
              <a:gd name="connsiteY7" fmla="*/ 1030147 h 1377387"/>
              <a:gd name="connsiteX8" fmla="*/ 11574 w 4699321"/>
              <a:gd name="connsiteY8" fmla="*/ 1145894 h 1377387"/>
              <a:gd name="connsiteX9" fmla="*/ 46298 w 4699321"/>
              <a:gd name="connsiteY9" fmla="*/ 1273215 h 1377387"/>
              <a:gd name="connsiteX10" fmla="*/ 69448 w 4699321"/>
              <a:gd name="connsiteY10" fmla="*/ 1296365 h 1377387"/>
              <a:gd name="connsiteX11" fmla="*/ 115747 w 4699321"/>
              <a:gd name="connsiteY11" fmla="*/ 1307939 h 1377387"/>
              <a:gd name="connsiteX12" fmla="*/ 150471 w 4699321"/>
              <a:gd name="connsiteY12" fmla="*/ 1319514 h 1377387"/>
              <a:gd name="connsiteX13" fmla="*/ 185195 w 4699321"/>
              <a:gd name="connsiteY13" fmla="*/ 1342663 h 1377387"/>
              <a:gd name="connsiteX14" fmla="*/ 254643 w 4699321"/>
              <a:gd name="connsiteY14" fmla="*/ 1377387 h 1377387"/>
              <a:gd name="connsiteX15" fmla="*/ 439838 w 4699321"/>
              <a:gd name="connsiteY15" fmla="*/ 1365813 h 1377387"/>
              <a:gd name="connsiteX16" fmla="*/ 520860 w 4699321"/>
              <a:gd name="connsiteY16" fmla="*/ 1307939 h 1377387"/>
              <a:gd name="connsiteX17" fmla="*/ 555585 w 4699321"/>
              <a:gd name="connsiteY17" fmla="*/ 1296365 h 1377387"/>
              <a:gd name="connsiteX18" fmla="*/ 636607 w 4699321"/>
              <a:gd name="connsiteY18" fmla="*/ 1192192 h 1377387"/>
              <a:gd name="connsiteX19" fmla="*/ 601883 w 4699321"/>
              <a:gd name="connsiteY19" fmla="*/ 1064871 h 1377387"/>
              <a:gd name="connsiteX20" fmla="*/ 567159 w 4699321"/>
              <a:gd name="connsiteY20" fmla="*/ 1018572 h 1377387"/>
              <a:gd name="connsiteX21" fmla="*/ 544010 w 4699321"/>
              <a:gd name="connsiteY21" fmla="*/ 983848 h 1377387"/>
              <a:gd name="connsiteX22" fmla="*/ 520860 w 4699321"/>
              <a:gd name="connsiteY22" fmla="*/ 960699 h 1377387"/>
              <a:gd name="connsiteX23" fmla="*/ 462987 w 4699321"/>
              <a:gd name="connsiteY23" fmla="*/ 844952 h 1377387"/>
              <a:gd name="connsiteX24" fmla="*/ 405114 w 4699321"/>
              <a:gd name="connsiteY24" fmla="*/ 740780 h 1377387"/>
              <a:gd name="connsiteX25" fmla="*/ 393539 w 4699321"/>
              <a:gd name="connsiteY25" fmla="*/ 706056 h 1377387"/>
              <a:gd name="connsiteX26" fmla="*/ 324091 w 4699321"/>
              <a:gd name="connsiteY26" fmla="*/ 636608 h 1377387"/>
              <a:gd name="connsiteX27" fmla="*/ 277792 w 4699321"/>
              <a:gd name="connsiteY27" fmla="*/ 706056 h 1377387"/>
              <a:gd name="connsiteX28" fmla="*/ 312516 w 4699321"/>
              <a:gd name="connsiteY28" fmla="*/ 682906 h 1377387"/>
              <a:gd name="connsiteX29" fmla="*/ 358815 w 4699321"/>
              <a:gd name="connsiteY29" fmla="*/ 671332 h 1377387"/>
              <a:gd name="connsiteX30" fmla="*/ 428263 w 4699321"/>
              <a:gd name="connsiteY30" fmla="*/ 659757 h 1377387"/>
              <a:gd name="connsiteX31" fmla="*/ 497711 w 4699321"/>
              <a:gd name="connsiteY31" fmla="*/ 636608 h 1377387"/>
              <a:gd name="connsiteX32" fmla="*/ 590309 w 4699321"/>
              <a:gd name="connsiteY32" fmla="*/ 625033 h 1377387"/>
              <a:gd name="connsiteX33" fmla="*/ 625033 w 4699321"/>
              <a:gd name="connsiteY33" fmla="*/ 613458 h 1377387"/>
              <a:gd name="connsiteX34" fmla="*/ 659757 w 4699321"/>
              <a:gd name="connsiteY34" fmla="*/ 590309 h 1377387"/>
              <a:gd name="connsiteX35" fmla="*/ 798653 w 4699321"/>
              <a:gd name="connsiteY35" fmla="*/ 555585 h 1377387"/>
              <a:gd name="connsiteX36" fmla="*/ 856526 w 4699321"/>
              <a:gd name="connsiteY36" fmla="*/ 544010 h 1377387"/>
              <a:gd name="connsiteX37" fmla="*/ 1180617 w 4699321"/>
              <a:gd name="connsiteY37" fmla="*/ 520861 h 1377387"/>
              <a:gd name="connsiteX38" fmla="*/ 1250066 w 4699321"/>
              <a:gd name="connsiteY38" fmla="*/ 509286 h 1377387"/>
              <a:gd name="connsiteX39" fmla="*/ 1412111 w 4699321"/>
              <a:gd name="connsiteY39" fmla="*/ 462987 h 1377387"/>
              <a:gd name="connsiteX40" fmla="*/ 3009417 w 4699321"/>
              <a:gd name="connsiteY40" fmla="*/ 439838 h 1377387"/>
              <a:gd name="connsiteX41" fmla="*/ 3113590 w 4699321"/>
              <a:gd name="connsiteY41" fmla="*/ 428263 h 1377387"/>
              <a:gd name="connsiteX42" fmla="*/ 3171463 w 4699321"/>
              <a:gd name="connsiteY42" fmla="*/ 416689 h 1377387"/>
              <a:gd name="connsiteX43" fmla="*/ 3217762 w 4699321"/>
              <a:gd name="connsiteY43" fmla="*/ 405114 h 1377387"/>
              <a:gd name="connsiteX44" fmla="*/ 3391382 w 4699321"/>
              <a:gd name="connsiteY44" fmla="*/ 393539 h 1377387"/>
              <a:gd name="connsiteX45" fmla="*/ 3460830 w 4699321"/>
              <a:gd name="connsiteY45" fmla="*/ 370390 h 1377387"/>
              <a:gd name="connsiteX46" fmla="*/ 3495554 w 4699321"/>
              <a:gd name="connsiteY46" fmla="*/ 358815 h 1377387"/>
              <a:gd name="connsiteX47" fmla="*/ 3541853 w 4699321"/>
              <a:gd name="connsiteY47" fmla="*/ 335666 h 1377387"/>
              <a:gd name="connsiteX48" fmla="*/ 3634450 w 4699321"/>
              <a:gd name="connsiteY48" fmla="*/ 324091 h 1377387"/>
              <a:gd name="connsiteX49" fmla="*/ 3715473 w 4699321"/>
              <a:gd name="connsiteY49" fmla="*/ 312517 h 1377387"/>
              <a:gd name="connsiteX50" fmla="*/ 3773347 w 4699321"/>
              <a:gd name="connsiteY50" fmla="*/ 300942 h 1377387"/>
              <a:gd name="connsiteX51" fmla="*/ 3819645 w 4699321"/>
              <a:gd name="connsiteY51" fmla="*/ 289367 h 1377387"/>
              <a:gd name="connsiteX52" fmla="*/ 3912243 w 4699321"/>
              <a:gd name="connsiteY52" fmla="*/ 277792 h 1377387"/>
              <a:gd name="connsiteX53" fmla="*/ 3958542 w 4699321"/>
              <a:gd name="connsiteY53" fmla="*/ 254643 h 1377387"/>
              <a:gd name="connsiteX54" fmla="*/ 4027990 w 4699321"/>
              <a:gd name="connsiteY54" fmla="*/ 243068 h 1377387"/>
              <a:gd name="connsiteX55" fmla="*/ 4109012 w 4699321"/>
              <a:gd name="connsiteY55" fmla="*/ 219919 h 1377387"/>
              <a:gd name="connsiteX56" fmla="*/ 4201610 w 4699321"/>
              <a:gd name="connsiteY56" fmla="*/ 162046 h 1377387"/>
              <a:gd name="connsiteX57" fmla="*/ 4282633 w 4699321"/>
              <a:gd name="connsiteY57" fmla="*/ 150471 h 1377387"/>
              <a:gd name="connsiteX58" fmla="*/ 4363655 w 4699321"/>
              <a:gd name="connsiteY58" fmla="*/ 115747 h 1377387"/>
              <a:gd name="connsiteX59" fmla="*/ 4433104 w 4699321"/>
              <a:gd name="connsiteY59" fmla="*/ 92598 h 1377387"/>
              <a:gd name="connsiteX60" fmla="*/ 4502552 w 4699321"/>
              <a:gd name="connsiteY60" fmla="*/ 69448 h 1377387"/>
              <a:gd name="connsiteX61" fmla="*/ 4537276 w 4699321"/>
              <a:gd name="connsiteY61" fmla="*/ 57873 h 1377387"/>
              <a:gd name="connsiteX62" fmla="*/ 4583574 w 4699321"/>
              <a:gd name="connsiteY62" fmla="*/ 34724 h 1377387"/>
              <a:gd name="connsiteX63" fmla="*/ 4653023 w 4699321"/>
              <a:gd name="connsiteY63" fmla="*/ 11575 h 1377387"/>
              <a:gd name="connsiteX64" fmla="*/ 4699321 w 4699321"/>
              <a:gd name="connsiteY64" fmla="*/ 0 h 1377387"/>
              <a:gd name="connsiteX65" fmla="*/ 4502551 w 4699321"/>
              <a:gd name="connsiteY65" fmla="*/ 46299 h 1377387"/>
              <a:gd name="connsiteX66" fmla="*/ 4583575 w 4699321"/>
              <a:gd name="connsiteY66" fmla="*/ 34724 h 1377387"/>
              <a:gd name="connsiteX67" fmla="*/ 4259482 w 4699321"/>
              <a:gd name="connsiteY67" fmla="*/ 162046 h 1377387"/>
              <a:gd name="connsiteX0" fmla="*/ 277792 w 4657071"/>
              <a:gd name="connsiteY0" fmla="*/ 685171 h 1368077"/>
              <a:gd name="connsiteX1" fmla="*/ 185195 w 4657071"/>
              <a:gd name="connsiteY1" fmla="*/ 708320 h 1368077"/>
              <a:gd name="connsiteX2" fmla="*/ 127321 w 4657071"/>
              <a:gd name="connsiteY2" fmla="*/ 766194 h 1368077"/>
              <a:gd name="connsiteX3" fmla="*/ 115747 w 4657071"/>
              <a:gd name="connsiteY3" fmla="*/ 800918 h 1368077"/>
              <a:gd name="connsiteX4" fmla="*/ 81023 w 4657071"/>
              <a:gd name="connsiteY4" fmla="*/ 812493 h 1368077"/>
              <a:gd name="connsiteX5" fmla="*/ 34724 w 4657071"/>
              <a:gd name="connsiteY5" fmla="*/ 870366 h 1368077"/>
              <a:gd name="connsiteX6" fmla="*/ 11574 w 4657071"/>
              <a:gd name="connsiteY6" fmla="*/ 939814 h 1368077"/>
              <a:gd name="connsiteX7" fmla="*/ 0 w 4657071"/>
              <a:gd name="connsiteY7" fmla="*/ 1020837 h 1368077"/>
              <a:gd name="connsiteX8" fmla="*/ 11574 w 4657071"/>
              <a:gd name="connsiteY8" fmla="*/ 1136584 h 1368077"/>
              <a:gd name="connsiteX9" fmla="*/ 46298 w 4657071"/>
              <a:gd name="connsiteY9" fmla="*/ 1263905 h 1368077"/>
              <a:gd name="connsiteX10" fmla="*/ 69448 w 4657071"/>
              <a:gd name="connsiteY10" fmla="*/ 1287055 h 1368077"/>
              <a:gd name="connsiteX11" fmla="*/ 115747 w 4657071"/>
              <a:gd name="connsiteY11" fmla="*/ 1298629 h 1368077"/>
              <a:gd name="connsiteX12" fmla="*/ 150471 w 4657071"/>
              <a:gd name="connsiteY12" fmla="*/ 1310204 h 1368077"/>
              <a:gd name="connsiteX13" fmla="*/ 185195 w 4657071"/>
              <a:gd name="connsiteY13" fmla="*/ 1333353 h 1368077"/>
              <a:gd name="connsiteX14" fmla="*/ 254643 w 4657071"/>
              <a:gd name="connsiteY14" fmla="*/ 1368077 h 1368077"/>
              <a:gd name="connsiteX15" fmla="*/ 439838 w 4657071"/>
              <a:gd name="connsiteY15" fmla="*/ 1356503 h 1368077"/>
              <a:gd name="connsiteX16" fmla="*/ 520860 w 4657071"/>
              <a:gd name="connsiteY16" fmla="*/ 1298629 h 1368077"/>
              <a:gd name="connsiteX17" fmla="*/ 555585 w 4657071"/>
              <a:gd name="connsiteY17" fmla="*/ 1287055 h 1368077"/>
              <a:gd name="connsiteX18" fmla="*/ 636607 w 4657071"/>
              <a:gd name="connsiteY18" fmla="*/ 1182882 h 1368077"/>
              <a:gd name="connsiteX19" fmla="*/ 601883 w 4657071"/>
              <a:gd name="connsiteY19" fmla="*/ 1055561 h 1368077"/>
              <a:gd name="connsiteX20" fmla="*/ 567159 w 4657071"/>
              <a:gd name="connsiteY20" fmla="*/ 1009262 h 1368077"/>
              <a:gd name="connsiteX21" fmla="*/ 544010 w 4657071"/>
              <a:gd name="connsiteY21" fmla="*/ 974538 h 1368077"/>
              <a:gd name="connsiteX22" fmla="*/ 520860 w 4657071"/>
              <a:gd name="connsiteY22" fmla="*/ 951389 h 1368077"/>
              <a:gd name="connsiteX23" fmla="*/ 462987 w 4657071"/>
              <a:gd name="connsiteY23" fmla="*/ 835642 h 1368077"/>
              <a:gd name="connsiteX24" fmla="*/ 405114 w 4657071"/>
              <a:gd name="connsiteY24" fmla="*/ 731470 h 1368077"/>
              <a:gd name="connsiteX25" fmla="*/ 393539 w 4657071"/>
              <a:gd name="connsiteY25" fmla="*/ 696746 h 1368077"/>
              <a:gd name="connsiteX26" fmla="*/ 324091 w 4657071"/>
              <a:gd name="connsiteY26" fmla="*/ 627298 h 1368077"/>
              <a:gd name="connsiteX27" fmla="*/ 277792 w 4657071"/>
              <a:gd name="connsiteY27" fmla="*/ 696746 h 1368077"/>
              <a:gd name="connsiteX28" fmla="*/ 312516 w 4657071"/>
              <a:gd name="connsiteY28" fmla="*/ 673596 h 1368077"/>
              <a:gd name="connsiteX29" fmla="*/ 358815 w 4657071"/>
              <a:gd name="connsiteY29" fmla="*/ 662022 h 1368077"/>
              <a:gd name="connsiteX30" fmla="*/ 428263 w 4657071"/>
              <a:gd name="connsiteY30" fmla="*/ 650447 h 1368077"/>
              <a:gd name="connsiteX31" fmla="*/ 497711 w 4657071"/>
              <a:gd name="connsiteY31" fmla="*/ 627298 h 1368077"/>
              <a:gd name="connsiteX32" fmla="*/ 590309 w 4657071"/>
              <a:gd name="connsiteY32" fmla="*/ 615723 h 1368077"/>
              <a:gd name="connsiteX33" fmla="*/ 625033 w 4657071"/>
              <a:gd name="connsiteY33" fmla="*/ 604148 h 1368077"/>
              <a:gd name="connsiteX34" fmla="*/ 659757 w 4657071"/>
              <a:gd name="connsiteY34" fmla="*/ 580999 h 1368077"/>
              <a:gd name="connsiteX35" fmla="*/ 798653 w 4657071"/>
              <a:gd name="connsiteY35" fmla="*/ 546275 h 1368077"/>
              <a:gd name="connsiteX36" fmla="*/ 856526 w 4657071"/>
              <a:gd name="connsiteY36" fmla="*/ 534700 h 1368077"/>
              <a:gd name="connsiteX37" fmla="*/ 1180617 w 4657071"/>
              <a:gd name="connsiteY37" fmla="*/ 511551 h 1368077"/>
              <a:gd name="connsiteX38" fmla="*/ 1250066 w 4657071"/>
              <a:gd name="connsiteY38" fmla="*/ 499976 h 1368077"/>
              <a:gd name="connsiteX39" fmla="*/ 1412111 w 4657071"/>
              <a:gd name="connsiteY39" fmla="*/ 453677 h 1368077"/>
              <a:gd name="connsiteX40" fmla="*/ 3009417 w 4657071"/>
              <a:gd name="connsiteY40" fmla="*/ 430528 h 1368077"/>
              <a:gd name="connsiteX41" fmla="*/ 3113590 w 4657071"/>
              <a:gd name="connsiteY41" fmla="*/ 418953 h 1368077"/>
              <a:gd name="connsiteX42" fmla="*/ 3171463 w 4657071"/>
              <a:gd name="connsiteY42" fmla="*/ 407379 h 1368077"/>
              <a:gd name="connsiteX43" fmla="*/ 3217762 w 4657071"/>
              <a:gd name="connsiteY43" fmla="*/ 395804 h 1368077"/>
              <a:gd name="connsiteX44" fmla="*/ 3391382 w 4657071"/>
              <a:gd name="connsiteY44" fmla="*/ 384229 h 1368077"/>
              <a:gd name="connsiteX45" fmla="*/ 3460830 w 4657071"/>
              <a:gd name="connsiteY45" fmla="*/ 361080 h 1368077"/>
              <a:gd name="connsiteX46" fmla="*/ 3495554 w 4657071"/>
              <a:gd name="connsiteY46" fmla="*/ 349505 h 1368077"/>
              <a:gd name="connsiteX47" fmla="*/ 3541853 w 4657071"/>
              <a:gd name="connsiteY47" fmla="*/ 326356 h 1368077"/>
              <a:gd name="connsiteX48" fmla="*/ 3634450 w 4657071"/>
              <a:gd name="connsiteY48" fmla="*/ 314781 h 1368077"/>
              <a:gd name="connsiteX49" fmla="*/ 3715473 w 4657071"/>
              <a:gd name="connsiteY49" fmla="*/ 303207 h 1368077"/>
              <a:gd name="connsiteX50" fmla="*/ 3773347 w 4657071"/>
              <a:gd name="connsiteY50" fmla="*/ 291632 h 1368077"/>
              <a:gd name="connsiteX51" fmla="*/ 3819645 w 4657071"/>
              <a:gd name="connsiteY51" fmla="*/ 280057 h 1368077"/>
              <a:gd name="connsiteX52" fmla="*/ 3912243 w 4657071"/>
              <a:gd name="connsiteY52" fmla="*/ 268482 h 1368077"/>
              <a:gd name="connsiteX53" fmla="*/ 3958542 w 4657071"/>
              <a:gd name="connsiteY53" fmla="*/ 245333 h 1368077"/>
              <a:gd name="connsiteX54" fmla="*/ 4027990 w 4657071"/>
              <a:gd name="connsiteY54" fmla="*/ 233758 h 1368077"/>
              <a:gd name="connsiteX55" fmla="*/ 4109012 w 4657071"/>
              <a:gd name="connsiteY55" fmla="*/ 210609 h 1368077"/>
              <a:gd name="connsiteX56" fmla="*/ 4201610 w 4657071"/>
              <a:gd name="connsiteY56" fmla="*/ 152736 h 1368077"/>
              <a:gd name="connsiteX57" fmla="*/ 4282633 w 4657071"/>
              <a:gd name="connsiteY57" fmla="*/ 141161 h 1368077"/>
              <a:gd name="connsiteX58" fmla="*/ 4363655 w 4657071"/>
              <a:gd name="connsiteY58" fmla="*/ 106437 h 1368077"/>
              <a:gd name="connsiteX59" fmla="*/ 4433104 w 4657071"/>
              <a:gd name="connsiteY59" fmla="*/ 83288 h 1368077"/>
              <a:gd name="connsiteX60" fmla="*/ 4502552 w 4657071"/>
              <a:gd name="connsiteY60" fmla="*/ 60138 h 1368077"/>
              <a:gd name="connsiteX61" fmla="*/ 4537276 w 4657071"/>
              <a:gd name="connsiteY61" fmla="*/ 48563 h 1368077"/>
              <a:gd name="connsiteX62" fmla="*/ 4583574 w 4657071"/>
              <a:gd name="connsiteY62" fmla="*/ 25414 h 1368077"/>
              <a:gd name="connsiteX63" fmla="*/ 4653023 w 4657071"/>
              <a:gd name="connsiteY63" fmla="*/ 2265 h 1368077"/>
              <a:gd name="connsiteX64" fmla="*/ 4456253 w 4657071"/>
              <a:gd name="connsiteY64" fmla="*/ 83287 h 1368077"/>
              <a:gd name="connsiteX65" fmla="*/ 4502551 w 4657071"/>
              <a:gd name="connsiteY65" fmla="*/ 36989 h 1368077"/>
              <a:gd name="connsiteX66" fmla="*/ 4583575 w 4657071"/>
              <a:gd name="connsiteY66" fmla="*/ 25414 h 1368077"/>
              <a:gd name="connsiteX67" fmla="*/ 4259482 w 4657071"/>
              <a:gd name="connsiteY67" fmla="*/ 152736 h 1368077"/>
              <a:gd name="connsiteX0" fmla="*/ 277792 w 4593113"/>
              <a:gd name="connsiteY0" fmla="*/ 667591 h 1350497"/>
              <a:gd name="connsiteX1" fmla="*/ 185195 w 4593113"/>
              <a:gd name="connsiteY1" fmla="*/ 690740 h 1350497"/>
              <a:gd name="connsiteX2" fmla="*/ 127321 w 4593113"/>
              <a:gd name="connsiteY2" fmla="*/ 748614 h 1350497"/>
              <a:gd name="connsiteX3" fmla="*/ 115747 w 4593113"/>
              <a:gd name="connsiteY3" fmla="*/ 783338 h 1350497"/>
              <a:gd name="connsiteX4" fmla="*/ 81023 w 4593113"/>
              <a:gd name="connsiteY4" fmla="*/ 794913 h 1350497"/>
              <a:gd name="connsiteX5" fmla="*/ 34724 w 4593113"/>
              <a:gd name="connsiteY5" fmla="*/ 852786 h 1350497"/>
              <a:gd name="connsiteX6" fmla="*/ 11574 w 4593113"/>
              <a:gd name="connsiteY6" fmla="*/ 922234 h 1350497"/>
              <a:gd name="connsiteX7" fmla="*/ 0 w 4593113"/>
              <a:gd name="connsiteY7" fmla="*/ 1003257 h 1350497"/>
              <a:gd name="connsiteX8" fmla="*/ 11574 w 4593113"/>
              <a:gd name="connsiteY8" fmla="*/ 1119004 h 1350497"/>
              <a:gd name="connsiteX9" fmla="*/ 46298 w 4593113"/>
              <a:gd name="connsiteY9" fmla="*/ 1246325 h 1350497"/>
              <a:gd name="connsiteX10" fmla="*/ 69448 w 4593113"/>
              <a:gd name="connsiteY10" fmla="*/ 1269475 h 1350497"/>
              <a:gd name="connsiteX11" fmla="*/ 115747 w 4593113"/>
              <a:gd name="connsiteY11" fmla="*/ 1281049 h 1350497"/>
              <a:gd name="connsiteX12" fmla="*/ 150471 w 4593113"/>
              <a:gd name="connsiteY12" fmla="*/ 1292624 h 1350497"/>
              <a:gd name="connsiteX13" fmla="*/ 185195 w 4593113"/>
              <a:gd name="connsiteY13" fmla="*/ 1315773 h 1350497"/>
              <a:gd name="connsiteX14" fmla="*/ 254643 w 4593113"/>
              <a:gd name="connsiteY14" fmla="*/ 1350497 h 1350497"/>
              <a:gd name="connsiteX15" fmla="*/ 439838 w 4593113"/>
              <a:gd name="connsiteY15" fmla="*/ 1338923 h 1350497"/>
              <a:gd name="connsiteX16" fmla="*/ 520860 w 4593113"/>
              <a:gd name="connsiteY16" fmla="*/ 1281049 h 1350497"/>
              <a:gd name="connsiteX17" fmla="*/ 555585 w 4593113"/>
              <a:gd name="connsiteY17" fmla="*/ 1269475 h 1350497"/>
              <a:gd name="connsiteX18" fmla="*/ 636607 w 4593113"/>
              <a:gd name="connsiteY18" fmla="*/ 1165302 h 1350497"/>
              <a:gd name="connsiteX19" fmla="*/ 601883 w 4593113"/>
              <a:gd name="connsiteY19" fmla="*/ 1037981 h 1350497"/>
              <a:gd name="connsiteX20" fmla="*/ 567159 w 4593113"/>
              <a:gd name="connsiteY20" fmla="*/ 991682 h 1350497"/>
              <a:gd name="connsiteX21" fmla="*/ 544010 w 4593113"/>
              <a:gd name="connsiteY21" fmla="*/ 956958 h 1350497"/>
              <a:gd name="connsiteX22" fmla="*/ 520860 w 4593113"/>
              <a:gd name="connsiteY22" fmla="*/ 933809 h 1350497"/>
              <a:gd name="connsiteX23" fmla="*/ 462987 w 4593113"/>
              <a:gd name="connsiteY23" fmla="*/ 818062 h 1350497"/>
              <a:gd name="connsiteX24" fmla="*/ 405114 w 4593113"/>
              <a:gd name="connsiteY24" fmla="*/ 713890 h 1350497"/>
              <a:gd name="connsiteX25" fmla="*/ 393539 w 4593113"/>
              <a:gd name="connsiteY25" fmla="*/ 679166 h 1350497"/>
              <a:gd name="connsiteX26" fmla="*/ 324091 w 4593113"/>
              <a:gd name="connsiteY26" fmla="*/ 609718 h 1350497"/>
              <a:gd name="connsiteX27" fmla="*/ 277792 w 4593113"/>
              <a:gd name="connsiteY27" fmla="*/ 679166 h 1350497"/>
              <a:gd name="connsiteX28" fmla="*/ 312516 w 4593113"/>
              <a:gd name="connsiteY28" fmla="*/ 656016 h 1350497"/>
              <a:gd name="connsiteX29" fmla="*/ 358815 w 4593113"/>
              <a:gd name="connsiteY29" fmla="*/ 644442 h 1350497"/>
              <a:gd name="connsiteX30" fmla="*/ 428263 w 4593113"/>
              <a:gd name="connsiteY30" fmla="*/ 632867 h 1350497"/>
              <a:gd name="connsiteX31" fmla="*/ 497711 w 4593113"/>
              <a:gd name="connsiteY31" fmla="*/ 609718 h 1350497"/>
              <a:gd name="connsiteX32" fmla="*/ 590309 w 4593113"/>
              <a:gd name="connsiteY32" fmla="*/ 598143 h 1350497"/>
              <a:gd name="connsiteX33" fmla="*/ 625033 w 4593113"/>
              <a:gd name="connsiteY33" fmla="*/ 586568 h 1350497"/>
              <a:gd name="connsiteX34" fmla="*/ 659757 w 4593113"/>
              <a:gd name="connsiteY34" fmla="*/ 563419 h 1350497"/>
              <a:gd name="connsiteX35" fmla="*/ 798653 w 4593113"/>
              <a:gd name="connsiteY35" fmla="*/ 528695 h 1350497"/>
              <a:gd name="connsiteX36" fmla="*/ 856526 w 4593113"/>
              <a:gd name="connsiteY36" fmla="*/ 517120 h 1350497"/>
              <a:gd name="connsiteX37" fmla="*/ 1180617 w 4593113"/>
              <a:gd name="connsiteY37" fmla="*/ 493971 h 1350497"/>
              <a:gd name="connsiteX38" fmla="*/ 1250066 w 4593113"/>
              <a:gd name="connsiteY38" fmla="*/ 482396 h 1350497"/>
              <a:gd name="connsiteX39" fmla="*/ 1412111 w 4593113"/>
              <a:gd name="connsiteY39" fmla="*/ 436097 h 1350497"/>
              <a:gd name="connsiteX40" fmla="*/ 3009417 w 4593113"/>
              <a:gd name="connsiteY40" fmla="*/ 412948 h 1350497"/>
              <a:gd name="connsiteX41" fmla="*/ 3113590 w 4593113"/>
              <a:gd name="connsiteY41" fmla="*/ 401373 h 1350497"/>
              <a:gd name="connsiteX42" fmla="*/ 3171463 w 4593113"/>
              <a:gd name="connsiteY42" fmla="*/ 389799 h 1350497"/>
              <a:gd name="connsiteX43" fmla="*/ 3217762 w 4593113"/>
              <a:gd name="connsiteY43" fmla="*/ 378224 h 1350497"/>
              <a:gd name="connsiteX44" fmla="*/ 3391382 w 4593113"/>
              <a:gd name="connsiteY44" fmla="*/ 366649 h 1350497"/>
              <a:gd name="connsiteX45" fmla="*/ 3460830 w 4593113"/>
              <a:gd name="connsiteY45" fmla="*/ 343500 h 1350497"/>
              <a:gd name="connsiteX46" fmla="*/ 3495554 w 4593113"/>
              <a:gd name="connsiteY46" fmla="*/ 331925 h 1350497"/>
              <a:gd name="connsiteX47" fmla="*/ 3541853 w 4593113"/>
              <a:gd name="connsiteY47" fmla="*/ 308776 h 1350497"/>
              <a:gd name="connsiteX48" fmla="*/ 3634450 w 4593113"/>
              <a:gd name="connsiteY48" fmla="*/ 297201 h 1350497"/>
              <a:gd name="connsiteX49" fmla="*/ 3715473 w 4593113"/>
              <a:gd name="connsiteY49" fmla="*/ 285627 h 1350497"/>
              <a:gd name="connsiteX50" fmla="*/ 3773347 w 4593113"/>
              <a:gd name="connsiteY50" fmla="*/ 274052 h 1350497"/>
              <a:gd name="connsiteX51" fmla="*/ 3819645 w 4593113"/>
              <a:gd name="connsiteY51" fmla="*/ 262477 h 1350497"/>
              <a:gd name="connsiteX52" fmla="*/ 3912243 w 4593113"/>
              <a:gd name="connsiteY52" fmla="*/ 250902 h 1350497"/>
              <a:gd name="connsiteX53" fmla="*/ 3958542 w 4593113"/>
              <a:gd name="connsiteY53" fmla="*/ 227753 h 1350497"/>
              <a:gd name="connsiteX54" fmla="*/ 4027990 w 4593113"/>
              <a:gd name="connsiteY54" fmla="*/ 216178 h 1350497"/>
              <a:gd name="connsiteX55" fmla="*/ 4109012 w 4593113"/>
              <a:gd name="connsiteY55" fmla="*/ 193029 h 1350497"/>
              <a:gd name="connsiteX56" fmla="*/ 4201610 w 4593113"/>
              <a:gd name="connsiteY56" fmla="*/ 135156 h 1350497"/>
              <a:gd name="connsiteX57" fmla="*/ 4282633 w 4593113"/>
              <a:gd name="connsiteY57" fmla="*/ 123581 h 1350497"/>
              <a:gd name="connsiteX58" fmla="*/ 4363655 w 4593113"/>
              <a:gd name="connsiteY58" fmla="*/ 88857 h 1350497"/>
              <a:gd name="connsiteX59" fmla="*/ 4433104 w 4593113"/>
              <a:gd name="connsiteY59" fmla="*/ 65708 h 1350497"/>
              <a:gd name="connsiteX60" fmla="*/ 4502552 w 4593113"/>
              <a:gd name="connsiteY60" fmla="*/ 42558 h 1350497"/>
              <a:gd name="connsiteX61" fmla="*/ 4537276 w 4593113"/>
              <a:gd name="connsiteY61" fmla="*/ 30983 h 1350497"/>
              <a:gd name="connsiteX62" fmla="*/ 4583574 w 4593113"/>
              <a:gd name="connsiteY62" fmla="*/ 7834 h 1350497"/>
              <a:gd name="connsiteX63" fmla="*/ 4363656 w 4593113"/>
              <a:gd name="connsiteY63" fmla="*/ 30984 h 1350497"/>
              <a:gd name="connsiteX64" fmla="*/ 4456253 w 4593113"/>
              <a:gd name="connsiteY64" fmla="*/ 65707 h 1350497"/>
              <a:gd name="connsiteX65" fmla="*/ 4502551 w 4593113"/>
              <a:gd name="connsiteY65" fmla="*/ 19409 h 1350497"/>
              <a:gd name="connsiteX66" fmla="*/ 4583575 w 4593113"/>
              <a:gd name="connsiteY66" fmla="*/ 7834 h 1350497"/>
              <a:gd name="connsiteX67" fmla="*/ 4259482 w 4593113"/>
              <a:gd name="connsiteY67" fmla="*/ 135156 h 1350497"/>
              <a:gd name="connsiteX0" fmla="*/ 277792 w 4591370"/>
              <a:gd name="connsiteY0" fmla="*/ 659757 h 1342663"/>
              <a:gd name="connsiteX1" fmla="*/ 185195 w 4591370"/>
              <a:gd name="connsiteY1" fmla="*/ 682906 h 1342663"/>
              <a:gd name="connsiteX2" fmla="*/ 127321 w 4591370"/>
              <a:gd name="connsiteY2" fmla="*/ 740780 h 1342663"/>
              <a:gd name="connsiteX3" fmla="*/ 115747 w 4591370"/>
              <a:gd name="connsiteY3" fmla="*/ 775504 h 1342663"/>
              <a:gd name="connsiteX4" fmla="*/ 81023 w 4591370"/>
              <a:gd name="connsiteY4" fmla="*/ 787079 h 1342663"/>
              <a:gd name="connsiteX5" fmla="*/ 34724 w 4591370"/>
              <a:gd name="connsiteY5" fmla="*/ 844952 h 1342663"/>
              <a:gd name="connsiteX6" fmla="*/ 11574 w 4591370"/>
              <a:gd name="connsiteY6" fmla="*/ 914400 h 1342663"/>
              <a:gd name="connsiteX7" fmla="*/ 0 w 4591370"/>
              <a:gd name="connsiteY7" fmla="*/ 995423 h 1342663"/>
              <a:gd name="connsiteX8" fmla="*/ 11574 w 4591370"/>
              <a:gd name="connsiteY8" fmla="*/ 1111170 h 1342663"/>
              <a:gd name="connsiteX9" fmla="*/ 46298 w 4591370"/>
              <a:gd name="connsiteY9" fmla="*/ 1238491 h 1342663"/>
              <a:gd name="connsiteX10" fmla="*/ 69448 w 4591370"/>
              <a:gd name="connsiteY10" fmla="*/ 1261641 h 1342663"/>
              <a:gd name="connsiteX11" fmla="*/ 115747 w 4591370"/>
              <a:gd name="connsiteY11" fmla="*/ 1273215 h 1342663"/>
              <a:gd name="connsiteX12" fmla="*/ 150471 w 4591370"/>
              <a:gd name="connsiteY12" fmla="*/ 1284790 h 1342663"/>
              <a:gd name="connsiteX13" fmla="*/ 185195 w 4591370"/>
              <a:gd name="connsiteY13" fmla="*/ 1307939 h 1342663"/>
              <a:gd name="connsiteX14" fmla="*/ 254643 w 4591370"/>
              <a:gd name="connsiteY14" fmla="*/ 1342663 h 1342663"/>
              <a:gd name="connsiteX15" fmla="*/ 439838 w 4591370"/>
              <a:gd name="connsiteY15" fmla="*/ 1331089 h 1342663"/>
              <a:gd name="connsiteX16" fmla="*/ 520860 w 4591370"/>
              <a:gd name="connsiteY16" fmla="*/ 1273215 h 1342663"/>
              <a:gd name="connsiteX17" fmla="*/ 555585 w 4591370"/>
              <a:gd name="connsiteY17" fmla="*/ 1261641 h 1342663"/>
              <a:gd name="connsiteX18" fmla="*/ 636607 w 4591370"/>
              <a:gd name="connsiteY18" fmla="*/ 1157468 h 1342663"/>
              <a:gd name="connsiteX19" fmla="*/ 601883 w 4591370"/>
              <a:gd name="connsiteY19" fmla="*/ 1030147 h 1342663"/>
              <a:gd name="connsiteX20" fmla="*/ 567159 w 4591370"/>
              <a:gd name="connsiteY20" fmla="*/ 983848 h 1342663"/>
              <a:gd name="connsiteX21" fmla="*/ 544010 w 4591370"/>
              <a:gd name="connsiteY21" fmla="*/ 949124 h 1342663"/>
              <a:gd name="connsiteX22" fmla="*/ 520860 w 4591370"/>
              <a:gd name="connsiteY22" fmla="*/ 925975 h 1342663"/>
              <a:gd name="connsiteX23" fmla="*/ 462987 w 4591370"/>
              <a:gd name="connsiteY23" fmla="*/ 810228 h 1342663"/>
              <a:gd name="connsiteX24" fmla="*/ 405114 w 4591370"/>
              <a:gd name="connsiteY24" fmla="*/ 706056 h 1342663"/>
              <a:gd name="connsiteX25" fmla="*/ 393539 w 4591370"/>
              <a:gd name="connsiteY25" fmla="*/ 671332 h 1342663"/>
              <a:gd name="connsiteX26" fmla="*/ 324091 w 4591370"/>
              <a:gd name="connsiteY26" fmla="*/ 601884 h 1342663"/>
              <a:gd name="connsiteX27" fmla="*/ 277792 w 4591370"/>
              <a:gd name="connsiteY27" fmla="*/ 671332 h 1342663"/>
              <a:gd name="connsiteX28" fmla="*/ 312516 w 4591370"/>
              <a:gd name="connsiteY28" fmla="*/ 648182 h 1342663"/>
              <a:gd name="connsiteX29" fmla="*/ 358815 w 4591370"/>
              <a:gd name="connsiteY29" fmla="*/ 636608 h 1342663"/>
              <a:gd name="connsiteX30" fmla="*/ 428263 w 4591370"/>
              <a:gd name="connsiteY30" fmla="*/ 625033 h 1342663"/>
              <a:gd name="connsiteX31" fmla="*/ 497711 w 4591370"/>
              <a:gd name="connsiteY31" fmla="*/ 601884 h 1342663"/>
              <a:gd name="connsiteX32" fmla="*/ 590309 w 4591370"/>
              <a:gd name="connsiteY32" fmla="*/ 590309 h 1342663"/>
              <a:gd name="connsiteX33" fmla="*/ 625033 w 4591370"/>
              <a:gd name="connsiteY33" fmla="*/ 578734 h 1342663"/>
              <a:gd name="connsiteX34" fmla="*/ 659757 w 4591370"/>
              <a:gd name="connsiteY34" fmla="*/ 555585 h 1342663"/>
              <a:gd name="connsiteX35" fmla="*/ 798653 w 4591370"/>
              <a:gd name="connsiteY35" fmla="*/ 520861 h 1342663"/>
              <a:gd name="connsiteX36" fmla="*/ 856526 w 4591370"/>
              <a:gd name="connsiteY36" fmla="*/ 509286 h 1342663"/>
              <a:gd name="connsiteX37" fmla="*/ 1180617 w 4591370"/>
              <a:gd name="connsiteY37" fmla="*/ 486137 h 1342663"/>
              <a:gd name="connsiteX38" fmla="*/ 1250066 w 4591370"/>
              <a:gd name="connsiteY38" fmla="*/ 474562 h 1342663"/>
              <a:gd name="connsiteX39" fmla="*/ 1412111 w 4591370"/>
              <a:gd name="connsiteY39" fmla="*/ 428263 h 1342663"/>
              <a:gd name="connsiteX40" fmla="*/ 3009417 w 4591370"/>
              <a:gd name="connsiteY40" fmla="*/ 405114 h 1342663"/>
              <a:gd name="connsiteX41" fmla="*/ 3113590 w 4591370"/>
              <a:gd name="connsiteY41" fmla="*/ 393539 h 1342663"/>
              <a:gd name="connsiteX42" fmla="*/ 3171463 w 4591370"/>
              <a:gd name="connsiteY42" fmla="*/ 381965 h 1342663"/>
              <a:gd name="connsiteX43" fmla="*/ 3217762 w 4591370"/>
              <a:gd name="connsiteY43" fmla="*/ 370390 h 1342663"/>
              <a:gd name="connsiteX44" fmla="*/ 3391382 w 4591370"/>
              <a:gd name="connsiteY44" fmla="*/ 358815 h 1342663"/>
              <a:gd name="connsiteX45" fmla="*/ 3460830 w 4591370"/>
              <a:gd name="connsiteY45" fmla="*/ 335666 h 1342663"/>
              <a:gd name="connsiteX46" fmla="*/ 3495554 w 4591370"/>
              <a:gd name="connsiteY46" fmla="*/ 324091 h 1342663"/>
              <a:gd name="connsiteX47" fmla="*/ 3541853 w 4591370"/>
              <a:gd name="connsiteY47" fmla="*/ 300942 h 1342663"/>
              <a:gd name="connsiteX48" fmla="*/ 3634450 w 4591370"/>
              <a:gd name="connsiteY48" fmla="*/ 289367 h 1342663"/>
              <a:gd name="connsiteX49" fmla="*/ 3715473 w 4591370"/>
              <a:gd name="connsiteY49" fmla="*/ 277793 h 1342663"/>
              <a:gd name="connsiteX50" fmla="*/ 3773347 w 4591370"/>
              <a:gd name="connsiteY50" fmla="*/ 266218 h 1342663"/>
              <a:gd name="connsiteX51" fmla="*/ 3819645 w 4591370"/>
              <a:gd name="connsiteY51" fmla="*/ 254643 h 1342663"/>
              <a:gd name="connsiteX52" fmla="*/ 3912243 w 4591370"/>
              <a:gd name="connsiteY52" fmla="*/ 243068 h 1342663"/>
              <a:gd name="connsiteX53" fmla="*/ 3958542 w 4591370"/>
              <a:gd name="connsiteY53" fmla="*/ 219919 h 1342663"/>
              <a:gd name="connsiteX54" fmla="*/ 4027990 w 4591370"/>
              <a:gd name="connsiteY54" fmla="*/ 208344 h 1342663"/>
              <a:gd name="connsiteX55" fmla="*/ 4109012 w 4591370"/>
              <a:gd name="connsiteY55" fmla="*/ 185195 h 1342663"/>
              <a:gd name="connsiteX56" fmla="*/ 4201610 w 4591370"/>
              <a:gd name="connsiteY56" fmla="*/ 127322 h 1342663"/>
              <a:gd name="connsiteX57" fmla="*/ 4282633 w 4591370"/>
              <a:gd name="connsiteY57" fmla="*/ 115747 h 1342663"/>
              <a:gd name="connsiteX58" fmla="*/ 4363655 w 4591370"/>
              <a:gd name="connsiteY58" fmla="*/ 81023 h 1342663"/>
              <a:gd name="connsiteX59" fmla="*/ 4433104 w 4591370"/>
              <a:gd name="connsiteY59" fmla="*/ 57874 h 1342663"/>
              <a:gd name="connsiteX60" fmla="*/ 4502552 w 4591370"/>
              <a:gd name="connsiteY60" fmla="*/ 34724 h 1342663"/>
              <a:gd name="connsiteX61" fmla="*/ 4537276 w 4591370"/>
              <a:gd name="connsiteY61" fmla="*/ 23149 h 1342663"/>
              <a:gd name="connsiteX62" fmla="*/ 4583574 w 4591370"/>
              <a:gd name="connsiteY62" fmla="*/ 0 h 1342663"/>
              <a:gd name="connsiteX63" fmla="*/ 4363656 w 4591370"/>
              <a:gd name="connsiteY63" fmla="*/ 23150 h 1342663"/>
              <a:gd name="connsiteX64" fmla="*/ 4456253 w 4591370"/>
              <a:gd name="connsiteY64" fmla="*/ 57873 h 1342663"/>
              <a:gd name="connsiteX65" fmla="*/ 4502551 w 4591370"/>
              <a:gd name="connsiteY65" fmla="*/ 11575 h 1342663"/>
              <a:gd name="connsiteX66" fmla="*/ 4328932 w 4591370"/>
              <a:gd name="connsiteY66" fmla="*/ 104173 h 1342663"/>
              <a:gd name="connsiteX67" fmla="*/ 4259482 w 4591370"/>
              <a:gd name="connsiteY67" fmla="*/ 127322 h 1342663"/>
              <a:gd name="connsiteX0" fmla="*/ 277792 w 4591370"/>
              <a:gd name="connsiteY0" fmla="*/ 659757 h 1342663"/>
              <a:gd name="connsiteX1" fmla="*/ 185195 w 4591370"/>
              <a:gd name="connsiteY1" fmla="*/ 682906 h 1342663"/>
              <a:gd name="connsiteX2" fmla="*/ 127321 w 4591370"/>
              <a:gd name="connsiteY2" fmla="*/ 740780 h 1342663"/>
              <a:gd name="connsiteX3" fmla="*/ 115747 w 4591370"/>
              <a:gd name="connsiteY3" fmla="*/ 775504 h 1342663"/>
              <a:gd name="connsiteX4" fmla="*/ 81023 w 4591370"/>
              <a:gd name="connsiteY4" fmla="*/ 787079 h 1342663"/>
              <a:gd name="connsiteX5" fmla="*/ 34724 w 4591370"/>
              <a:gd name="connsiteY5" fmla="*/ 844952 h 1342663"/>
              <a:gd name="connsiteX6" fmla="*/ 11574 w 4591370"/>
              <a:gd name="connsiteY6" fmla="*/ 914400 h 1342663"/>
              <a:gd name="connsiteX7" fmla="*/ 0 w 4591370"/>
              <a:gd name="connsiteY7" fmla="*/ 995423 h 1342663"/>
              <a:gd name="connsiteX8" fmla="*/ 11574 w 4591370"/>
              <a:gd name="connsiteY8" fmla="*/ 1111170 h 1342663"/>
              <a:gd name="connsiteX9" fmla="*/ 46298 w 4591370"/>
              <a:gd name="connsiteY9" fmla="*/ 1238491 h 1342663"/>
              <a:gd name="connsiteX10" fmla="*/ 69448 w 4591370"/>
              <a:gd name="connsiteY10" fmla="*/ 1261641 h 1342663"/>
              <a:gd name="connsiteX11" fmla="*/ 115747 w 4591370"/>
              <a:gd name="connsiteY11" fmla="*/ 1273215 h 1342663"/>
              <a:gd name="connsiteX12" fmla="*/ 150471 w 4591370"/>
              <a:gd name="connsiteY12" fmla="*/ 1284790 h 1342663"/>
              <a:gd name="connsiteX13" fmla="*/ 185195 w 4591370"/>
              <a:gd name="connsiteY13" fmla="*/ 1307939 h 1342663"/>
              <a:gd name="connsiteX14" fmla="*/ 254643 w 4591370"/>
              <a:gd name="connsiteY14" fmla="*/ 1342663 h 1342663"/>
              <a:gd name="connsiteX15" fmla="*/ 439838 w 4591370"/>
              <a:gd name="connsiteY15" fmla="*/ 1331089 h 1342663"/>
              <a:gd name="connsiteX16" fmla="*/ 520860 w 4591370"/>
              <a:gd name="connsiteY16" fmla="*/ 1273215 h 1342663"/>
              <a:gd name="connsiteX17" fmla="*/ 555585 w 4591370"/>
              <a:gd name="connsiteY17" fmla="*/ 1261641 h 1342663"/>
              <a:gd name="connsiteX18" fmla="*/ 636607 w 4591370"/>
              <a:gd name="connsiteY18" fmla="*/ 1157468 h 1342663"/>
              <a:gd name="connsiteX19" fmla="*/ 601883 w 4591370"/>
              <a:gd name="connsiteY19" fmla="*/ 1030147 h 1342663"/>
              <a:gd name="connsiteX20" fmla="*/ 567159 w 4591370"/>
              <a:gd name="connsiteY20" fmla="*/ 983848 h 1342663"/>
              <a:gd name="connsiteX21" fmla="*/ 544010 w 4591370"/>
              <a:gd name="connsiteY21" fmla="*/ 949124 h 1342663"/>
              <a:gd name="connsiteX22" fmla="*/ 520860 w 4591370"/>
              <a:gd name="connsiteY22" fmla="*/ 925975 h 1342663"/>
              <a:gd name="connsiteX23" fmla="*/ 462987 w 4591370"/>
              <a:gd name="connsiteY23" fmla="*/ 810228 h 1342663"/>
              <a:gd name="connsiteX24" fmla="*/ 405114 w 4591370"/>
              <a:gd name="connsiteY24" fmla="*/ 706056 h 1342663"/>
              <a:gd name="connsiteX25" fmla="*/ 393539 w 4591370"/>
              <a:gd name="connsiteY25" fmla="*/ 671332 h 1342663"/>
              <a:gd name="connsiteX26" fmla="*/ 324091 w 4591370"/>
              <a:gd name="connsiteY26" fmla="*/ 601884 h 1342663"/>
              <a:gd name="connsiteX27" fmla="*/ 277792 w 4591370"/>
              <a:gd name="connsiteY27" fmla="*/ 671332 h 1342663"/>
              <a:gd name="connsiteX28" fmla="*/ 312516 w 4591370"/>
              <a:gd name="connsiteY28" fmla="*/ 648182 h 1342663"/>
              <a:gd name="connsiteX29" fmla="*/ 358815 w 4591370"/>
              <a:gd name="connsiteY29" fmla="*/ 636608 h 1342663"/>
              <a:gd name="connsiteX30" fmla="*/ 428263 w 4591370"/>
              <a:gd name="connsiteY30" fmla="*/ 625033 h 1342663"/>
              <a:gd name="connsiteX31" fmla="*/ 497711 w 4591370"/>
              <a:gd name="connsiteY31" fmla="*/ 601884 h 1342663"/>
              <a:gd name="connsiteX32" fmla="*/ 590309 w 4591370"/>
              <a:gd name="connsiteY32" fmla="*/ 590309 h 1342663"/>
              <a:gd name="connsiteX33" fmla="*/ 625033 w 4591370"/>
              <a:gd name="connsiteY33" fmla="*/ 578734 h 1342663"/>
              <a:gd name="connsiteX34" fmla="*/ 659757 w 4591370"/>
              <a:gd name="connsiteY34" fmla="*/ 555585 h 1342663"/>
              <a:gd name="connsiteX35" fmla="*/ 798653 w 4591370"/>
              <a:gd name="connsiteY35" fmla="*/ 520861 h 1342663"/>
              <a:gd name="connsiteX36" fmla="*/ 856526 w 4591370"/>
              <a:gd name="connsiteY36" fmla="*/ 509286 h 1342663"/>
              <a:gd name="connsiteX37" fmla="*/ 1180617 w 4591370"/>
              <a:gd name="connsiteY37" fmla="*/ 486137 h 1342663"/>
              <a:gd name="connsiteX38" fmla="*/ 1250066 w 4591370"/>
              <a:gd name="connsiteY38" fmla="*/ 474562 h 1342663"/>
              <a:gd name="connsiteX39" fmla="*/ 1412111 w 4591370"/>
              <a:gd name="connsiteY39" fmla="*/ 428263 h 1342663"/>
              <a:gd name="connsiteX40" fmla="*/ 3009417 w 4591370"/>
              <a:gd name="connsiteY40" fmla="*/ 405114 h 1342663"/>
              <a:gd name="connsiteX41" fmla="*/ 3113590 w 4591370"/>
              <a:gd name="connsiteY41" fmla="*/ 393539 h 1342663"/>
              <a:gd name="connsiteX42" fmla="*/ 3171463 w 4591370"/>
              <a:gd name="connsiteY42" fmla="*/ 381965 h 1342663"/>
              <a:gd name="connsiteX43" fmla="*/ 3217762 w 4591370"/>
              <a:gd name="connsiteY43" fmla="*/ 370390 h 1342663"/>
              <a:gd name="connsiteX44" fmla="*/ 3391382 w 4591370"/>
              <a:gd name="connsiteY44" fmla="*/ 358815 h 1342663"/>
              <a:gd name="connsiteX45" fmla="*/ 3460830 w 4591370"/>
              <a:gd name="connsiteY45" fmla="*/ 335666 h 1342663"/>
              <a:gd name="connsiteX46" fmla="*/ 3495554 w 4591370"/>
              <a:gd name="connsiteY46" fmla="*/ 324091 h 1342663"/>
              <a:gd name="connsiteX47" fmla="*/ 3541853 w 4591370"/>
              <a:gd name="connsiteY47" fmla="*/ 300942 h 1342663"/>
              <a:gd name="connsiteX48" fmla="*/ 3634450 w 4591370"/>
              <a:gd name="connsiteY48" fmla="*/ 289367 h 1342663"/>
              <a:gd name="connsiteX49" fmla="*/ 3715473 w 4591370"/>
              <a:gd name="connsiteY49" fmla="*/ 277793 h 1342663"/>
              <a:gd name="connsiteX50" fmla="*/ 3773347 w 4591370"/>
              <a:gd name="connsiteY50" fmla="*/ 266218 h 1342663"/>
              <a:gd name="connsiteX51" fmla="*/ 3819645 w 4591370"/>
              <a:gd name="connsiteY51" fmla="*/ 254643 h 1342663"/>
              <a:gd name="connsiteX52" fmla="*/ 3912243 w 4591370"/>
              <a:gd name="connsiteY52" fmla="*/ 243068 h 1342663"/>
              <a:gd name="connsiteX53" fmla="*/ 3958542 w 4591370"/>
              <a:gd name="connsiteY53" fmla="*/ 219919 h 1342663"/>
              <a:gd name="connsiteX54" fmla="*/ 4027990 w 4591370"/>
              <a:gd name="connsiteY54" fmla="*/ 208344 h 1342663"/>
              <a:gd name="connsiteX55" fmla="*/ 4109012 w 4591370"/>
              <a:gd name="connsiteY55" fmla="*/ 185195 h 1342663"/>
              <a:gd name="connsiteX56" fmla="*/ 4201610 w 4591370"/>
              <a:gd name="connsiteY56" fmla="*/ 127322 h 1342663"/>
              <a:gd name="connsiteX57" fmla="*/ 4282633 w 4591370"/>
              <a:gd name="connsiteY57" fmla="*/ 115747 h 1342663"/>
              <a:gd name="connsiteX58" fmla="*/ 4363655 w 4591370"/>
              <a:gd name="connsiteY58" fmla="*/ 81023 h 1342663"/>
              <a:gd name="connsiteX59" fmla="*/ 4433104 w 4591370"/>
              <a:gd name="connsiteY59" fmla="*/ 57874 h 1342663"/>
              <a:gd name="connsiteX60" fmla="*/ 4502552 w 4591370"/>
              <a:gd name="connsiteY60" fmla="*/ 34724 h 1342663"/>
              <a:gd name="connsiteX61" fmla="*/ 4537276 w 4591370"/>
              <a:gd name="connsiteY61" fmla="*/ 23149 h 1342663"/>
              <a:gd name="connsiteX62" fmla="*/ 4583574 w 4591370"/>
              <a:gd name="connsiteY62" fmla="*/ 0 h 1342663"/>
              <a:gd name="connsiteX63" fmla="*/ 4363656 w 4591370"/>
              <a:gd name="connsiteY63" fmla="*/ 23150 h 1342663"/>
              <a:gd name="connsiteX64" fmla="*/ 4456253 w 4591370"/>
              <a:gd name="connsiteY64" fmla="*/ 57873 h 1342663"/>
              <a:gd name="connsiteX65" fmla="*/ 4305782 w 4591370"/>
              <a:gd name="connsiteY65" fmla="*/ 81024 h 1342663"/>
              <a:gd name="connsiteX66" fmla="*/ 4328932 w 4591370"/>
              <a:gd name="connsiteY66" fmla="*/ 104173 h 1342663"/>
              <a:gd name="connsiteX67" fmla="*/ 4259482 w 4591370"/>
              <a:gd name="connsiteY67" fmla="*/ 127322 h 1342663"/>
              <a:gd name="connsiteX0" fmla="*/ 277792 w 4544406"/>
              <a:gd name="connsiteY0" fmla="*/ 638739 h 1321645"/>
              <a:gd name="connsiteX1" fmla="*/ 185195 w 4544406"/>
              <a:gd name="connsiteY1" fmla="*/ 661888 h 1321645"/>
              <a:gd name="connsiteX2" fmla="*/ 127321 w 4544406"/>
              <a:gd name="connsiteY2" fmla="*/ 719762 h 1321645"/>
              <a:gd name="connsiteX3" fmla="*/ 115747 w 4544406"/>
              <a:gd name="connsiteY3" fmla="*/ 754486 h 1321645"/>
              <a:gd name="connsiteX4" fmla="*/ 81023 w 4544406"/>
              <a:gd name="connsiteY4" fmla="*/ 766061 h 1321645"/>
              <a:gd name="connsiteX5" fmla="*/ 34724 w 4544406"/>
              <a:gd name="connsiteY5" fmla="*/ 823934 h 1321645"/>
              <a:gd name="connsiteX6" fmla="*/ 11574 w 4544406"/>
              <a:gd name="connsiteY6" fmla="*/ 893382 h 1321645"/>
              <a:gd name="connsiteX7" fmla="*/ 0 w 4544406"/>
              <a:gd name="connsiteY7" fmla="*/ 974405 h 1321645"/>
              <a:gd name="connsiteX8" fmla="*/ 11574 w 4544406"/>
              <a:gd name="connsiteY8" fmla="*/ 1090152 h 1321645"/>
              <a:gd name="connsiteX9" fmla="*/ 46298 w 4544406"/>
              <a:gd name="connsiteY9" fmla="*/ 1217473 h 1321645"/>
              <a:gd name="connsiteX10" fmla="*/ 69448 w 4544406"/>
              <a:gd name="connsiteY10" fmla="*/ 1240623 h 1321645"/>
              <a:gd name="connsiteX11" fmla="*/ 115747 w 4544406"/>
              <a:gd name="connsiteY11" fmla="*/ 1252197 h 1321645"/>
              <a:gd name="connsiteX12" fmla="*/ 150471 w 4544406"/>
              <a:gd name="connsiteY12" fmla="*/ 1263772 h 1321645"/>
              <a:gd name="connsiteX13" fmla="*/ 185195 w 4544406"/>
              <a:gd name="connsiteY13" fmla="*/ 1286921 h 1321645"/>
              <a:gd name="connsiteX14" fmla="*/ 254643 w 4544406"/>
              <a:gd name="connsiteY14" fmla="*/ 1321645 h 1321645"/>
              <a:gd name="connsiteX15" fmla="*/ 439838 w 4544406"/>
              <a:gd name="connsiteY15" fmla="*/ 1310071 h 1321645"/>
              <a:gd name="connsiteX16" fmla="*/ 520860 w 4544406"/>
              <a:gd name="connsiteY16" fmla="*/ 1252197 h 1321645"/>
              <a:gd name="connsiteX17" fmla="*/ 555585 w 4544406"/>
              <a:gd name="connsiteY17" fmla="*/ 1240623 h 1321645"/>
              <a:gd name="connsiteX18" fmla="*/ 636607 w 4544406"/>
              <a:gd name="connsiteY18" fmla="*/ 1136450 h 1321645"/>
              <a:gd name="connsiteX19" fmla="*/ 601883 w 4544406"/>
              <a:gd name="connsiteY19" fmla="*/ 1009129 h 1321645"/>
              <a:gd name="connsiteX20" fmla="*/ 567159 w 4544406"/>
              <a:gd name="connsiteY20" fmla="*/ 962830 h 1321645"/>
              <a:gd name="connsiteX21" fmla="*/ 544010 w 4544406"/>
              <a:gd name="connsiteY21" fmla="*/ 928106 h 1321645"/>
              <a:gd name="connsiteX22" fmla="*/ 520860 w 4544406"/>
              <a:gd name="connsiteY22" fmla="*/ 904957 h 1321645"/>
              <a:gd name="connsiteX23" fmla="*/ 462987 w 4544406"/>
              <a:gd name="connsiteY23" fmla="*/ 789210 h 1321645"/>
              <a:gd name="connsiteX24" fmla="*/ 405114 w 4544406"/>
              <a:gd name="connsiteY24" fmla="*/ 685038 h 1321645"/>
              <a:gd name="connsiteX25" fmla="*/ 393539 w 4544406"/>
              <a:gd name="connsiteY25" fmla="*/ 650314 h 1321645"/>
              <a:gd name="connsiteX26" fmla="*/ 324091 w 4544406"/>
              <a:gd name="connsiteY26" fmla="*/ 580866 h 1321645"/>
              <a:gd name="connsiteX27" fmla="*/ 277792 w 4544406"/>
              <a:gd name="connsiteY27" fmla="*/ 650314 h 1321645"/>
              <a:gd name="connsiteX28" fmla="*/ 312516 w 4544406"/>
              <a:gd name="connsiteY28" fmla="*/ 627164 h 1321645"/>
              <a:gd name="connsiteX29" fmla="*/ 358815 w 4544406"/>
              <a:gd name="connsiteY29" fmla="*/ 615590 h 1321645"/>
              <a:gd name="connsiteX30" fmla="*/ 428263 w 4544406"/>
              <a:gd name="connsiteY30" fmla="*/ 604015 h 1321645"/>
              <a:gd name="connsiteX31" fmla="*/ 497711 w 4544406"/>
              <a:gd name="connsiteY31" fmla="*/ 580866 h 1321645"/>
              <a:gd name="connsiteX32" fmla="*/ 590309 w 4544406"/>
              <a:gd name="connsiteY32" fmla="*/ 569291 h 1321645"/>
              <a:gd name="connsiteX33" fmla="*/ 625033 w 4544406"/>
              <a:gd name="connsiteY33" fmla="*/ 557716 h 1321645"/>
              <a:gd name="connsiteX34" fmla="*/ 659757 w 4544406"/>
              <a:gd name="connsiteY34" fmla="*/ 534567 h 1321645"/>
              <a:gd name="connsiteX35" fmla="*/ 798653 w 4544406"/>
              <a:gd name="connsiteY35" fmla="*/ 499843 h 1321645"/>
              <a:gd name="connsiteX36" fmla="*/ 856526 w 4544406"/>
              <a:gd name="connsiteY36" fmla="*/ 488268 h 1321645"/>
              <a:gd name="connsiteX37" fmla="*/ 1180617 w 4544406"/>
              <a:gd name="connsiteY37" fmla="*/ 465119 h 1321645"/>
              <a:gd name="connsiteX38" fmla="*/ 1250066 w 4544406"/>
              <a:gd name="connsiteY38" fmla="*/ 453544 h 1321645"/>
              <a:gd name="connsiteX39" fmla="*/ 1412111 w 4544406"/>
              <a:gd name="connsiteY39" fmla="*/ 407245 h 1321645"/>
              <a:gd name="connsiteX40" fmla="*/ 3009417 w 4544406"/>
              <a:gd name="connsiteY40" fmla="*/ 384096 h 1321645"/>
              <a:gd name="connsiteX41" fmla="*/ 3113590 w 4544406"/>
              <a:gd name="connsiteY41" fmla="*/ 372521 h 1321645"/>
              <a:gd name="connsiteX42" fmla="*/ 3171463 w 4544406"/>
              <a:gd name="connsiteY42" fmla="*/ 360947 h 1321645"/>
              <a:gd name="connsiteX43" fmla="*/ 3217762 w 4544406"/>
              <a:gd name="connsiteY43" fmla="*/ 349372 h 1321645"/>
              <a:gd name="connsiteX44" fmla="*/ 3391382 w 4544406"/>
              <a:gd name="connsiteY44" fmla="*/ 337797 h 1321645"/>
              <a:gd name="connsiteX45" fmla="*/ 3460830 w 4544406"/>
              <a:gd name="connsiteY45" fmla="*/ 314648 h 1321645"/>
              <a:gd name="connsiteX46" fmla="*/ 3495554 w 4544406"/>
              <a:gd name="connsiteY46" fmla="*/ 303073 h 1321645"/>
              <a:gd name="connsiteX47" fmla="*/ 3541853 w 4544406"/>
              <a:gd name="connsiteY47" fmla="*/ 279924 h 1321645"/>
              <a:gd name="connsiteX48" fmla="*/ 3634450 w 4544406"/>
              <a:gd name="connsiteY48" fmla="*/ 268349 h 1321645"/>
              <a:gd name="connsiteX49" fmla="*/ 3715473 w 4544406"/>
              <a:gd name="connsiteY49" fmla="*/ 256775 h 1321645"/>
              <a:gd name="connsiteX50" fmla="*/ 3773347 w 4544406"/>
              <a:gd name="connsiteY50" fmla="*/ 245200 h 1321645"/>
              <a:gd name="connsiteX51" fmla="*/ 3819645 w 4544406"/>
              <a:gd name="connsiteY51" fmla="*/ 233625 h 1321645"/>
              <a:gd name="connsiteX52" fmla="*/ 3912243 w 4544406"/>
              <a:gd name="connsiteY52" fmla="*/ 222050 h 1321645"/>
              <a:gd name="connsiteX53" fmla="*/ 3958542 w 4544406"/>
              <a:gd name="connsiteY53" fmla="*/ 198901 h 1321645"/>
              <a:gd name="connsiteX54" fmla="*/ 4027990 w 4544406"/>
              <a:gd name="connsiteY54" fmla="*/ 187326 h 1321645"/>
              <a:gd name="connsiteX55" fmla="*/ 4109012 w 4544406"/>
              <a:gd name="connsiteY55" fmla="*/ 164177 h 1321645"/>
              <a:gd name="connsiteX56" fmla="*/ 4201610 w 4544406"/>
              <a:gd name="connsiteY56" fmla="*/ 106304 h 1321645"/>
              <a:gd name="connsiteX57" fmla="*/ 4282633 w 4544406"/>
              <a:gd name="connsiteY57" fmla="*/ 94729 h 1321645"/>
              <a:gd name="connsiteX58" fmla="*/ 4363655 w 4544406"/>
              <a:gd name="connsiteY58" fmla="*/ 60005 h 1321645"/>
              <a:gd name="connsiteX59" fmla="*/ 4433104 w 4544406"/>
              <a:gd name="connsiteY59" fmla="*/ 36856 h 1321645"/>
              <a:gd name="connsiteX60" fmla="*/ 4502552 w 4544406"/>
              <a:gd name="connsiteY60" fmla="*/ 13706 h 1321645"/>
              <a:gd name="connsiteX61" fmla="*/ 4537276 w 4544406"/>
              <a:gd name="connsiteY61" fmla="*/ 2131 h 1321645"/>
              <a:gd name="connsiteX62" fmla="*/ 4352081 w 4544406"/>
              <a:gd name="connsiteY62" fmla="*/ 60005 h 1321645"/>
              <a:gd name="connsiteX63" fmla="*/ 4363656 w 4544406"/>
              <a:gd name="connsiteY63" fmla="*/ 2132 h 1321645"/>
              <a:gd name="connsiteX64" fmla="*/ 4456253 w 4544406"/>
              <a:gd name="connsiteY64" fmla="*/ 36855 h 1321645"/>
              <a:gd name="connsiteX65" fmla="*/ 4305782 w 4544406"/>
              <a:gd name="connsiteY65" fmla="*/ 60006 h 1321645"/>
              <a:gd name="connsiteX66" fmla="*/ 4328932 w 4544406"/>
              <a:gd name="connsiteY66" fmla="*/ 83155 h 1321645"/>
              <a:gd name="connsiteX67" fmla="*/ 4259482 w 4544406"/>
              <a:gd name="connsiteY67" fmla="*/ 106304 h 1321645"/>
              <a:gd name="connsiteX0" fmla="*/ 277792 w 4502552"/>
              <a:gd name="connsiteY0" fmla="*/ 636959 h 1319865"/>
              <a:gd name="connsiteX1" fmla="*/ 185195 w 4502552"/>
              <a:gd name="connsiteY1" fmla="*/ 660108 h 1319865"/>
              <a:gd name="connsiteX2" fmla="*/ 127321 w 4502552"/>
              <a:gd name="connsiteY2" fmla="*/ 717982 h 1319865"/>
              <a:gd name="connsiteX3" fmla="*/ 115747 w 4502552"/>
              <a:gd name="connsiteY3" fmla="*/ 752706 h 1319865"/>
              <a:gd name="connsiteX4" fmla="*/ 81023 w 4502552"/>
              <a:gd name="connsiteY4" fmla="*/ 764281 h 1319865"/>
              <a:gd name="connsiteX5" fmla="*/ 34724 w 4502552"/>
              <a:gd name="connsiteY5" fmla="*/ 822154 h 1319865"/>
              <a:gd name="connsiteX6" fmla="*/ 11574 w 4502552"/>
              <a:gd name="connsiteY6" fmla="*/ 891602 h 1319865"/>
              <a:gd name="connsiteX7" fmla="*/ 0 w 4502552"/>
              <a:gd name="connsiteY7" fmla="*/ 972625 h 1319865"/>
              <a:gd name="connsiteX8" fmla="*/ 11574 w 4502552"/>
              <a:gd name="connsiteY8" fmla="*/ 1088372 h 1319865"/>
              <a:gd name="connsiteX9" fmla="*/ 46298 w 4502552"/>
              <a:gd name="connsiteY9" fmla="*/ 1215693 h 1319865"/>
              <a:gd name="connsiteX10" fmla="*/ 69448 w 4502552"/>
              <a:gd name="connsiteY10" fmla="*/ 1238843 h 1319865"/>
              <a:gd name="connsiteX11" fmla="*/ 115747 w 4502552"/>
              <a:gd name="connsiteY11" fmla="*/ 1250417 h 1319865"/>
              <a:gd name="connsiteX12" fmla="*/ 150471 w 4502552"/>
              <a:gd name="connsiteY12" fmla="*/ 1261992 h 1319865"/>
              <a:gd name="connsiteX13" fmla="*/ 185195 w 4502552"/>
              <a:gd name="connsiteY13" fmla="*/ 1285141 h 1319865"/>
              <a:gd name="connsiteX14" fmla="*/ 254643 w 4502552"/>
              <a:gd name="connsiteY14" fmla="*/ 1319865 h 1319865"/>
              <a:gd name="connsiteX15" fmla="*/ 439838 w 4502552"/>
              <a:gd name="connsiteY15" fmla="*/ 1308291 h 1319865"/>
              <a:gd name="connsiteX16" fmla="*/ 520860 w 4502552"/>
              <a:gd name="connsiteY16" fmla="*/ 1250417 h 1319865"/>
              <a:gd name="connsiteX17" fmla="*/ 555585 w 4502552"/>
              <a:gd name="connsiteY17" fmla="*/ 1238843 h 1319865"/>
              <a:gd name="connsiteX18" fmla="*/ 636607 w 4502552"/>
              <a:gd name="connsiteY18" fmla="*/ 1134670 h 1319865"/>
              <a:gd name="connsiteX19" fmla="*/ 601883 w 4502552"/>
              <a:gd name="connsiteY19" fmla="*/ 1007349 h 1319865"/>
              <a:gd name="connsiteX20" fmla="*/ 567159 w 4502552"/>
              <a:gd name="connsiteY20" fmla="*/ 961050 h 1319865"/>
              <a:gd name="connsiteX21" fmla="*/ 544010 w 4502552"/>
              <a:gd name="connsiteY21" fmla="*/ 926326 h 1319865"/>
              <a:gd name="connsiteX22" fmla="*/ 520860 w 4502552"/>
              <a:gd name="connsiteY22" fmla="*/ 903177 h 1319865"/>
              <a:gd name="connsiteX23" fmla="*/ 462987 w 4502552"/>
              <a:gd name="connsiteY23" fmla="*/ 787430 h 1319865"/>
              <a:gd name="connsiteX24" fmla="*/ 405114 w 4502552"/>
              <a:gd name="connsiteY24" fmla="*/ 683258 h 1319865"/>
              <a:gd name="connsiteX25" fmla="*/ 393539 w 4502552"/>
              <a:gd name="connsiteY25" fmla="*/ 648534 h 1319865"/>
              <a:gd name="connsiteX26" fmla="*/ 324091 w 4502552"/>
              <a:gd name="connsiteY26" fmla="*/ 579086 h 1319865"/>
              <a:gd name="connsiteX27" fmla="*/ 277792 w 4502552"/>
              <a:gd name="connsiteY27" fmla="*/ 648534 h 1319865"/>
              <a:gd name="connsiteX28" fmla="*/ 312516 w 4502552"/>
              <a:gd name="connsiteY28" fmla="*/ 625384 h 1319865"/>
              <a:gd name="connsiteX29" fmla="*/ 358815 w 4502552"/>
              <a:gd name="connsiteY29" fmla="*/ 613810 h 1319865"/>
              <a:gd name="connsiteX30" fmla="*/ 428263 w 4502552"/>
              <a:gd name="connsiteY30" fmla="*/ 602235 h 1319865"/>
              <a:gd name="connsiteX31" fmla="*/ 497711 w 4502552"/>
              <a:gd name="connsiteY31" fmla="*/ 579086 h 1319865"/>
              <a:gd name="connsiteX32" fmla="*/ 590309 w 4502552"/>
              <a:gd name="connsiteY32" fmla="*/ 567511 h 1319865"/>
              <a:gd name="connsiteX33" fmla="*/ 625033 w 4502552"/>
              <a:gd name="connsiteY33" fmla="*/ 555936 h 1319865"/>
              <a:gd name="connsiteX34" fmla="*/ 659757 w 4502552"/>
              <a:gd name="connsiteY34" fmla="*/ 532787 h 1319865"/>
              <a:gd name="connsiteX35" fmla="*/ 798653 w 4502552"/>
              <a:gd name="connsiteY35" fmla="*/ 498063 h 1319865"/>
              <a:gd name="connsiteX36" fmla="*/ 856526 w 4502552"/>
              <a:gd name="connsiteY36" fmla="*/ 486488 h 1319865"/>
              <a:gd name="connsiteX37" fmla="*/ 1180617 w 4502552"/>
              <a:gd name="connsiteY37" fmla="*/ 463339 h 1319865"/>
              <a:gd name="connsiteX38" fmla="*/ 1250066 w 4502552"/>
              <a:gd name="connsiteY38" fmla="*/ 451764 h 1319865"/>
              <a:gd name="connsiteX39" fmla="*/ 1412111 w 4502552"/>
              <a:gd name="connsiteY39" fmla="*/ 405465 h 1319865"/>
              <a:gd name="connsiteX40" fmla="*/ 3009417 w 4502552"/>
              <a:gd name="connsiteY40" fmla="*/ 382316 h 1319865"/>
              <a:gd name="connsiteX41" fmla="*/ 3113590 w 4502552"/>
              <a:gd name="connsiteY41" fmla="*/ 370741 h 1319865"/>
              <a:gd name="connsiteX42" fmla="*/ 3171463 w 4502552"/>
              <a:gd name="connsiteY42" fmla="*/ 359167 h 1319865"/>
              <a:gd name="connsiteX43" fmla="*/ 3217762 w 4502552"/>
              <a:gd name="connsiteY43" fmla="*/ 347592 h 1319865"/>
              <a:gd name="connsiteX44" fmla="*/ 3391382 w 4502552"/>
              <a:gd name="connsiteY44" fmla="*/ 336017 h 1319865"/>
              <a:gd name="connsiteX45" fmla="*/ 3460830 w 4502552"/>
              <a:gd name="connsiteY45" fmla="*/ 312868 h 1319865"/>
              <a:gd name="connsiteX46" fmla="*/ 3495554 w 4502552"/>
              <a:gd name="connsiteY46" fmla="*/ 301293 h 1319865"/>
              <a:gd name="connsiteX47" fmla="*/ 3541853 w 4502552"/>
              <a:gd name="connsiteY47" fmla="*/ 278144 h 1319865"/>
              <a:gd name="connsiteX48" fmla="*/ 3634450 w 4502552"/>
              <a:gd name="connsiteY48" fmla="*/ 266569 h 1319865"/>
              <a:gd name="connsiteX49" fmla="*/ 3715473 w 4502552"/>
              <a:gd name="connsiteY49" fmla="*/ 254995 h 1319865"/>
              <a:gd name="connsiteX50" fmla="*/ 3773347 w 4502552"/>
              <a:gd name="connsiteY50" fmla="*/ 243420 h 1319865"/>
              <a:gd name="connsiteX51" fmla="*/ 3819645 w 4502552"/>
              <a:gd name="connsiteY51" fmla="*/ 231845 h 1319865"/>
              <a:gd name="connsiteX52" fmla="*/ 3912243 w 4502552"/>
              <a:gd name="connsiteY52" fmla="*/ 220270 h 1319865"/>
              <a:gd name="connsiteX53" fmla="*/ 3958542 w 4502552"/>
              <a:gd name="connsiteY53" fmla="*/ 197121 h 1319865"/>
              <a:gd name="connsiteX54" fmla="*/ 4027990 w 4502552"/>
              <a:gd name="connsiteY54" fmla="*/ 185546 h 1319865"/>
              <a:gd name="connsiteX55" fmla="*/ 4109012 w 4502552"/>
              <a:gd name="connsiteY55" fmla="*/ 162397 h 1319865"/>
              <a:gd name="connsiteX56" fmla="*/ 4201610 w 4502552"/>
              <a:gd name="connsiteY56" fmla="*/ 104524 h 1319865"/>
              <a:gd name="connsiteX57" fmla="*/ 4282633 w 4502552"/>
              <a:gd name="connsiteY57" fmla="*/ 92949 h 1319865"/>
              <a:gd name="connsiteX58" fmla="*/ 4363655 w 4502552"/>
              <a:gd name="connsiteY58" fmla="*/ 58225 h 1319865"/>
              <a:gd name="connsiteX59" fmla="*/ 4433104 w 4502552"/>
              <a:gd name="connsiteY59" fmla="*/ 35076 h 1319865"/>
              <a:gd name="connsiteX60" fmla="*/ 4502552 w 4502552"/>
              <a:gd name="connsiteY60" fmla="*/ 11926 h 1319865"/>
              <a:gd name="connsiteX61" fmla="*/ 4317357 w 4502552"/>
              <a:gd name="connsiteY61" fmla="*/ 69800 h 1319865"/>
              <a:gd name="connsiteX62" fmla="*/ 4352081 w 4502552"/>
              <a:gd name="connsiteY62" fmla="*/ 58225 h 1319865"/>
              <a:gd name="connsiteX63" fmla="*/ 4363656 w 4502552"/>
              <a:gd name="connsiteY63" fmla="*/ 352 h 1319865"/>
              <a:gd name="connsiteX64" fmla="*/ 4456253 w 4502552"/>
              <a:gd name="connsiteY64" fmla="*/ 35075 h 1319865"/>
              <a:gd name="connsiteX65" fmla="*/ 4305782 w 4502552"/>
              <a:gd name="connsiteY65" fmla="*/ 58226 h 1319865"/>
              <a:gd name="connsiteX66" fmla="*/ 4328932 w 4502552"/>
              <a:gd name="connsiteY66" fmla="*/ 81375 h 1319865"/>
              <a:gd name="connsiteX67" fmla="*/ 4259482 w 4502552"/>
              <a:gd name="connsiteY67" fmla="*/ 104524 h 1319865"/>
              <a:gd name="connsiteX0" fmla="*/ 277792 w 4457014"/>
              <a:gd name="connsiteY0" fmla="*/ 636959 h 1319865"/>
              <a:gd name="connsiteX1" fmla="*/ 185195 w 4457014"/>
              <a:gd name="connsiteY1" fmla="*/ 660108 h 1319865"/>
              <a:gd name="connsiteX2" fmla="*/ 127321 w 4457014"/>
              <a:gd name="connsiteY2" fmla="*/ 717982 h 1319865"/>
              <a:gd name="connsiteX3" fmla="*/ 115747 w 4457014"/>
              <a:gd name="connsiteY3" fmla="*/ 752706 h 1319865"/>
              <a:gd name="connsiteX4" fmla="*/ 81023 w 4457014"/>
              <a:gd name="connsiteY4" fmla="*/ 764281 h 1319865"/>
              <a:gd name="connsiteX5" fmla="*/ 34724 w 4457014"/>
              <a:gd name="connsiteY5" fmla="*/ 822154 h 1319865"/>
              <a:gd name="connsiteX6" fmla="*/ 11574 w 4457014"/>
              <a:gd name="connsiteY6" fmla="*/ 891602 h 1319865"/>
              <a:gd name="connsiteX7" fmla="*/ 0 w 4457014"/>
              <a:gd name="connsiteY7" fmla="*/ 972625 h 1319865"/>
              <a:gd name="connsiteX8" fmla="*/ 11574 w 4457014"/>
              <a:gd name="connsiteY8" fmla="*/ 1088372 h 1319865"/>
              <a:gd name="connsiteX9" fmla="*/ 46298 w 4457014"/>
              <a:gd name="connsiteY9" fmla="*/ 1215693 h 1319865"/>
              <a:gd name="connsiteX10" fmla="*/ 69448 w 4457014"/>
              <a:gd name="connsiteY10" fmla="*/ 1238843 h 1319865"/>
              <a:gd name="connsiteX11" fmla="*/ 115747 w 4457014"/>
              <a:gd name="connsiteY11" fmla="*/ 1250417 h 1319865"/>
              <a:gd name="connsiteX12" fmla="*/ 150471 w 4457014"/>
              <a:gd name="connsiteY12" fmla="*/ 1261992 h 1319865"/>
              <a:gd name="connsiteX13" fmla="*/ 185195 w 4457014"/>
              <a:gd name="connsiteY13" fmla="*/ 1285141 h 1319865"/>
              <a:gd name="connsiteX14" fmla="*/ 254643 w 4457014"/>
              <a:gd name="connsiteY14" fmla="*/ 1319865 h 1319865"/>
              <a:gd name="connsiteX15" fmla="*/ 439838 w 4457014"/>
              <a:gd name="connsiteY15" fmla="*/ 1308291 h 1319865"/>
              <a:gd name="connsiteX16" fmla="*/ 520860 w 4457014"/>
              <a:gd name="connsiteY16" fmla="*/ 1250417 h 1319865"/>
              <a:gd name="connsiteX17" fmla="*/ 555585 w 4457014"/>
              <a:gd name="connsiteY17" fmla="*/ 1238843 h 1319865"/>
              <a:gd name="connsiteX18" fmla="*/ 636607 w 4457014"/>
              <a:gd name="connsiteY18" fmla="*/ 1134670 h 1319865"/>
              <a:gd name="connsiteX19" fmla="*/ 601883 w 4457014"/>
              <a:gd name="connsiteY19" fmla="*/ 1007349 h 1319865"/>
              <a:gd name="connsiteX20" fmla="*/ 567159 w 4457014"/>
              <a:gd name="connsiteY20" fmla="*/ 961050 h 1319865"/>
              <a:gd name="connsiteX21" fmla="*/ 544010 w 4457014"/>
              <a:gd name="connsiteY21" fmla="*/ 926326 h 1319865"/>
              <a:gd name="connsiteX22" fmla="*/ 520860 w 4457014"/>
              <a:gd name="connsiteY22" fmla="*/ 903177 h 1319865"/>
              <a:gd name="connsiteX23" fmla="*/ 462987 w 4457014"/>
              <a:gd name="connsiteY23" fmla="*/ 787430 h 1319865"/>
              <a:gd name="connsiteX24" fmla="*/ 405114 w 4457014"/>
              <a:gd name="connsiteY24" fmla="*/ 683258 h 1319865"/>
              <a:gd name="connsiteX25" fmla="*/ 393539 w 4457014"/>
              <a:gd name="connsiteY25" fmla="*/ 648534 h 1319865"/>
              <a:gd name="connsiteX26" fmla="*/ 324091 w 4457014"/>
              <a:gd name="connsiteY26" fmla="*/ 579086 h 1319865"/>
              <a:gd name="connsiteX27" fmla="*/ 277792 w 4457014"/>
              <a:gd name="connsiteY27" fmla="*/ 648534 h 1319865"/>
              <a:gd name="connsiteX28" fmla="*/ 312516 w 4457014"/>
              <a:gd name="connsiteY28" fmla="*/ 625384 h 1319865"/>
              <a:gd name="connsiteX29" fmla="*/ 358815 w 4457014"/>
              <a:gd name="connsiteY29" fmla="*/ 613810 h 1319865"/>
              <a:gd name="connsiteX30" fmla="*/ 428263 w 4457014"/>
              <a:gd name="connsiteY30" fmla="*/ 602235 h 1319865"/>
              <a:gd name="connsiteX31" fmla="*/ 497711 w 4457014"/>
              <a:gd name="connsiteY31" fmla="*/ 579086 h 1319865"/>
              <a:gd name="connsiteX32" fmla="*/ 590309 w 4457014"/>
              <a:gd name="connsiteY32" fmla="*/ 567511 h 1319865"/>
              <a:gd name="connsiteX33" fmla="*/ 625033 w 4457014"/>
              <a:gd name="connsiteY33" fmla="*/ 555936 h 1319865"/>
              <a:gd name="connsiteX34" fmla="*/ 659757 w 4457014"/>
              <a:gd name="connsiteY34" fmla="*/ 532787 h 1319865"/>
              <a:gd name="connsiteX35" fmla="*/ 798653 w 4457014"/>
              <a:gd name="connsiteY35" fmla="*/ 498063 h 1319865"/>
              <a:gd name="connsiteX36" fmla="*/ 856526 w 4457014"/>
              <a:gd name="connsiteY36" fmla="*/ 486488 h 1319865"/>
              <a:gd name="connsiteX37" fmla="*/ 1180617 w 4457014"/>
              <a:gd name="connsiteY37" fmla="*/ 463339 h 1319865"/>
              <a:gd name="connsiteX38" fmla="*/ 1250066 w 4457014"/>
              <a:gd name="connsiteY38" fmla="*/ 451764 h 1319865"/>
              <a:gd name="connsiteX39" fmla="*/ 1412111 w 4457014"/>
              <a:gd name="connsiteY39" fmla="*/ 405465 h 1319865"/>
              <a:gd name="connsiteX40" fmla="*/ 3009417 w 4457014"/>
              <a:gd name="connsiteY40" fmla="*/ 382316 h 1319865"/>
              <a:gd name="connsiteX41" fmla="*/ 3113590 w 4457014"/>
              <a:gd name="connsiteY41" fmla="*/ 370741 h 1319865"/>
              <a:gd name="connsiteX42" fmla="*/ 3171463 w 4457014"/>
              <a:gd name="connsiteY42" fmla="*/ 359167 h 1319865"/>
              <a:gd name="connsiteX43" fmla="*/ 3217762 w 4457014"/>
              <a:gd name="connsiteY43" fmla="*/ 347592 h 1319865"/>
              <a:gd name="connsiteX44" fmla="*/ 3391382 w 4457014"/>
              <a:gd name="connsiteY44" fmla="*/ 336017 h 1319865"/>
              <a:gd name="connsiteX45" fmla="*/ 3460830 w 4457014"/>
              <a:gd name="connsiteY45" fmla="*/ 312868 h 1319865"/>
              <a:gd name="connsiteX46" fmla="*/ 3495554 w 4457014"/>
              <a:gd name="connsiteY46" fmla="*/ 301293 h 1319865"/>
              <a:gd name="connsiteX47" fmla="*/ 3541853 w 4457014"/>
              <a:gd name="connsiteY47" fmla="*/ 278144 h 1319865"/>
              <a:gd name="connsiteX48" fmla="*/ 3634450 w 4457014"/>
              <a:gd name="connsiteY48" fmla="*/ 266569 h 1319865"/>
              <a:gd name="connsiteX49" fmla="*/ 3715473 w 4457014"/>
              <a:gd name="connsiteY49" fmla="*/ 254995 h 1319865"/>
              <a:gd name="connsiteX50" fmla="*/ 3773347 w 4457014"/>
              <a:gd name="connsiteY50" fmla="*/ 243420 h 1319865"/>
              <a:gd name="connsiteX51" fmla="*/ 3819645 w 4457014"/>
              <a:gd name="connsiteY51" fmla="*/ 231845 h 1319865"/>
              <a:gd name="connsiteX52" fmla="*/ 3912243 w 4457014"/>
              <a:gd name="connsiteY52" fmla="*/ 220270 h 1319865"/>
              <a:gd name="connsiteX53" fmla="*/ 3958542 w 4457014"/>
              <a:gd name="connsiteY53" fmla="*/ 197121 h 1319865"/>
              <a:gd name="connsiteX54" fmla="*/ 4027990 w 4457014"/>
              <a:gd name="connsiteY54" fmla="*/ 185546 h 1319865"/>
              <a:gd name="connsiteX55" fmla="*/ 4109012 w 4457014"/>
              <a:gd name="connsiteY55" fmla="*/ 162397 h 1319865"/>
              <a:gd name="connsiteX56" fmla="*/ 4201610 w 4457014"/>
              <a:gd name="connsiteY56" fmla="*/ 104524 h 1319865"/>
              <a:gd name="connsiteX57" fmla="*/ 4282633 w 4457014"/>
              <a:gd name="connsiteY57" fmla="*/ 92949 h 1319865"/>
              <a:gd name="connsiteX58" fmla="*/ 4363655 w 4457014"/>
              <a:gd name="connsiteY58" fmla="*/ 58225 h 1319865"/>
              <a:gd name="connsiteX59" fmla="*/ 4433104 w 4457014"/>
              <a:gd name="connsiteY59" fmla="*/ 35076 h 1319865"/>
              <a:gd name="connsiteX60" fmla="*/ 4363656 w 4457014"/>
              <a:gd name="connsiteY60" fmla="*/ 81374 h 1319865"/>
              <a:gd name="connsiteX61" fmla="*/ 4317357 w 4457014"/>
              <a:gd name="connsiteY61" fmla="*/ 69800 h 1319865"/>
              <a:gd name="connsiteX62" fmla="*/ 4352081 w 4457014"/>
              <a:gd name="connsiteY62" fmla="*/ 58225 h 1319865"/>
              <a:gd name="connsiteX63" fmla="*/ 4363656 w 4457014"/>
              <a:gd name="connsiteY63" fmla="*/ 352 h 1319865"/>
              <a:gd name="connsiteX64" fmla="*/ 4456253 w 4457014"/>
              <a:gd name="connsiteY64" fmla="*/ 35075 h 1319865"/>
              <a:gd name="connsiteX65" fmla="*/ 4305782 w 4457014"/>
              <a:gd name="connsiteY65" fmla="*/ 58226 h 1319865"/>
              <a:gd name="connsiteX66" fmla="*/ 4328932 w 4457014"/>
              <a:gd name="connsiteY66" fmla="*/ 81375 h 1319865"/>
              <a:gd name="connsiteX67" fmla="*/ 4259482 w 4457014"/>
              <a:gd name="connsiteY67" fmla="*/ 104524 h 1319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</a:cxnLst>
            <a:rect l="l" t="t" r="r" b="b"/>
            <a:pathLst>
              <a:path w="4457014" h="1319865">
                <a:moveTo>
                  <a:pt x="277792" y="636959"/>
                </a:moveTo>
                <a:cubicBezTo>
                  <a:pt x="273175" y="637882"/>
                  <a:pt x="198135" y="650403"/>
                  <a:pt x="185195" y="660108"/>
                </a:cubicBezTo>
                <a:cubicBezTo>
                  <a:pt x="163369" y="676477"/>
                  <a:pt x="127321" y="717982"/>
                  <a:pt x="127321" y="717982"/>
                </a:cubicBezTo>
                <a:cubicBezTo>
                  <a:pt x="123463" y="729557"/>
                  <a:pt x="124374" y="744079"/>
                  <a:pt x="115747" y="752706"/>
                </a:cubicBezTo>
                <a:cubicBezTo>
                  <a:pt x="107120" y="761333"/>
                  <a:pt x="91485" y="758004"/>
                  <a:pt x="81023" y="764281"/>
                </a:cubicBezTo>
                <a:cubicBezTo>
                  <a:pt x="66445" y="773028"/>
                  <a:pt x="40460" y="809248"/>
                  <a:pt x="34724" y="822154"/>
                </a:cubicBezTo>
                <a:cubicBezTo>
                  <a:pt x="24814" y="844452"/>
                  <a:pt x="11574" y="891602"/>
                  <a:pt x="11574" y="891602"/>
                </a:cubicBezTo>
                <a:cubicBezTo>
                  <a:pt x="7716" y="918610"/>
                  <a:pt x="0" y="945343"/>
                  <a:pt x="0" y="972625"/>
                </a:cubicBezTo>
                <a:cubicBezTo>
                  <a:pt x="0" y="1011400"/>
                  <a:pt x="6449" y="1049937"/>
                  <a:pt x="11574" y="1088372"/>
                </a:cubicBezTo>
                <a:cubicBezTo>
                  <a:pt x="14356" y="1109235"/>
                  <a:pt x="33771" y="1203166"/>
                  <a:pt x="46298" y="1215693"/>
                </a:cubicBezTo>
                <a:cubicBezTo>
                  <a:pt x="54015" y="1223410"/>
                  <a:pt x="59687" y="1233963"/>
                  <a:pt x="69448" y="1238843"/>
                </a:cubicBezTo>
                <a:cubicBezTo>
                  <a:pt x="83677" y="1245957"/>
                  <a:pt x="100451" y="1246047"/>
                  <a:pt x="115747" y="1250417"/>
                </a:cubicBezTo>
                <a:cubicBezTo>
                  <a:pt x="127478" y="1253769"/>
                  <a:pt x="139558" y="1256536"/>
                  <a:pt x="150471" y="1261992"/>
                </a:cubicBezTo>
                <a:cubicBezTo>
                  <a:pt x="162913" y="1268213"/>
                  <a:pt x="172753" y="1278920"/>
                  <a:pt x="185195" y="1285141"/>
                </a:cubicBezTo>
                <a:cubicBezTo>
                  <a:pt x="281037" y="1333062"/>
                  <a:pt x="155129" y="1253523"/>
                  <a:pt x="254643" y="1319865"/>
                </a:cubicBezTo>
                <a:cubicBezTo>
                  <a:pt x="316375" y="1316007"/>
                  <a:pt x="378670" y="1317466"/>
                  <a:pt x="439838" y="1308291"/>
                </a:cubicBezTo>
                <a:cubicBezTo>
                  <a:pt x="491406" y="1300556"/>
                  <a:pt x="482825" y="1275773"/>
                  <a:pt x="520860" y="1250417"/>
                </a:cubicBezTo>
                <a:cubicBezTo>
                  <a:pt x="531012" y="1243649"/>
                  <a:pt x="544010" y="1242701"/>
                  <a:pt x="555585" y="1238843"/>
                </a:cubicBezTo>
                <a:cubicBezTo>
                  <a:pt x="633660" y="1160768"/>
                  <a:pt x="614681" y="1200453"/>
                  <a:pt x="636607" y="1134670"/>
                </a:cubicBezTo>
                <a:cubicBezTo>
                  <a:pt x="631010" y="1106683"/>
                  <a:pt x="617905" y="1028712"/>
                  <a:pt x="601883" y="1007349"/>
                </a:cubicBezTo>
                <a:cubicBezTo>
                  <a:pt x="590308" y="991916"/>
                  <a:pt x="578372" y="976748"/>
                  <a:pt x="567159" y="961050"/>
                </a:cubicBezTo>
                <a:cubicBezTo>
                  <a:pt x="559073" y="949730"/>
                  <a:pt x="552700" y="937189"/>
                  <a:pt x="544010" y="926326"/>
                </a:cubicBezTo>
                <a:cubicBezTo>
                  <a:pt x="537193" y="917805"/>
                  <a:pt x="528577" y="910893"/>
                  <a:pt x="520860" y="903177"/>
                </a:cubicBezTo>
                <a:cubicBezTo>
                  <a:pt x="491611" y="815428"/>
                  <a:pt x="512352" y="853250"/>
                  <a:pt x="462987" y="787430"/>
                </a:cubicBezTo>
                <a:cubicBezTo>
                  <a:pt x="434662" y="702453"/>
                  <a:pt x="457092" y="735236"/>
                  <a:pt x="405114" y="683258"/>
                </a:cubicBezTo>
                <a:cubicBezTo>
                  <a:pt x="401256" y="671683"/>
                  <a:pt x="401030" y="658165"/>
                  <a:pt x="393539" y="648534"/>
                </a:cubicBezTo>
                <a:cubicBezTo>
                  <a:pt x="373440" y="622692"/>
                  <a:pt x="324091" y="579086"/>
                  <a:pt x="324091" y="579086"/>
                </a:cubicBezTo>
                <a:cubicBezTo>
                  <a:pt x="301415" y="586644"/>
                  <a:pt x="242238" y="595202"/>
                  <a:pt x="277792" y="648534"/>
                </a:cubicBezTo>
                <a:cubicBezTo>
                  <a:pt x="285508" y="660109"/>
                  <a:pt x="299730" y="630864"/>
                  <a:pt x="312516" y="625384"/>
                </a:cubicBezTo>
                <a:cubicBezTo>
                  <a:pt x="327138" y="619118"/>
                  <a:pt x="343216" y="616930"/>
                  <a:pt x="358815" y="613810"/>
                </a:cubicBezTo>
                <a:cubicBezTo>
                  <a:pt x="381828" y="609207"/>
                  <a:pt x="405495" y="607927"/>
                  <a:pt x="428263" y="602235"/>
                </a:cubicBezTo>
                <a:cubicBezTo>
                  <a:pt x="451936" y="596317"/>
                  <a:pt x="473498" y="582113"/>
                  <a:pt x="497711" y="579086"/>
                </a:cubicBezTo>
                <a:lnTo>
                  <a:pt x="590309" y="567511"/>
                </a:lnTo>
                <a:cubicBezTo>
                  <a:pt x="601884" y="563653"/>
                  <a:pt x="614120" y="561392"/>
                  <a:pt x="625033" y="555936"/>
                </a:cubicBezTo>
                <a:cubicBezTo>
                  <a:pt x="637475" y="549715"/>
                  <a:pt x="646560" y="537186"/>
                  <a:pt x="659757" y="532787"/>
                </a:cubicBezTo>
                <a:cubicBezTo>
                  <a:pt x="705032" y="517696"/>
                  <a:pt x="751856" y="507423"/>
                  <a:pt x="798653" y="498063"/>
                </a:cubicBezTo>
                <a:cubicBezTo>
                  <a:pt x="817944" y="494205"/>
                  <a:pt x="836973" y="488661"/>
                  <a:pt x="856526" y="486488"/>
                </a:cubicBezTo>
                <a:cubicBezTo>
                  <a:pt x="904616" y="481145"/>
                  <a:pt x="1141528" y="465945"/>
                  <a:pt x="1180617" y="463339"/>
                </a:cubicBezTo>
                <a:cubicBezTo>
                  <a:pt x="1203767" y="459481"/>
                  <a:pt x="1227298" y="457456"/>
                  <a:pt x="1250066" y="451764"/>
                </a:cubicBezTo>
                <a:cubicBezTo>
                  <a:pt x="1295368" y="440439"/>
                  <a:pt x="1366678" y="405999"/>
                  <a:pt x="1412111" y="405465"/>
                </a:cubicBezTo>
                <a:lnTo>
                  <a:pt x="3009417" y="382316"/>
                </a:lnTo>
                <a:cubicBezTo>
                  <a:pt x="3044141" y="378458"/>
                  <a:pt x="3079003" y="375682"/>
                  <a:pt x="3113590" y="370741"/>
                </a:cubicBezTo>
                <a:cubicBezTo>
                  <a:pt x="3133065" y="367959"/>
                  <a:pt x="3152258" y="363435"/>
                  <a:pt x="3171463" y="359167"/>
                </a:cubicBezTo>
                <a:cubicBezTo>
                  <a:pt x="3186992" y="355716"/>
                  <a:pt x="3201941" y="349257"/>
                  <a:pt x="3217762" y="347592"/>
                </a:cubicBezTo>
                <a:cubicBezTo>
                  <a:pt x="3275445" y="341520"/>
                  <a:pt x="3333509" y="339875"/>
                  <a:pt x="3391382" y="336017"/>
                </a:cubicBezTo>
                <a:lnTo>
                  <a:pt x="3460830" y="312868"/>
                </a:lnTo>
                <a:cubicBezTo>
                  <a:pt x="3472405" y="309010"/>
                  <a:pt x="3484641" y="306749"/>
                  <a:pt x="3495554" y="301293"/>
                </a:cubicBezTo>
                <a:cubicBezTo>
                  <a:pt x="3510987" y="293577"/>
                  <a:pt x="3525114" y="282329"/>
                  <a:pt x="3541853" y="278144"/>
                </a:cubicBezTo>
                <a:cubicBezTo>
                  <a:pt x="3572030" y="270600"/>
                  <a:pt x="3603617" y="270680"/>
                  <a:pt x="3634450" y="266569"/>
                </a:cubicBezTo>
                <a:cubicBezTo>
                  <a:pt x="3661493" y="262963"/>
                  <a:pt x="3688562" y="259480"/>
                  <a:pt x="3715473" y="254995"/>
                </a:cubicBezTo>
                <a:cubicBezTo>
                  <a:pt x="3734879" y="251761"/>
                  <a:pt x="3754142" y="247688"/>
                  <a:pt x="3773347" y="243420"/>
                </a:cubicBezTo>
                <a:cubicBezTo>
                  <a:pt x="3788876" y="239969"/>
                  <a:pt x="3803954" y="234460"/>
                  <a:pt x="3819645" y="231845"/>
                </a:cubicBezTo>
                <a:cubicBezTo>
                  <a:pt x="3850328" y="226731"/>
                  <a:pt x="3881377" y="224128"/>
                  <a:pt x="3912243" y="220270"/>
                </a:cubicBezTo>
                <a:cubicBezTo>
                  <a:pt x="3927676" y="212554"/>
                  <a:pt x="3942015" y="202079"/>
                  <a:pt x="3958542" y="197121"/>
                </a:cubicBezTo>
                <a:cubicBezTo>
                  <a:pt x="3981021" y="190377"/>
                  <a:pt x="4004977" y="190149"/>
                  <a:pt x="4027990" y="185546"/>
                </a:cubicBezTo>
                <a:cubicBezTo>
                  <a:pt x="4064330" y="178278"/>
                  <a:pt x="4075913" y="173430"/>
                  <a:pt x="4109012" y="162397"/>
                </a:cubicBezTo>
                <a:cubicBezTo>
                  <a:pt x="4135280" y="142696"/>
                  <a:pt x="4168319" y="113603"/>
                  <a:pt x="4201610" y="104524"/>
                </a:cubicBezTo>
                <a:cubicBezTo>
                  <a:pt x="4227931" y="97346"/>
                  <a:pt x="4255625" y="96807"/>
                  <a:pt x="4282633" y="92949"/>
                </a:cubicBezTo>
                <a:cubicBezTo>
                  <a:pt x="4394427" y="55683"/>
                  <a:pt x="4220601" y="115446"/>
                  <a:pt x="4363655" y="58225"/>
                </a:cubicBezTo>
                <a:cubicBezTo>
                  <a:pt x="4386312" y="49163"/>
                  <a:pt x="4433104" y="31218"/>
                  <a:pt x="4433104" y="35076"/>
                </a:cubicBezTo>
                <a:cubicBezTo>
                  <a:pt x="4433104" y="38934"/>
                  <a:pt x="4386805" y="65941"/>
                  <a:pt x="4363656" y="81374"/>
                </a:cubicBezTo>
                <a:cubicBezTo>
                  <a:pt x="4344365" y="87161"/>
                  <a:pt x="4319286" y="73658"/>
                  <a:pt x="4317357" y="69800"/>
                </a:cubicBezTo>
                <a:cubicBezTo>
                  <a:pt x="4315428" y="65942"/>
                  <a:pt x="4344365" y="69800"/>
                  <a:pt x="4352081" y="58225"/>
                </a:cubicBezTo>
                <a:cubicBezTo>
                  <a:pt x="4359797" y="46650"/>
                  <a:pt x="4346294" y="4210"/>
                  <a:pt x="4363656" y="352"/>
                </a:cubicBezTo>
                <a:cubicBezTo>
                  <a:pt x="4381018" y="-3506"/>
                  <a:pt x="4465899" y="25429"/>
                  <a:pt x="4456253" y="35075"/>
                </a:cubicBezTo>
                <a:cubicBezTo>
                  <a:pt x="4446607" y="44721"/>
                  <a:pt x="4327002" y="50509"/>
                  <a:pt x="4305782" y="58226"/>
                </a:cubicBezTo>
                <a:cubicBezTo>
                  <a:pt x="4284562" y="65943"/>
                  <a:pt x="4336649" y="73659"/>
                  <a:pt x="4328932" y="81375"/>
                </a:cubicBezTo>
                <a:cubicBezTo>
                  <a:pt x="4321215" y="89091"/>
                  <a:pt x="4233684" y="104524"/>
                  <a:pt x="4259482" y="104524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Freeform 19"/>
          <p:cNvSpPr/>
          <p:nvPr/>
        </p:nvSpPr>
        <p:spPr>
          <a:xfrm>
            <a:off x="2087946" y="3543300"/>
            <a:ext cx="5430453" cy="1157468"/>
          </a:xfrm>
          <a:custGeom>
            <a:avLst/>
            <a:gdLst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33377 w 5463250"/>
              <a:gd name="connsiteY5" fmla="*/ 381965 h 1157468"/>
              <a:gd name="connsiteX6" fmla="*/ 844952 w 5463250"/>
              <a:gd name="connsiteY6" fmla="*/ 347240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33377 w 5463250"/>
              <a:gd name="connsiteY5" fmla="*/ 381965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76392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428263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752354 w 5463250"/>
              <a:gd name="connsiteY3" fmla="*/ 509286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787078 w 5463250"/>
              <a:gd name="connsiteY8" fmla="*/ 196770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10228 w 5463250"/>
              <a:gd name="connsiteY7" fmla="*/ 219919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02825 w 5463250"/>
              <a:gd name="connsiteY6" fmla="*/ 370389 h 1157468"/>
              <a:gd name="connsiteX7" fmla="*/ 879676 w 5463250"/>
              <a:gd name="connsiteY7" fmla="*/ 162045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37549 w 5463250"/>
              <a:gd name="connsiteY6" fmla="*/ 347239 h 1157468"/>
              <a:gd name="connsiteX7" fmla="*/ 879676 w 5463250"/>
              <a:gd name="connsiteY7" fmla="*/ 162045 h 1157468"/>
              <a:gd name="connsiteX8" fmla="*/ 856526 w 5463250"/>
              <a:gd name="connsiteY8" fmla="*/ 173621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67159 w 5463250"/>
              <a:gd name="connsiteY0" fmla="*/ 590309 h 1157468"/>
              <a:gd name="connsiteX1" fmla="*/ 717630 w 5463250"/>
              <a:gd name="connsiteY1" fmla="*/ 567159 h 1157468"/>
              <a:gd name="connsiteX2" fmla="*/ 740780 w 5463250"/>
              <a:gd name="connsiteY2" fmla="*/ 544010 h 1157468"/>
              <a:gd name="connsiteX3" fmla="*/ 844952 w 5463250"/>
              <a:gd name="connsiteY3" fmla="*/ 544010 h 1157468"/>
              <a:gd name="connsiteX4" fmla="*/ 937549 w 5463250"/>
              <a:gd name="connsiteY4" fmla="*/ 393539 h 1157468"/>
              <a:gd name="connsiteX5" fmla="*/ 879675 w 5463250"/>
              <a:gd name="connsiteY5" fmla="*/ 486137 h 1157468"/>
              <a:gd name="connsiteX6" fmla="*/ 937549 w 5463250"/>
              <a:gd name="connsiteY6" fmla="*/ 347239 h 1157468"/>
              <a:gd name="connsiteX7" fmla="*/ 879676 w 5463250"/>
              <a:gd name="connsiteY7" fmla="*/ 162045 h 1157468"/>
              <a:gd name="connsiteX8" fmla="*/ 833377 w 5463250"/>
              <a:gd name="connsiteY8" fmla="*/ 115747 h 1157468"/>
              <a:gd name="connsiteX9" fmla="*/ 740780 w 5463250"/>
              <a:gd name="connsiteY9" fmla="*/ 138896 h 1157468"/>
              <a:gd name="connsiteX10" fmla="*/ 694481 w 5463250"/>
              <a:gd name="connsiteY10" fmla="*/ 69448 h 1157468"/>
              <a:gd name="connsiteX11" fmla="*/ 659757 w 5463250"/>
              <a:gd name="connsiteY11" fmla="*/ 57873 h 1157468"/>
              <a:gd name="connsiteX12" fmla="*/ 613458 w 5463250"/>
              <a:gd name="connsiteY12" fmla="*/ 34724 h 1157468"/>
              <a:gd name="connsiteX13" fmla="*/ 462987 w 5463250"/>
              <a:gd name="connsiteY13" fmla="*/ 11575 h 1157468"/>
              <a:gd name="connsiteX14" fmla="*/ 393539 w 5463250"/>
              <a:gd name="connsiteY14" fmla="*/ 0 h 1157468"/>
              <a:gd name="connsiteX15" fmla="*/ 196769 w 5463250"/>
              <a:gd name="connsiteY15" fmla="*/ 11575 h 1157468"/>
              <a:gd name="connsiteX16" fmla="*/ 104172 w 5463250"/>
              <a:gd name="connsiteY16" fmla="*/ 23149 h 1157468"/>
              <a:gd name="connsiteX17" fmla="*/ 69448 w 5463250"/>
              <a:gd name="connsiteY17" fmla="*/ 46299 h 1157468"/>
              <a:gd name="connsiteX18" fmla="*/ 46299 w 5463250"/>
              <a:gd name="connsiteY18" fmla="*/ 81023 h 1157468"/>
              <a:gd name="connsiteX19" fmla="*/ 23149 w 5463250"/>
              <a:gd name="connsiteY19" fmla="*/ 104172 h 1157468"/>
              <a:gd name="connsiteX20" fmla="*/ 0 w 5463250"/>
              <a:gd name="connsiteY20" fmla="*/ 173620 h 1157468"/>
              <a:gd name="connsiteX21" fmla="*/ 34724 w 5463250"/>
              <a:gd name="connsiteY21" fmla="*/ 335666 h 1157468"/>
              <a:gd name="connsiteX22" fmla="*/ 69448 w 5463250"/>
              <a:gd name="connsiteY22" fmla="*/ 370390 h 1157468"/>
              <a:gd name="connsiteX23" fmla="*/ 115747 w 5463250"/>
              <a:gd name="connsiteY23" fmla="*/ 428263 h 1157468"/>
              <a:gd name="connsiteX24" fmla="*/ 243068 w 5463250"/>
              <a:gd name="connsiteY24" fmla="*/ 532435 h 1157468"/>
              <a:gd name="connsiteX25" fmla="*/ 335666 w 5463250"/>
              <a:gd name="connsiteY25" fmla="*/ 567159 h 1157468"/>
              <a:gd name="connsiteX26" fmla="*/ 405114 w 5463250"/>
              <a:gd name="connsiteY26" fmla="*/ 590309 h 1157468"/>
              <a:gd name="connsiteX27" fmla="*/ 439838 w 5463250"/>
              <a:gd name="connsiteY27" fmla="*/ 601883 h 1157468"/>
              <a:gd name="connsiteX28" fmla="*/ 520861 w 5463250"/>
              <a:gd name="connsiteY28" fmla="*/ 613458 h 1157468"/>
              <a:gd name="connsiteX29" fmla="*/ 1157468 w 5463250"/>
              <a:gd name="connsiteY29" fmla="*/ 636608 h 1157468"/>
              <a:gd name="connsiteX30" fmla="*/ 1261640 w 5463250"/>
              <a:gd name="connsiteY30" fmla="*/ 648182 h 1157468"/>
              <a:gd name="connsiteX31" fmla="*/ 1307939 w 5463250"/>
              <a:gd name="connsiteY31" fmla="*/ 659757 h 1157468"/>
              <a:gd name="connsiteX32" fmla="*/ 1365812 w 5463250"/>
              <a:gd name="connsiteY32" fmla="*/ 706056 h 1157468"/>
              <a:gd name="connsiteX33" fmla="*/ 1400537 w 5463250"/>
              <a:gd name="connsiteY33" fmla="*/ 717630 h 1157468"/>
              <a:gd name="connsiteX34" fmla="*/ 1469985 w 5463250"/>
              <a:gd name="connsiteY34" fmla="*/ 752354 h 1157468"/>
              <a:gd name="connsiteX35" fmla="*/ 1493134 w 5463250"/>
              <a:gd name="connsiteY35" fmla="*/ 775504 h 1157468"/>
              <a:gd name="connsiteX36" fmla="*/ 1608881 w 5463250"/>
              <a:gd name="connsiteY36" fmla="*/ 798653 h 1157468"/>
              <a:gd name="connsiteX37" fmla="*/ 1655180 w 5463250"/>
              <a:gd name="connsiteY37" fmla="*/ 810228 h 1157468"/>
              <a:gd name="connsiteX38" fmla="*/ 1724628 w 5463250"/>
              <a:gd name="connsiteY38" fmla="*/ 833377 h 1157468"/>
              <a:gd name="connsiteX39" fmla="*/ 1817225 w 5463250"/>
              <a:gd name="connsiteY39" fmla="*/ 856527 h 1157468"/>
              <a:gd name="connsiteX40" fmla="*/ 2245488 w 5463250"/>
              <a:gd name="connsiteY40" fmla="*/ 844952 h 1157468"/>
              <a:gd name="connsiteX41" fmla="*/ 2291787 w 5463250"/>
              <a:gd name="connsiteY41" fmla="*/ 833377 h 1157468"/>
              <a:gd name="connsiteX42" fmla="*/ 2384385 w 5463250"/>
              <a:gd name="connsiteY42" fmla="*/ 821802 h 1157468"/>
              <a:gd name="connsiteX43" fmla="*/ 2974693 w 5463250"/>
              <a:gd name="connsiteY43" fmla="*/ 798653 h 1157468"/>
              <a:gd name="connsiteX44" fmla="*/ 3020992 w 5463250"/>
              <a:gd name="connsiteY44" fmla="*/ 787078 h 1157468"/>
              <a:gd name="connsiteX45" fmla="*/ 3946967 w 5463250"/>
              <a:gd name="connsiteY45" fmla="*/ 798653 h 1157468"/>
              <a:gd name="connsiteX46" fmla="*/ 3993266 w 5463250"/>
              <a:gd name="connsiteY46" fmla="*/ 810228 h 1157468"/>
              <a:gd name="connsiteX47" fmla="*/ 4224759 w 5463250"/>
              <a:gd name="connsiteY47" fmla="*/ 856527 h 1157468"/>
              <a:gd name="connsiteX48" fmla="*/ 4340506 w 5463250"/>
              <a:gd name="connsiteY48" fmla="*/ 902825 h 1157468"/>
              <a:gd name="connsiteX49" fmla="*/ 4433104 w 5463250"/>
              <a:gd name="connsiteY49" fmla="*/ 925975 h 1157468"/>
              <a:gd name="connsiteX50" fmla="*/ 4583575 w 5463250"/>
              <a:gd name="connsiteY50" fmla="*/ 960699 h 1157468"/>
              <a:gd name="connsiteX51" fmla="*/ 4722471 w 5463250"/>
              <a:gd name="connsiteY51" fmla="*/ 1018572 h 1157468"/>
              <a:gd name="connsiteX52" fmla="*/ 4780344 w 5463250"/>
              <a:gd name="connsiteY52" fmla="*/ 1030147 h 1157468"/>
              <a:gd name="connsiteX53" fmla="*/ 4872942 w 5463250"/>
              <a:gd name="connsiteY53" fmla="*/ 1053296 h 1157468"/>
              <a:gd name="connsiteX54" fmla="*/ 4977114 w 5463250"/>
              <a:gd name="connsiteY54" fmla="*/ 1064871 h 1157468"/>
              <a:gd name="connsiteX55" fmla="*/ 5058137 w 5463250"/>
              <a:gd name="connsiteY55" fmla="*/ 1088020 h 1157468"/>
              <a:gd name="connsiteX56" fmla="*/ 5116010 w 5463250"/>
              <a:gd name="connsiteY56" fmla="*/ 1099595 h 1157468"/>
              <a:gd name="connsiteX57" fmla="*/ 5150734 w 5463250"/>
              <a:gd name="connsiteY57" fmla="*/ 1111170 h 1157468"/>
              <a:gd name="connsiteX58" fmla="*/ 5231757 w 5463250"/>
              <a:gd name="connsiteY58" fmla="*/ 1122744 h 1157468"/>
              <a:gd name="connsiteX59" fmla="*/ 5301205 w 5463250"/>
              <a:gd name="connsiteY59" fmla="*/ 1134319 h 1157468"/>
              <a:gd name="connsiteX60" fmla="*/ 5463250 w 5463250"/>
              <a:gd name="connsiteY60" fmla="*/ 1157468 h 1157468"/>
              <a:gd name="connsiteX0" fmla="*/ 551993 w 5448084"/>
              <a:gd name="connsiteY0" fmla="*/ 590309 h 1157468"/>
              <a:gd name="connsiteX1" fmla="*/ 702464 w 5448084"/>
              <a:gd name="connsiteY1" fmla="*/ 567159 h 1157468"/>
              <a:gd name="connsiteX2" fmla="*/ 725614 w 5448084"/>
              <a:gd name="connsiteY2" fmla="*/ 544010 h 1157468"/>
              <a:gd name="connsiteX3" fmla="*/ 829786 w 5448084"/>
              <a:gd name="connsiteY3" fmla="*/ 544010 h 1157468"/>
              <a:gd name="connsiteX4" fmla="*/ 922383 w 5448084"/>
              <a:gd name="connsiteY4" fmla="*/ 393539 h 1157468"/>
              <a:gd name="connsiteX5" fmla="*/ 864509 w 5448084"/>
              <a:gd name="connsiteY5" fmla="*/ 486137 h 1157468"/>
              <a:gd name="connsiteX6" fmla="*/ 922383 w 5448084"/>
              <a:gd name="connsiteY6" fmla="*/ 347239 h 1157468"/>
              <a:gd name="connsiteX7" fmla="*/ 864510 w 5448084"/>
              <a:gd name="connsiteY7" fmla="*/ 162045 h 1157468"/>
              <a:gd name="connsiteX8" fmla="*/ 818211 w 5448084"/>
              <a:gd name="connsiteY8" fmla="*/ 115747 h 1157468"/>
              <a:gd name="connsiteX9" fmla="*/ 725614 w 5448084"/>
              <a:gd name="connsiteY9" fmla="*/ 138896 h 1157468"/>
              <a:gd name="connsiteX10" fmla="*/ 679315 w 5448084"/>
              <a:gd name="connsiteY10" fmla="*/ 69448 h 1157468"/>
              <a:gd name="connsiteX11" fmla="*/ 644591 w 5448084"/>
              <a:gd name="connsiteY11" fmla="*/ 57873 h 1157468"/>
              <a:gd name="connsiteX12" fmla="*/ 598292 w 5448084"/>
              <a:gd name="connsiteY12" fmla="*/ 34724 h 1157468"/>
              <a:gd name="connsiteX13" fmla="*/ 447821 w 5448084"/>
              <a:gd name="connsiteY13" fmla="*/ 11575 h 1157468"/>
              <a:gd name="connsiteX14" fmla="*/ 378373 w 5448084"/>
              <a:gd name="connsiteY14" fmla="*/ 0 h 1157468"/>
              <a:gd name="connsiteX15" fmla="*/ 181603 w 5448084"/>
              <a:gd name="connsiteY15" fmla="*/ 11575 h 1157468"/>
              <a:gd name="connsiteX16" fmla="*/ 89006 w 5448084"/>
              <a:gd name="connsiteY16" fmla="*/ 23149 h 1157468"/>
              <a:gd name="connsiteX17" fmla="*/ 54282 w 5448084"/>
              <a:gd name="connsiteY17" fmla="*/ 46299 h 1157468"/>
              <a:gd name="connsiteX18" fmla="*/ 31133 w 5448084"/>
              <a:gd name="connsiteY18" fmla="*/ 81023 h 1157468"/>
              <a:gd name="connsiteX19" fmla="*/ 7983 w 5448084"/>
              <a:gd name="connsiteY19" fmla="*/ 104172 h 1157468"/>
              <a:gd name="connsiteX20" fmla="*/ 181603 w 5448084"/>
              <a:gd name="connsiteY20" fmla="*/ 173620 h 1157468"/>
              <a:gd name="connsiteX21" fmla="*/ 19558 w 5448084"/>
              <a:gd name="connsiteY21" fmla="*/ 335666 h 1157468"/>
              <a:gd name="connsiteX22" fmla="*/ 54282 w 5448084"/>
              <a:gd name="connsiteY22" fmla="*/ 370390 h 1157468"/>
              <a:gd name="connsiteX23" fmla="*/ 100581 w 5448084"/>
              <a:gd name="connsiteY23" fmla="*/ 428263 h 1157468"/>
              <a:gd name="connsiteX24" fmla="*/ 227902 w 5448084"/>
              <a:gd name="connsiteY24" fmla="*/ 532435 h 1157468"/>
              <a:gd name="connsiteX25" fmla="*/ 320500 w 5448084"/>
              <a:gd name="connsiteY25" fmla="*/ 567159 h 1157468"/>
              <a:gd name="connsiteX26" fmla="*/ 389948 w 5448084"/>
              <a:gd name="connsiteY26" fmla="*/ 590309 h 1157468"/>
              <a:gd name="connsiteX27" fmla="*/ 424672 w 5448084"/>
              <a:gd name="connsiteY27" fmla="*/ 601883 h 1157468"/>
              <a:gd name="connsiteX28" fmla="*/ 505695 w 5448084"/>
              <a:gd name="connsiteY28" fmla="*/ 613458 h 1157468"/>
              <a:gd name="connsiteX29" fmla="*/ 1142302 w 5448084"/>
              <a:gd name="connsiteY29" fmla="*/ 636608 h 1157468"/>
              <a:gd name="connsiteX30" fmla="*/ 1246474 w 5448084"/>
              <a:gd name="connsiteY30" fmla="*/ 648182 h 1157468"/>
              <a:gd name="connsiteX31" fmla="*/ 1292773 w 5448084"/>
              <a:gd name="connsiteY31" fmla="*/ 659757 h 1157468"/>
              <a:gd name="connsiteX32" fmla="*/ 1350646 w 5448084"/>
              <a:gd name="connsiteY32" fmla="*/ 706056 h 1157468"/>
              <a:gd name="connsiteX33" fmla="*/ 1385371 w 5448084"/>
              <a:gd name="connsiteY33" fmla="*/ 717630 h 1157468"/>
              <a:gd name="connsiteX34" fmla="*/ 1454819 w 5448084"/>
              <a:gd name="connsiteY34" fmla="*/ 752354 h 1157468"/>
              <a:gd name="connsiteX35" fmla="*/ 1477968 w 5448084"/>
              <a:gd name="connsiteY35" fmla="*/ 775504 h 1157468"/>
              <a:gd name="connsiteX36" fmla="*/ 1593715 w 5448084"/>
              <a:gd name="connsiteY36" fmla="*/ 798653 h 1157468"/>
              <a:gd name="connsiteX37" fmla="*/ 1640014 w 5448084"/>
              <a:gd name="connsiteY37" fmla="*/ 810228 h 1157468"/>
              <a:gd name="connsiteX38" fmla="*/ 1709462 w 5448084"/>
              <a:gd name="connsiteY38" fmla="*/ 833377 h 1157468"/>
              <a:gd name="connsiteX39" fmla="*/ 1802059 w 5448084"/>
              <a:gd name="connsiteY39" fmla="*/ 856527 h 1157468"/>
              <a:gd name="connsiteX40" fmla="*/ 2230322 w 5448084"/>
              <a:gd name="connsiteY40" fmla="*/ 844952 h 1157468"/>
              <a:gd name="connsiteX41" fmla="*/ 2276621 w 5448084"/>
              <a:gd name="connsiteY41" fmla="*/ 833377 h 1157468"/>
              <a:gd name="connsiteX42" fmla="*/ 2369219 w 5448084"/>
              <a:gd name="connsiteY42" fmla="*/ 821802 h 1157468"/>
              <a:gd name="connsiteX43" fmla="*/ 2959527 w 5448084"/>
              <a:gd name="connsiteY43" fmla="*/ 798653 h 1157468"/>
              <a:gd name="connsiteX44" fmla="*/ 3005826 w 5448084"/>
              <a:gd name="connsiteY44" fmla="*/ 787078 h 1157468"/>
              <a:gd name="connsiteX45" fmla="*/ 3931801 w 5448084"/>
              <a:gd name="connsiteY45" fmla="*/ 798653 h 1157468"/>
              <a:gd name="connsiteX46" fmla="*/ 3978100 w 5448084"/>
              <a:gd name="connsiteY46" fmla="*/ 810228 h 1157468"/>
              <a:gd name="connsiteX47" fmla="*/ 4209593 w 5448084"/>
              <a:gd name="connsiteY47" fmla="*/ 856527 h 1157468"/>
              <a:gd name="connsiteX48" fmla="*/ 4325340 w 5448084"/>
              <a:gd name="connsiteY48" fmla="*/ 902825 h 1157468"/>
              <a:gd name="connsiteX49" fmla="*/ 4417938 w 5448084"/>
              <a:gd name="connsiteY49" fmla="*/ 925975 h 1157468"/>
              <a:gd name="connsiteX50" fmla="*/ 4568409 w 5448084"/>
              <a:gd name="connsiteY50" fmla="*/ 960699 h 1157468"/>
              <a:gd name="connsiteX51" fmla="*/ 4707305 w 5448084"/>
              <a:gd name="connsiteY51" fmla="*/ 1018572 h 1157468"/>
              <a:gd name="connsiteX52" fmla="*/ 4765178 w 5448084"/>
              <a:gd name="connsiteY52" fmla="*/ 1030147 h 1157468"/>
              <a:gd name="connsiteX53" fmla="*/ 4857776 w 5448084"/>
              <a:gd name="connsiteY53" fmla="*/ 1053296 h 1157468"/>
              <a:gd name="connsiteX54" fmla="*/ 4961948 w 5448084"/>
              <a:gd name="connsiteY54" fmla="*/ 1064871 h 1157468"/>
              <a:gd name="connsiteX55" fmla="*/ 5042971 w 5448084"/>
              <a:gd name="connsiteY55" fmla="*/ 1088020 h 1157468"/>
              <a:gd name="connsiteX56" fmla="*/ 5100844 w 5448084"/>
              <a:gd name="connsiteY56" fmla="*/ 1099595 h 1157468"/>
              <a:gd name="connsiteX57" fmla="*/ 5135568 w 5448084"/>
              <a:gd name="connsiteY57" fmla="*/ 1111170 h 1157468"/>
              <a:gd name="connsiteX58" fmla="*/ 5216591 w 5448084"/>
              <a:gd name="connsiteY58" fmla="*/ 1122744 h 1157468"/>
              <a:gd name="connsiteX59" fmla="*/ 5286039 w 5448084"/>
              <a:gd name="connsiteY59" fmla="*/ 1134319 h 1157468"/>
              <a:gd name="connsiteX60" fmla="*/ 5448084 w 5448084"/>
              <a:gd name="connsiteY60" fmla="*/ 1157468 h 1157468"/>
              <a:gd name="connsiteX0" fmla="*/ 545519 w 5441610"/>
              <a:gd name="connsiteY0" fmla="*/ 590309 h 1157468"/>
              <a:gd name="connsiteX1" fmla="*/ 695990 w 5441610"/>
              <a:gd name="connsiteY1" fmla="*/ 567159 h 1157468"/>
              <a:gd name="connsiteX2" fmla="*/ 719140 w 5441610"/>
              <a:gd name="connsiteY2" fmla="*/ 544010 h 1157468"/>
              <a:gd name="connsiteX3" fmla="*/ 823312 w 5441610"/>
              <a:gd name="connsiteY3" fmla="*/ 544010 h 1157468"/>
              <a:gd name="connsiteX4" fmla="*/ 915909 w 5441610"/>
              <a:gd name="connsiteY4" fmla="*/ 393539 h 1157468"/>
              <a:gd name="connsiteX5" fmla="*/ 858035 w 5441610"/>
              <a:gd name="connsiteY5" fmla="*/ 486137 h 1157468"/>
              <a:gd name="connsiteX6" fmla="*/ 915909 w 5441610"/>
              <a:gd name="connsiteY6" fmla="*/ 347239 h 1157468"/>
              <a:gd name="connsiteX7" fmla="*/ 858036 w 5441610"/>
              <a:gd name="connsiteY7" fmla="*/ 162045 h 1157468"/>
              <a:gd name="connsiteX8" fmla="*/ 811737 w 5441610"/>
              <a:gd name="connsiteY8" fmla="*/ 115747 h 1157468"/>
              <a:gd name="connsiteX9" fmla="*/ 719140 w 5441610"/>
              <a:gd name="connsiteY9" fmla="*/ 138896 h 1157468"/>
              <a:gd name="connsiteX10" fmla="*/ 672841 w 5441610"/>
              <a:gd name="connsiteY10" fmla="*/ 69448 h 1157468"/>
              <a:gd name="connsiteX11" fmla="*/ 638117 w 5441610"/>
              <a:gd name="connsiteY11" fmla="*/ 57873 h 1157468"/>
              <a:gd name="connsiteX12" fmla="*/ 591818 w 5441610"/>
              <a:gd name="connsiteY12" fmla="*/ 34724 h 1157468"/>
              <a:gd name="connsiteX13" fmla="*/ 441347 w 5441610"/>
              <a:gd name="connsiteY13" fmla="*/ 11575 h 1157468"/>
              <a:gd name="connsiteX14" fmla="*/ 371899 w 5441610"/>
              <a:gd name="connsiteY14" fmla="*/ 0 h 1157468"/>
              <a:gd name="connsiteX15" fmla="*/ 175129 w 5441610"/>
              <a:gd name="connsiteY15" fmla="*/ 11575 h 1157468"/>
              <a:gd name="connsiteX16" fmla="*/ 82532 w 5441610"/>
              <a:gd name="connsiteY16" fmla="*/ 23149 h 1157468"/>
              <a:gd name="connsiteX17" fmla="*/ 47808 w 5441610"/>
              <a:gd name="connsiteY17" fmla="*/ 46299 h 1157468"/>
              <a:gd name="connsiteX18" fmla="*/ 24659 w 5441610"/>
              <a:gd name="connsiteY18" fmla="*/ 81023 h 1157468"/>
              <a:gd name="connsiteX19" fmla="*/ 1509 w 5441610"/>
              <a:gd name="connsiteY19" fmla="*/ 104172 h 1157468"/>
              <a:gd name="connsiteX20" fmla="*/ 70957 w 5441610"/>
              <a:gd name="connsiteY20" fmla="*/ 162045 h 1157468"/>
              <a:gd name="connsiteX21" fmla="*/ 13084 w 5441610"/>
              <a:gd name="connsiteY21" fmla="*/ 335666 h 1157468"/>
              <a:gd name="connsiteX22" fmla="*/ 47808 w 5441610"/>
              <a:gd name="connsiteY22" fmla="*/ 370390 h 1157468"/>
              <a:gd name="connsiteX23" fmla="*/ 94107 w 5441610"/>
              <a:gd name="connsiteY23" fmla="*/ 428263 h 1157468"/>
              <a:gd name="connsiteX24" fmla="*/ 221428 w 5441610"/>
              <a:gd name="connsiteY24" fmla="*/ 532435 h 1157468"/>
              <a:gd name="connsiteX25" fmla="*/ 314026 w 5441610"/>
              <a:gd name="connsiteY25" fmla="*/ 567159 h 1157468"/>
              <a:gd name="connsiteX26" fmla="*/ 383474 w 5441610"/>
              <a:gd name="connsiteY26" fmla="*/ 590309 h 1157468"/>
              <a:gd name="connsiteX27" fmla="*/ 418198 w 5441610"/>
              <a:gd name="connsiteY27" fmla="*/ 601883 h 1157468"/>
              <a:gd name="connsiteX28" fmla="*/ 499221 w 5441610"/>
              <a:gd name="connsiteY28" fmla="*/ 613458 h 1157468"/>
              <a:gd name="connsiteX29" fmla="*/ 1135828 w 5441610"/>
              <a:gd name="connsiteY29" fmla="*/ 636608 h 1157468"/>
              <a:gd name="connsiteX30" fmla="*/ 1240000 w 5441610"/>
              <a:gd name="connsiteY30" fmla="*/ 648182 h 1157468"/>
              <a:gd name="connsiteX31" fmla="*/ 1286299 w 5441610"/>
              <a:gd name="connsiteY31" fmla="*/ 659757 h 1157468"/>
              <a:gd name="connsiteX32" fmla="*/ 1344172 w 5441610"/>
              <a:gd name="connsiteY32" fmla="*/ 706056 h 1157468"/>
              <a:gd name="connsiteX33" fmla="*/ 1378897 w 5441610"/>
              <a:gd name="connsiteY33" fmla="*/ 717630 h 1157468"/>
              <a:gd name="connsiteX34" fmla="*/ 1448345 w 5441610"/>
              <a:gd name="connsiteY34" fmla="*/ 752354 h 1157468"/>
              <a:gd name="connsiteX35" fmla="*/ 1471494 w 5441610"/>
              <a:gd name="connsiteY35" fmla="*/ 775504 h 1157468"/>
              <a:gd name="connsiteX36" fmla="*/ 1587241 w 5441610"/>
              <a:gd name="connsiteY36" fmla="*/ 798653 h 1157468"/>
              <a:gd name="connsiteX37" fmla="*/ 1633540 w 5441610"/>
              <a:gd name="connsiteY37" fmla="*/ 810228 h 1157468"/>
              <a:gd name="connsiteX38" fmla="*/ 1702988 w 5441610"/>
              <a:gd name="connsiteY38" fmla="*/ 833377 h 1157468"/>
              <a:gd name="connsiteX39" fmla="*/ 1795585 w 5441610"/>
              <a:gd name="connsiteY39" fmla="*/ 856527 h 1157468"/>
              <a:gd name="connsiteX40" fmla="*/ 2223848 w 5441610"/>
              <a:gd name="connsiteY40" fmla="*/ 844952 h 1157468"/>
              <a:gd name="connsiteX41" fmla="*/ 2270147 w 5441610"/>
              <a:gd name="connsiteY41" fmla="*/ 833377 h 1157468"/>
              <a:gd name="connsiteX42" fmla="*/ 2362745 w 5441610"/>
              <a:gd name="connsiteY42" fmla="*/ 821802 h 1157468"/>
              <a:gd name="connsiteX43" fmla="*/ 2953053 w 5441610"/>
              <a:gd name="connsiteY43" fmla="*/ 798653 h 1157468"/>
              <a:gd name="connsiteX44" fmla="*/ 2999352 w 5441610"/>
              <a:gd name="connsiteY44" fmla="*/ 787078 h 1157468"/>
              <a:gd name="connsiteX45" fmla="*/ 3925327 w 5441610"/>
              <a:gd name="connsiteY45" fmla="*/ 798653 h 1157468"/>
              <a:gd name="connsiteX46" fmla="*/ 3971626 w 5441610"/>
              <a:gd name="connsiteY46" fmla="*/ 810228 h 1157468"/>
              <a:gd name="connsiteX47" fmla="*/ 4203119 w 5441610"/>
              <a:gd name="connsiteY47" fmla="*/ 856527 h 1157468"/>
              <a:gd name="connsiteX48" fmla="*/ 4318866 w 5441610"/>
              <a:gd name="connsiteY48" fmla="*/ 902825 h 1157468"/>
              <a:gd name="connsiteX49" fmla="*/ 4411464 w 5441610"/>
              <a:gd name="connsiteY49" fmla="*/ 925975 h 1157468"/>
              <a:gd name="connsiteX50" fmla="*/ 4561935 w 5441610"/>
              <a:gd name="connsiteY50" fmla="*/ 960699 h 1157468"/>
              <a:gd name="connsiteX51" fmla="*/ 4700831 w 5441610"/>
              <a:gd name="connsiteY51" fmla="*/ 1018572 h 1157468"/>
              <a:gd name="connsiteX52" fmla="*/ 4758704 w 5441610"/>
              <a:gd name="connsiteY52" fmla="*/ 1030147 h 1157468"/>
              <a:gd name="connsiteX53" fmla="*/ 4851302 w 5441610"/>
              <a:gd name="connsiteY53" fmla="*/ 1053296 h 1157468"/>
              <a:gd name="connsiteX54" fmla="*/ 4955474 w 5441610"/>
              <a:gd name="connsiteY54" fmla="*/ 1064871 h 1157468"/>
              <a:gd name="connsiteX55" fmla="*/ 5036497 w 5441610"/>
              <a:gd name="connsiteY55" fmla="*/ 1088020 h 1157468"/>
              <a:gd name="connsiteX56" fmla="*/ 5094370 w 5441610"/>
              <a:gd name="connsiteY56" fmla="*/ 1099595 h 1157468"/>
              <a:gd name="connsiteX57" fmla="*/ 5129094 w 5441610"/>
              <a:gd name="connsiteY57" fmla="*/ 1111170 h 1157468"/>
              <a:gd name="connsiteX58" fmla="*/ 5210117 w 5441610"/>
              <a:gd name="connsiteY58" fmla="*/ 1122744 h 1157468"/>
              <a:gd name="connsiteX59" fmla="*/ 5279565 w 5441610"/>
              <a:gd name="connsiteY59" fmla="*/ 1134319 h 1157468"/>
              <a:gd name="connsiteX60" fmla="*/ 5441610 w 5441610"/>
              <a:gd name="connsiteY60" fmla="*/ 1157468 h 1157468"/>
              <a:gd name="connsiteX0" fmla="*/ 545519 w 5441610"/>
              <a:gd name="connsiteY0" fmla="*/ 590309 h 1157468"/>
              <a:gd name="connsiteX1" fmla="*/ 695990 w 5441610"/>
              <a:gd name="connsiteY1" fmla="*/ 567159 h 1157468"/>
              <a:gd name="connsiteX2" fmla="*/ 719140 w 5441610"/>
              <a:gd name="connsiteY2" fmla="*/ 544010 h 1157468"/>
              <a:gd name="connsiteX3" fmla="*/ 823312 w 5441610"/>
              <a:gd name="connsiteY3" fmla="*/ 544010 h 1157468"/>
              <a:gd name="connsiteX4" fmla="*/ 915909 w 5441610"/>
              <a:gd name="connsiteY4" fmla="*/ 393539 h 1157468"/>
              <a:gd name="connsiteX5" fmla="*/ 858035 w 5441610"/>
              <a:gd name="connsiteY5" fmla="*/ 486137 h 1157468"/>
              <a:gd name="connsiteX6" fmla="*/ 915909 w 5441610"/>
              <a:gd name="connsiteY6" fmla="*/ 347239 h 1157468"/>
              <a:gd name="connsiteX7" fmla="*/ 858036 w 5441610"/>
              <a:gd name="connsiteY7" fmla="*/ 162045 h 1157468"/>
              <a:gd name="connsiteX8" fmla="*/ 811737 w 5441610"/>
              <a:gd name="connsiteY8" fmla="*/ 115747 h 1157468"/>
              <a:gd name="connsiteX9" fmla="*/ 719140 w 5441610"/>
              <a:gd name="connsiteY9" fmla="*/ 138896 h 1157468"/>
              <a:gd name="connsiteX10" fmla="*/ 672841 w 5441610"/>
              <a:gd name="connsiteY10" fmla="*/ 69448 h 1157468"/>
              <a:gd name="connsiteX11" fmla="*/ 638117 w 5441610"/>
              <a:gd name="connsiteY11" fmla="*/ 57873 h 1157468"/>
              <a:gd name="connsiteX12" fmla="*/ 591818 w 5441610"/>
              <a:gd name="connsiteY12" fmla="*/ 34724 h 1157468"/>
              <a:gd name="connsiteX13" fmla="*/ 441347 w 5441610"/>
              <a:gd name="connsiteY13" fmla="*/ 11575 h 1157468"/>
              <a:gd name="connsiteX14" fmla="*/ 371899 w 5441610"/>
              <a:gd name="connsiteY14" fmla="*/ 0 h 1157468"/>
              <a:gd name="connsiteX15" fmla="*/ 175129 w 5441610"/>
              <a:gd name="connsiteY15" fmla="*/ 11575 h 1157468"/>
              <a:gd name="connsiteX16" fmla="*/ 82532 w 5441610"/>
              <a:gd name="connsiteY16" fmla="*/ 23149 h 1157468"/>
              <a:gd name="connsiteX17" fmla="*/ 47808 w 5441610"/>
              <a:gd name="connsiteY17" fmla="*/ 46299 h 1157468"/>
              <a:gd name="connsiteX18" fmla="*/ 24659 w 5441610"/>
              <a:gd name="connsiteY18" fmla="*/ 81023 h 1157468"/>
              <a:gd name="connsiteX19" fmla="*/ 1509 w 5441610"/>
              <a:gd name="connsiteY19" fmla="*/ 104172 h 1157468"/>
              <a:gd name="connsiteX20" fmla="*/ 70957 w 5441610"/>
              <a:gd name="connsiteY20" fmla="*/ 162045 h 1157468"/>
              <a:gd name="connsiteX21" fmla="*/ 13084 w 5441610"/>
              <a:gd name="connsiteY21" fmla="*/ 335666 h 1157468"/>
              <a:gd name="connsiteX22" fmla="*/ 94106 w 5441610"/>
              <a:gd name="connsiteY22" fmla="*/ 370390 h 1157468"/>
              <a:gd name="connsiteX23" fmla="*/ 94107 w 5441610"/>
              <a:gd name="connsiteY23" fmla="*/ 428263 h 1157468"/>
              <a:gd name="connsiteX24" fmla="*/ 221428 w 5441610"/>
              <a:gd name="connsiteY24" fmla="*/ 532435 h 1157468"/>
              <a:gd name="connsiteX25" fmla="*/ 314026 w 5441610"/>
              <a:gd name="connsiteY25" fmla="*/ 567159 h 1157468"/>
              <a:gd name="connsiteX26" fmla="*/ 383474 w 5441610"/>
              <a:gd name="connsiteY26" fmla="*/ 590309 h 1157468"/>
              <a:gd name="connsiteX27" fmla="*/ 418198 w 5441610"/>
              <a:gd name="connsiteY27" fmla="*/ 601883 h 1157468"/>
              <a:gd name="connsiteX28" fmla="*/ 499221 w 5441610"/>
              <a:gd name="connsiteY28" fmla="*/ 613458 h 1157468"/>
              <a:gd name="connsiteX29" fmla="*/ 1135828 w 5441610"/>
              <a:gd name="connsiteY29" fmla="*/ 636608 h 1157468"/>
              <a:gd name="connsiteX30" fmla="*/ 1240000 w 5441610"/>
              <a:gd name="connsiteY30" fmla="*/ 648182 h 1157468"/>
              <a:gd name="connsiteX31" fmla="*/ 1286299 w 5441610"/>
              <a:gd name="connsiteY31" fmla="*/ 659757 h 1157468"/>
              <a:gd name="connsiteX32" fmla="*/ 1344172 w 5441610"/>
              <a:gd name="connsiteY32" fmla="*/ 706056 h 1157468"/>
              <a:gd name="connsiteX33" fmla="*/ 1378897 w 5441610"/>
              <a:gd name="connsiteY33" fmla="*/ 717630 h 1157468"/>
              <a:gd name="connsiteX34" fmla="*/ 1448345 w 5441610"/>
              <a:gd name="connsiteY34" fmla="*/ 752354 h 1157468"/>
              <a:gd name="connsiteX35" fmla="*/ 1471494 w 5441610"/>
              <a:gd name="connsiteY35" fmla="*/ 775504 h 1157468"/>
              <a:gd name="connsiteX36" fmla="*/ 1587241 w 5441610"/>
              <a:gd name="connsiteY36" fmla="*/ 798653 h 1157468"/>
              <a:gd name="connsiteX37" fmla="*/ 1633540 w 5441610"/>
              <a:gd name="connsiteY37" fmla="*/ 810228 h 1157468"/>
              <a:gd name="connsiteX38" fmla="*/ 1702988 w 5441610"/>
              <a:gd name="connsiteY38" fmla="*/ 833377 h 1157468"/>
              <a:gd name="connsiteX39" fmla="*/ 1795585 w 5441610"/>
              <a:gd name="connsiteY39" fmla="*/ 856527 h 1157468"/>
              <a:gd name="connsiteX40" fmla="*/ 2223848 w 5441610"/>
              <a:gd name="connsiteY40" fmla="*/ 844952 h 1157468"/>
              <a:gd name="connsiteX41" fmla="*/ 2270147 w 5441610"/>
              <a:gd name="connsiteY41" fmla="*/ 833377 h 1157468"/>
              <a:gd name="connsiteX42" fmla="*/ 2362745 w 5441610"/>
              <a:gd name="connsiteY42" fmla="*/ 821802 h 1157468"/>
              <a:gd name="connsiteX43" fmla="*/ 2953053 w 5441610"/>
              <a:gd name="connsiteY43" fmla="*/ 798653 h 1157468"/>
              <a:gd name="connsiteX44" fmla="*/ 2999352 w 5441610"/>
              <a:gd name="connsiteY44" fmla="*/ 787078 h 1157468"/>
              <a:gd name="connsiteX45" fmla="*/ 3925327 w 5441610"/>
              <a:gd name="connsiteY45" fmla="*/ 798653 h 1157468"/>
              <a:gd name="connsiteX46" fmla="*/ 3971626 w 5441610"/>
              <a:gd name="connsiteY46" fmla="*/ 810228 h 1157468"/>
              <a:gd name="connsiteX47" fmla="*/ 4203119 w 5441610"/>
              <a:gd name="connsiteY47" fmla="*/ 856527 h 1157468"/>
              <a:gd name="connsiteX48" fmla="*/ 4318866 w 5441610"/>
              <a:gd name="connsiteY48" fmla="*/ 902825 h 1157468"/>
              <a:gd name="connsiteX49" fmla="*/ 4411464 w 5441610"/>
              <a:gd name="connsiteY49" fmla="*/ 925975 h 1157468"/>
              <a:gd name="connsiteX50" fmla="*/ 4561935 w 5441610"/>
              <a:gd name="connsiteY50" fmla="*/ 960699 h 1157468"/>
              <a:gd name="connsiteX51" fmla="*/ 4700831 w 5441610"/>
              <a:gd name="connsiteY51" fmla="*/ 1018572 h 1157468"/>
              <a:gd name="connsiteX52" fmla="*/ 4758704 w 5441610"/>
              <a:gd name="connsiteY52" fmla="*/ 1030147 h 1157468"/>
              <a:gd name="connsiteX53" fmla="*/ 4851302 w 5441610"/>
              <a:gd name="connsiteY53" fmla="*/ 1053296 h 1157468"/>
              <a:gd name="connsiteX54" fmla="*/ 4955474 w 5441610"/>
              <a:gd name="connsiteY54" fmla="*/ 1064871 h 1157468"/>
              <a:gd name="connsiteX55" fmla="*/ 5036497 w 5441610"/>
              <a:gd name="connsiteY55" fmla="*/ 1088020 h 1157468"/>
              <a:gd name="connsiteX56" fmla="*/ 5094370 w 5441610"/>
              <a:gd name="connsiteY56" fmla="*/ 1099595 h 1157468"/>
              <a:gd name="connsiteX57" fmla="*/ 5129094 w 5441610"/>
              <a:gd name="connsiteY57" fmla="*/ 1111170 h 1157468"/>
              <a:gd name="connsiteX58" fmla="*/ 5210117 w 5441610"/>
              <a:gd name="connsiteY58" fmla="*/ 1122744 h 1157468"/>
              <a:gd name="connsiteX59" fmla="*/ 5279565 w 5441610"/>
              <a:gd name="connsiteY59" fmla="*/ 1134319 h 1157468"/>
              <a:gd name="connsiteX60" fmla="*/ 5441610 w 5441610"/>
              <a:gd name="connsiteY60" fmla="*/ 1157468 h 1157468"/>
              <a:gd name="connsiteX0" fmla="*/ 545519 w 5441610"/>
              <a:gd name="connsiteY0" fmla="*/ 590309 h 1157468"/>
              <a:gd name="connsiteX1" fmla="*/ 695990 w 5441610"/>
              <a:gd name="connsiteY1" fmla="*/ 567159 h 1157468"/>
              <a:gd name="connsiteX2" fmla="*/ 719140 w 5441610"/>
              <a:gd name="connsiteY2" fmla="*/ 544010 h 1157468"/>
              <a:gd name="connsiteX3" fmla="*/ 823312 w 5441610"/>
              <a:gd name="connsiteY3" fmla="*/ 544010 h 1157468"/>
              <a:gd name="connsiteX4" fmla="*/ 915909 w 5441610"/>
              <a:gd name="connsiteY4" fmla="*/ 393539 h 1157468"/>
              <a:gd name="connsiteX5" fmla="*/ 858035 w 5441610"/>
              <a:gd name="connsiteY5" fmla="*/ 486137 h 1157468"/>
              <a:gd name="connsiteX6" fmla="*/ 915909 w 5441610"/>
              <a:gd name="connsiteY6" fmla="*/ 347239 h 1157468"/>
              <a:gd name="connsiteX7" fmla="*/ 858036 w 5441610"/>
              <a:gd name="connsiteY7" fmla="*/ 162045 h 1157468"/>
              <a:gd name="connsiteX8" fmla="*/ 811737 w 5441610"/>
              <a:gd name="connsiteY8" fmla="*/ 115747 h 1157468"/>
              <a:gd name="connsiteX9" fmla="*/ 719140 w 5441610"/>
              <a:gd name="connsiteY9" fmla="*/ 138896 h 1157468"/>
              <a:gd name="connsiteX10" fmla="*/ 672841 w 5441610"/>
              <a:gd name="connsiteY10" fmla="*/ 69448 h 1157468"/>
              <a:gd name="connsiteX11" fmla="*/ 638117 w 5441610"/>
              <a:gd name="connsiteY11" fmla="*/ 57873 h 1157468"/>
              <a:gd name="connsiteX12" fmla="*/ 591818 w 5441610"/>
              <a:gd name="connsiteY12" fmla="*/ 34724 h 1157468"/>
              <a:gd name="connsiteX13" fmla="*/ 441347 w 5441610"/>
              <a:gd name="connsiteY13" fmla="*/ 11575 h 1157468"/>
              <a:gd name="connsiteX14" fmla="*/ 371899 w 5441610"/>
              <a:gd name="connsiteY14" fmla="*/ 0 h 1157468"/>
              <a:gd name="connsiteX15" fmla="*/ 175129 w 5441610"/>
              <a:gd name="connsiteY15" fmla="*/ 11575 h 1157468"/>
              <a:gd name="connsiteX16" fmla="*/ 82532 w 5441610"/>
              <a:gd name="connsiteY16" fmla="*/ 23149 h 1157468"/>
              <a:gd name="connsiteX17" fmla="*/ 47808 w 5441610"/>
              <a:gd name="connsiteY17" fmla="*/ 46299 h 1157468"/>
              <a:gd name="connsiteX18" fmla="*/ 24659 w 5441610"/>
              <a:gd name="connsiteY18" fmla="*/ 81023 h 1157468"/>
              <a:gd name="connsiteX19" fmla="*/ 1509 w 5441610"/>
              <a:gd name="connsiteY19" fmla="*/ 104172 h 1157468"/>
              <a:gd name="connsiteX20" fmla="*/ 70957 w 5441610"/>
              <a:gd name="connsiteY20" fmla="*/ 162045 h 1157468"/>
              <a:gd name="connsiteX21" fmla="*/ 13084 w 5441610"/>
              <a:gd name="connsiteY21" fmla="*/ 335666 h 1157468"/>
              <a:gd name="connsiteX22" fmla="*/ 198278 w 5441610"/>
              <a:gd name="connsiteY22" fmla="*/ 335666 h 1157468"/>
              <a:gd name="connsiteX23" fmla="*/ 94107 w 5441610"/>
              <a:gd name="connsiteY23" fmla="*/ 428263 h 1157468"/>
              <a:gd name="connsiteX24" fmla="*/ 221428 w 5441610"/>
              <a:gd name="connsiteY24" fmla="*/ 532435 h 1157468"/>
              <a:gd name="connsiteX25" fmla="*/ 314026 w 5441610"/>
              <a:gd name="connsiteY25" fmla="*/ 567159 h 1157468"/>
              <a:gd name="connsiteX26" fmla="*/ 383474 w 5441610"/>
              <a:gd name="connsiteY26" fmla="*/ 590309 h 1157468"/>
              <a:gd name="connsiteX27" fmla="*/ 418198 w 5441610"/>
              <a:gd name="connsiteY27" fmla="*/ 601883 h 1157468"/>
              <a:gd name="connsiteX28" fmla="*/ 499221 w 5441610"/>
              <a:gd name="connsiteY28" fmla="*/ 613458 h 1157468"/>
              <a:gd name="connsiteX29" fmla="*/ 1135828 w 5441610"/>
              <a:gd name="connsiteY29" fmla="*/ 636608 h 1157468"/>
              <a:gd name="connsiteX30" fmla="*/ 1240000 w 5441610"/>
              <a:gd name="connsiteY30" fmla="*/ 648182 h 1157468"/>
              <a:gd name="connsiteX31" fmla="*/ 1286299 w 5441610"/>
              <a:gd name="connsiteY31" fmla="*/ 659757 h 1157468"/>
              <a:gd name="connsiteX32" fmla="*/ 1344172 w 5441610"/>
              <a:gd name="connsiteY32" fmla="*/ 706056 h 1157468"/>
              <a:gd name="connsiteX33" fmla="*/ 1378897 w 5441610"/>
              <a:gd name="connsiteY33" fmla="*/ 717630 h 1157468"/>
              <a:gd name="connsiteX34" fmla="*/ 1448345 w 5441610"/>
              <a:gd name="connsiteY34" fmla="*/ 752354 h 1157468"/>
              <a:gd name="connsiteX35" fmla="*/ 1471494 w 5441610"/>
              <a:gd name="connsiteY35" fmla="*/ 775504 h 1157468"/>
              <a:gd name="connsiteX36" fmla="*/ 1587241 w 5441610"/>
              <a:gd name="connsiteY36" fmla="*/ 798653 h 1157468"/>
              <a:gd name="connsiteX37" fmla="*/ 1633540 w 5441610"/>
              <a:gd name="connsiteY37" fmla="*/ 810228 h 1157468"/>
              <a:gd name="connsiteX38" fmla="*/ 1702988 w 5441610"/>
              <a:gd name="connsiteY38" fmla="*/ 833377 h 1157468"/>
              <a:gd name="connsiteX39" fmla="*/ 1795585 w 5441610"/>
              <a:gd name="connsiteY39" fmla="*/ 856527 h 1157468"/>
              <a:gd name="connsiteX40" fmla="*/ 2223848 w 5441610"/>
              <a:gd name="connsiteY40" fmla="*/ 844952 h 1157468"/>
              <a:gd name="connsiteX41" fmla="*/ 2270147 w 5441610"/>
              <a:gd name="connsiteY41" fmla="*/ 833377 h 1157468"/>
              <a:gd name="connsiteX42" fmla="*/ 2362745 w 5441610"/>
              <a:gd name="connsiteY42" fmla="*/ 821802 h 1157468"/>
              <a:gd name="connsiteX43" fmla="*/ 2953053 w 5441610"/>
              <a:gd name="connsiteY43" fmla="*/ 798653 h 1157468"/>
              <a:gd name="connsiteX44" fmla="*/ 2999352 w 5441610"/>
              <a:gd name="connsiteY44" fmla="*/ 787078 h 1157468"/>
              <a:gd name="connsiteX45" fmla="*/ 3925327 w 5441610"/>
              <a:gd name="connsiteY45" fmla="*/ 798653 h 1157468"/>
              <a:gd name="connsiteX46" fmla="*/ 3971626 w 5441610"/>
              <a:gd name="connsiteY46" fmla="*/ 810228 h 1157468"/>
              <a:gd name="connsiteX47" fmla="*/ 4203119 w 5441610"/>
              <a:gd name="connsiteY47" fmla="*/ 856527 h 1157468"/>
              <a:gd name="connsiteX48" fmla="*/ 4318866 w 5441610"/>
              <a:gd name="connsiteY48" fmla="*/ 902825 h 1157468"/>
              <a:gd name="connsiteX49" fmla="*/ 4411464 w 5441610"/>
              <a:gd name="connsiteY49" fmla="*/ 925975 h 1157468"/>
              <a:gd name="connsiteX50" fmla="*/ 4561935 w 5441610"/>
              <a:gd name="connsiteY50" fmla="*/ 960699 h 1157468"/>
              <a:gd name="connsiteX51" fmla="*/ 4700831 w 5441610"/>
              <a:gd name="connsiteY51" fmla="*/ 1018572 h 1157468"/>
              <a:gd name="connsiteX52" fmla="*/ 4758704 w 5441610"/>
              <a:gd name="connsiteY52" fmla="*/ 1030147 h 1157468"/>
              <a:gd name="connsiteX53" fmla="*/ 4851302 w 5441610"/>
              <a:gd name="connsiteY53" fmla="*/ 1053296 h 1157468"/>
              <a:gd name="connsiteX54" fmla="*/ 4955474 w 5441610"/>
              <a:gd name="connsiteY54" fmla="*/ 1064871 h 1157468"/>
              <a:gd name="connsiteX55" fmla="*/ 5036497 w 5441610"/>
              <a:gd name="connsiteY55" fmla="*/ 1088020 h 1157468"/>
              <a:gd name="connsiteX56" fmla="*/ 5094370 w 5441610"/>
              <a:gd name="connsiteY56" fmla="*/ 1099595 h 1157468"/>
              <a:gd name="connsiteX57" fmla="*/ 5129094 w 5441610"/>
              <a:gd name="connsiteY57" fmla="*/ 1111170 h 1157468"/>
              <a:gd name="connsiteX58" fmla="*/ 5210117 w 5441610"/>
              <a:gd name="connsiteY58" fmla="*/ 1122744 h 1157468"/>
              <a:gd name="connsiteX59" fmla="*/ 5279565 w 5441610"/>
              <a:gd name="connsiteY59" fmla="*/ 1134319 h 1157468"/>
              <a:gd name="connsiteX60" fmla="*/ 5441610 w 5441610"/>
              <a:gd name="connsiteY60" fmla="*/ 1157468 h 1157468"/>
              <a:gd name="connsiteX0" fmla="*/ 545519 w 5441610"/>
              <a:gd name="connsiteY0" fmla="*/ 590309 h 1157468"/>
              <a:gd name="connsiteX1" fmla="*/ 695990 w 5441610"/>
              <a:gd name="connsiteY1" fmla="*/ 567159 h 1157468"/>
              <a:gd name="connsiteX2" fmla="*/ 719140 w 5441610"/>
              <a:gd name="connsiteY2" fmla="*/ 544010 h 1157468"/>
              <a:gd name="connsiteX3" fmla="*/ 823312 w 5441610"/>
              <a:gd name="connsiteY3" fmla="*/ 544010 h 1157468"/>
              <a:gd name="connsiteX4" fmla="*/ 915909 w 5441610"/>
              <a:gd name="connsiteY4" fmla="*/ 393539 h 1157468"/>
              <a:gd name="connsiteX5" fmla="*/ 858035 w 5441610"/>
              <a:gd name="connsiteY5" fmla="*/ 486137 h 1157468"/>
              <a:gd name="connsiteX6" fmla="*/ 915909 w 5441610"/>
              <a:gd name="connsiteY6" fmla="*/ 347239 h 1157468"/>
              <a:gd name="connsiteX7" fmla="*/ 858036 w 5441610"/>
              <a:gd name="connsiteY7" fmla="*/ 162045 h 1157468"/>
              <a:gd name="connsiteX8" fmla="*/ 811737 w 5441610"/>
              <a:gd name="connsiteY8" fmla="*/ 115747 h 1157468"/>
              <a:gd name="connsiteX9" fmla="*/ 719140 w 5441610"/>
              <a:gd name="connsiteY9" fmla="*/ 138896 h 1157468"/>
              <a:gd name="connsiteX10" fmla="*/ 672841 w 5441610"/>
              <a:gd name="connsiteY10" fmla="*/ 69448 h 1157468"/>
              <a:gd name="connsiteX11" fmla="*/ 638117 w 5441610"/>
              <a:gd name="connsiteY11" fmla="*/ 57873 h 1157468"/>
              <a:gd name="connsiteX12" fmla="*/ 591818 w 5441610"/>
              <a:gd name="connsiteY12" fmla="*/ 34724 h 1157468"/>
              <a:gd name="connsiteX13" fmla="*/ 441347 w 5441610"/>
              <a:gd name="connsiteY13" fmla="*/ 11575 h 1157468"/>
              <a:gd name="connsiteX14" fmla="*/ 371899 w 5441610"/>
              <a:gd name="connsiteY14" fmla="*/ 0 h 1157468"/>
              <a:gd name="connsiteX15" fmla="*/ 175129 w 5441610"/>
              <a:gd name="connsiteY15" fmla="*/ 11575 h 1157468"/>
              <a:gd name="connsiteX16" fmla="*/ 82532 w 5441610"/>
              <a:gd name="connsiteY16" fmla="*/ 23149 h 1157468"/>
              <a:gd name="connsiteX17" fmla="*/ 47808 w 5441610"/>
              <a:gd name="connsiteY17" fmla="*/ 46299 h 1157468"/>
              <a:gd name="connsiteX18" fmla="*/ 24659 w 5441610"/>
              <a:gd name="connsiteY18" fmla="*/ 81023 h 1157468"/>
              <a:gd name="connsiteX19" fmla="*/ 1509 w 5441610"/>
              <a:gd name="connsiteY19" fmla="*/ 104172 h 1157468"/>
              <a:gd name="connsiteX20" fmla="*/ 70957 w 5441610"/>
              <a:gd name="connsiteY20" fmla="*/ 162045 h 1157468"/>
              <a:gd name="connsiteX21" fmla="*/ 13084 w 5441610"/>
              <a:gd name="connsiteY21" fmla="*/ 335666 h 1157468"/>
              <a:gd name="connsiteX22" fmla="*/ 105681 w 5441610"/>
              <a:gd name="connsiteY22" fmla="*/ 393539 h 1157468"/>
              <a:gd name="connsiteX23" fmla="*/ 94107 w 5441610"/>
              <a:gd name="connsiteY23" fmla="*/ 428263 h 1157468"/>
              <a:gd name="connsiteX24" fmla="*/ 221428 w 5441610"/>
              <a:gd name="connsiteY24" fmla="*/ 532435 h 1157468"/>
              <a:gd name="connsiteX25" fmla="*/ 314026 w 5441610"/>
              <a:gd name="connsiteY25" fmla="*/ 567159 h 1157468"/>
              <a:gd name="connsiteX26" fmla="*/ 383474 w 5441610"/>
              <a:gd name="connsiteY26" fmla="*/ 590309 h 1157468"/>
              <a:gd name="connsiteX27" fmla="*/ 418198 w 5441610"/>
              <a:gd name="connsiteY27" fmla="*/ 601883 h 1157468"/>
              <a:gd name="connsiteX28" fmla="*/ 499221 w 5441610"/>
              <a:gd name="connsiteY28" fmla="*/ 613458 h 1157468"/>
              <a:gd name="connsiteX29" fmla="*/ 1135828 w 5441610"/>
              <a:gd name="connsiteY29" fmla="*/ 636608 h 1157468"/>
              <a:gd name="connsiteX30" fmla="*/ 1240000 w 5441610"/>
              <a:gd name="connsiteY30" fmla="*/ 648182 h 1157468"/>
              <a:gd name="connsiteX31" fmla="*/ 1286299 w 5441610"/>
              <a:gd name="connsiteY31" fmla="*/ 659757 h 1157468"/>
              <a:gd name="connsiteX32" fmla="*/ 1344172 w 5441610"/>
              <a:gd name="connsiteY32" fmla="*/ 706056 h 1157468"/>
              <a:gd name="connsiteX33" fmla="*/ 1378897 w 5441610"/>
              <a:gd name="connsiteY33" fmla="*/ 717630 h 1157468"/>
              <a:gd name="connsiteX34" fmla="*/ 1448345 w 5441610"/>
              <a:gd name="connsiteY34" fmla="*/ 752354 h 1157468"/>
              <a:gd name="connsiteX35" fmla="*/ 1471494 w 5441610"/>
              <a:gd name="connsiteY35" fmla="*/ 775504 h 1157468"/>
              <a:gd name="connsiteX36" fmla="*/ 1587241 w 5441610"/>
              <a:gd name="connsiteY36" fmla="*/ 798653 h 1157468"/>
              <a:gd name="connsiteX37" fmla="*/ 1633540 w 5441610"/>
              <a:gd name="connsiteY37" fmla="*/ 810228 h 1157468"/>
              <a:gd name="connsiteX38" fmla="*/ 1702988 w 5441610"/>
              <a:gd name="connsiteY38" fmla="*/ 833377 h 1157468"/>
              <a:gd name="connsiteX39" fmla="*/ 1795585 w 5441610"/>
              <a:gd name="connsiteY39" fmla="*/ 856527 h 1157468"/>
              <a:gd name="connsiteX40" fmla="*/ 2223848 w 5441610"/>
              <a:gd name="connsiteY40" fmla="*/ 844952 h 1157468"/>
              <a:gd name="connsiteX41" fmla="*/ 2270147 w 5441610"/>
              <a:gd name="connsiteY41" fmla="*/ 833377 h 1157468"/>
              <a:gd name="connsiteX42" fmla="*/ 2362745 w 5441610"/>
              <a:gd name="connsiteY42" fmla="*/ 821802 h 1157468"/>
              <a:gd name="connsiteX43" fmla="*/ 2953053 w 5441610"/>
              <a:gd name="connsiteY43" fmla="*/ 798653 h 1157468"/>
              <a:gd name="connsiteX44" fmla="*/ 2999352 w 5441610"/>
              <a:gd name="connsiteY44" fmla="*/ 787078 h 1157468"/>
              <a:gd name="connsiteX45" fmla="*/ 3925327 w 5441610"/>
              <a:gd name="connsiteY45" fmla="*/ 798653 h 1157468"/>
              <a:gd name="connsiteX46" fmla="*/ 3971626 w 5441610"/>
              <a:gd name="connsiteY46" fmla="*/ 810228 h 1157468"/>
              <a:gd name="connsiteX47" fmla="*/ 4203119 w 5441610"/>
              <a:gd name="connsiteY47" fmla="*/ 856527 h 1157468"/>
              <a:gd name="connsiteX48" fmla="*/ 4318866 w 5441610"/>
              <a:gd name="connsiteY48" fmla="*/ 902825 h 1157468"/>
              <a:gd name="connsiteX49" fmla="*/ 4411464 w 5441610"/>
              <a:gd name="connsiteY49" fmla="*/ 925975 h 1157468"/>
              <a:gd name="connsiteX50" fmla="*/ 4561935 w 5441610"/>
              <a:gd name="connsiteY50" fmla="*/ 960699 h 1157468"/>
              <a:gd name="connsiteX51" fmla="*/ 4700831 w 5441610"/>
              <a:gd name="connsiteY51" fmla="*/ 1018572 h 1157468"/>
              <a:gd name="connsiteX52" fmla="*/ 4758704 w 5441610"/>
              <a:gd name="connsiteY52" fmla="*/ 1030147 h 1157468"/>
              <a:gd name="connsiteX53" fmla="*/ 4851302 w 5441610"/>
              <a:gd name="connsiteY53" fmla="*/ 1053296 h 1157468"/>
              <a:gd name="connsiteX54" fmla="*/ 4955474 w 5441610"/>
              <a:gd name="connsiteY54" fmla="*/ 1064871 h 1157468"/>
              <a:gd name="connsiteX55" fmla="*/ 5036497 w 5441610"/>
              <a:gd name="connsiteY55" fmla="*/ 1088020 h 1157468"/>
              <a:gd name="connsiteX56" fmla="*/ 5094370 w 5441610"/>
              <a:gd name="connsiteY56" fmla="*/ 1099595 h 1157468"/>
              <a:gd name="connsiteX57" fmla="*/ 5129094 w 5441610"/>
              <a:gd name="connsiteY57" fmla="*/ 1111170 h 1157468"/>
              <a:gd name="connsiteX58" fmla="*/ 5210117 w 5441610"/>
              <a:gd name="connsiteY58" fmla="*/ 1122744 h 1157468"/>
              <a:gd name="connsiteX59" fmla="*/ 5279565 w 5441610"/>
              <a:gd name="connsiteY59" fmla="*/ 1134319 h 1157468"/>
              <a:gd name="connsiteX60" fmla="*/ 5441610 w 5441610"/>
              <a:gd name="connsiteY60" fmla="*/ 1157468 h 1157468"/>
              <a:gd name="connsiteX0" fmla="*/ 545519 w 5441610"/>
              <a:gd name="connsiteY0" fmla="*/ 590309 h 1157468"/>
              <a:gd name="connsiteX1" fmla="*/ 695990 w 5441610"/>
              <a:gd name="connsiteY1" fmla="*/ 567159 h 1157468"/>
              <a:gd name="connsiteX2" fmla="*/ 719140 w 5441610"/>
              <a:gd name="connsiteY2" fmla="*/ 544010 h 1157468"/>
              <a:gd name="connsiteX3" fmla="*/ 823312 w 5441610"/>
              <a:gd name="connsiteY3" fmla="*/ 544010 h 1157468"/>
              <a:gd name="connsiteX4" fmla="*/ 915909 w 5441610"/>
              <a:gd name="connsiteY4" fmla="*/ 393539 h 1157468"/>
              <a:gd name="connsiteX5" fmla="*/ 858035 w 5441610"/>
              <a:gd name="connsiteY5" fmla="*/ 486137 h 1157468"/>
              <a:gd name="connsiteX6" fmla="*/ 915909 w 5441610"/>
              <a:gd name="connsiteY6" fmla="*/ 347239 h 1157468"/>
              <a:gd name="connsiteX7" fmla="*/ 858036 w 5441610"/>
              <a:gd name="connsiteY7" fmla="*/ 162045 h 1157468"/>
              <a:gd name="connsiteX8" fmla="*/ 811737 w 5441610"/>
              <a:gd name="connsiteY8" fmla="*/ 115747 h 1157468"/>
              <a:gd name="connsiteX9" fmla="*/ 719140 w 5441610"/>
              <a:gd name="connsiteY9" fmla="*/ 138896 h 1157468"/>
              <a:gd name="connsiteX10" fmla="*/ 672841 w 5441610"/>
              <a:gd name="connsiteY10" fmla="*/ 69448 h 1157468"/>
              <a:gd name="connsiteX11" fmla="*/ 638117 w 5441610"/>
              <a:gd name="connsiteY11" fmla="*/ 57873 h 1157468"/>
              <a:gd name="connsiteX12" fmla="*/ 591818 w 5441610"/>
              <a:gd name="connsiteY12" fmla="*/ 34724 h 1157468"/>
              <a:gd name="connsiteX13" fmla="*/ 441347 w 5441610"/>
              <a:gd name="connsiteY13" fmla="*/ 11575 h 1157468"/>
              <a:gd name="connsiteX14" fmla="*/ 371899 w 5441610"/>
              <a:gd name="connsiteY14" fmla="*/ 0 h 1157468"/>
              <a:gd name="connsiteX15" fmla="*/ 175129 w 5441610"/>
              <a:gd name="connsiteY15" fmla="*/ 11575 h 1157468"/>
              <a:gd name="connsiteX16" fmla="*/ 82532 w 5441610"/>
              <a:gd name="connsiteY16" fmla="*/ 23149 h 1157468"/>
              <a:gd name="connsiteX17" fmla="*/ 47808 w 5441610"/>
              <a:gd name="connsiteY17" fmla="*/ 46299 h 1157468"/>
              <a:gd name="connsiteX18" fmla="*/ 24659 w 5441610"/>
              <a:gd name="connsiteY18" fmla="*/ 81023 h 1157468"/>
              <a:gd name="connsiteX19" fmla="*/ 1509 w 5441610"/>
              <a:gd name="connsiteY19" fmla="*/ 104172 h 1157468"/>
              <a:gd name="connsiteX20" fmla="*/ 70957 w 5441610"/>
              <a:gd name="connsiteY20" fmla="*/ 162045 h 1157468"/>
              <a:gd name="connsiteX21" fmla="*/ 13084 w 5441610"/>
              <a:gd name="connsiteY21" fmla="*/ 335666 h 1157468"/>
              <a:gd name="connsiteX22" fmla="*/ 105681 w 5441610"/>
              <a:gd name="connsiteY22" fmla="*/ 393539 h 1157468"/>
              <a:gd name="connsiteX23" fmla="*/ 94107 w 5441610"/>
              <a:gd name="connsiteY23" fmla="*/ 486136 h 1157468"/>
              <a:gd name="connsiteX24" fmla="*/ 221428 w 5441610"/>
              <a:gd name="connsiteY24" fmla="*/ 532435 h 1157468"/>
              <a:gd name="connsiteX25" fmla="*/ 314026 w 5441610"/>
              <a:gd name="connsiteY25" fmla="*/ 567159 h 1157468"/>
              <a:gd name="connsiteX26" fmla="*/ 383474 w 5441610"/>
              <a:gd name="connsiteY26" fmla="*/ 590309 h 1157468"/>
              <a:gd name="connsiteX27" fmla="*/ 418198 w 5441610"/>
              <a:gd name="connsiteY27" fmla="*/ 601883 h 1157468"/>
              <a:gd name="connsiteX28" fmla="*/ 499221 w 5441610"/>
              <a:gd name="connsiteY28" fmla="*/ 613458 h 1157468"/>
              <a:gd name="connsiteX29" fmla="*/ 1135828 w 5441610"/>
              <a:gd name="connsiteY29" fmla="*/ 636608 h 1157468"/>
              <a:gd name="connsiteX30" fmla="*/ 1240000 w 5441610"/>
              <a:gd name="connsiteY30" fmla="*/ 648182 h 1157468"/>
              <a:gd name="connsiteX31" fmla="*/ 1286299 w 5441610"/>
              <a:gd name="connsiteY31" fmla="*/ 659757 h 1157468"/>
              <a:gd name="connsiteX32" fmla="*/ 1344172 w 5441610"/>
              <a:gd name="connsiteY32" fmla="*/ 706056 h 1157468"/>
              <a:gd name="connsiteX33" fmla="*/ 1378897 w 5441610"/>
              <a:gd name="connsiteY33" fmla="*/ 717630 h 1157468"/>
              <a:gd name="connsiteX34" fmla="*/ 1448345 w 5441610"/>
              <a:gd name="connsiteY34" fmla="*/ 752354 h 1157468"/>
              <a:gd name="connsiteX35" fmla="*/ 1471494 w 5441610"/>
              <a:gd name="connsiteY35" fmla="*/ 775504 h 1157468"/>
              <a:gd name="connsiteX36" fmla="*/ 1587241 w 5441610"/>
              <a:gd name="connsiteY36" fmla="*/ 798653 h 1157468"/>
              <a:gd name="connsiteX37" fmla="*/ 1633540 w 5441610"/>
              <a:gd name="connsiteY37" fmla="*/ 810228 h 1157468"/>
              <a:gd name="connsiteX38" fmla="*/ 1702988 w 5441610"/>
              <a:gd name="connsiteY38" fmla="*/ 833377 h 1157468"/>
              <a:gd name="connsiteX39" fmla="*/ 1795585 w 5441610"/>
              <a:gd name="connsiteY39" fmla="*/ 856527 h 1157468"/>
              <a:gd name="connsiteX40" fmla="*/ 2223848 w 5441610"/>
              <a:gd name="connsiteY40" fmla="*/ 844952 h 1157468"/>
              <a:gd name="connsiteX41" fmla="*/ 2270147 w 5441610"/>
              <a:gd name="connsiteY41" fmla="*/ 833377 h 1157468"/>
              <a:gd name="connsiteX42" fmla="*/ 2362745 w 5441610"/>
              <a:gd name="connsiteY42" fmla="*/ 821802 h 1157468"/>
              <a:gd name="connsiteX43" fmla="*/ 2953053 w 5441610"/>
              <a:gd name="connsiteY43" fmla="*/ 798653 h 1157468"/>
              <a:gd name="connsiteX44" fmla="*/ 2999352 w 5441610"/>
              <a:gd name="connsiteY44" fmla="*/ 787078 h 1157468"/>
              <a:gd name="connsiteX45" fmla="*/ 3925327 w 5441610"/>
              <a:gd name="connsiteY45" fmla="*/ 798653 h 1157468"/>
              <a:gd name="connsiteX46" fmla="*/ 3971626 w 5441610"/>
              <a:gd name="connsiteY46" fmla="*/ 810228 h 1157468"/>
              <a:gd name="connsiteX47" fmla="*/ 4203119 w 5441610"/>
              <a:gd name="connsiteY47" fmla="*/ 856527 h 1157468"/>
              <a:gd name="connsiteX48" fmla="*/ 4318866 w 5441610"/>
              <a:gd name="connsiteY48" fmla="*/ 902825 h 1157468"/>
              <a:gd name="connsiteX49" fmla="*/ 4411464 w 5441610"/>
              <a:gd name="connsiteY49" fmla="*/ 925975 h 1157468"/>
              <a:gd name="connsiteX50" fmla="*/ 4561935 w 5441610"/>
              <a:gd name="connsiteY50" fmla="*/ 960699 h 1157468"/>
              <a:gd name="connsiteX51" fmla="*/ 4700831 w 5441610"/>
              <a:gd name="connsiteY51" fmla="*/ 1018572 h 1157468"/>
              <a:gd name="connsiteX52" fmla="*/ 4758704 w 5441610"/>
              <a:gd name="connsiteY52" fmla="*/ 1030147 h 1157468"/>
              <a:gd name="connsiteX53" fmla="*/ 4851302 w 5441610"/>
              <a:gd name="connsiteY53" fmla="*/ 1053296 h 1157468"/>
              <a:gd name="connsiteX54" fmla="*/ 4955474 w 5441610"/>
              <a:gd name="connsiteY54" fmla="*/ 1064871 h 1157468"/>
              <a:gd name="connsiteX55" fmla="*/ 5036497 w 5441610"/>
              <a:gd name="connsiteY55" fmla="*/ 1088020 h 1157468"/>
              <a:gd name="connsiteX56" fmla="*/ 5094370 w 5441610"/>
              <a:gd name="connsiteY56" fmla="*/ 1099595 h 1157468"/>
              <a:gd name="connsiteX57" fmla="*/ 5129094 w 5441610"/>
              <a:gd name="connsiteY57" fmla="*/ 1111170 h 1157468"/>
              <a:gd name="connsiteX58" fmla="*/ 5210117 w 5441610"/>
              <a:gd name="connsiteY58" fmla="*/ 1122744 h 1157468"/>
              <a:gd name="connsiteX59" fmla="*/ 5279565 w 5441610"/>
              <a:gd name="connsiteY59" fmla="*/ 1134319 h 1157468"/>
              <a:gd name="connsiteX60" fmla="*/ 5441610 w 5441610"/>
              <a:gd name="connsiteY60" fmla="*/ 1157468 h 1157468"/>
              <a:gd name="connsiteX0" fmla="*/ 551992 w 5448083"/>
              <a:gd name="connsiteY0" fmla="*/ 590309 h 1157468"/>
              <a:gd name="connsiteX1" fmla="*/ 702463 w 5448083"/>
              <a:gd name="connsiteY1" fmla="*/ 567159 h 1157468"/>
              <a:gd name="connsiteX2" fmla="*/ 725613 w 5448083"/>
              <a:gd name="connsiteY2" fmla="*/ 544010 h 1157468"/>
              <a:gd name="connsiteX3" fmla="*/ 829785 w 5448083"/>
              <a:gd name="connsiteY3" fmla="*/ 544010 h 1157468"/>
              <a:gd name="connsiteX4" fmla="*/ 922382 w 5448083"/>
              <a:gd name="connsiteY4" fmla="*/ 393539 h 1157468"/>
              <a:gd name="connsiteX5" fmla="*/ 864508 w 5448083"/>
              <a:gd name="connsiteY5" fmla="*/ 486137 h 1157468"/>
              <a:gd name="connsiteX6" fmla="*/ 922382 w 5448083"/>
              <a:gd name="connsiteY6" fmla="*/ 347239 h 1157468"/>
              <a:gd name="connsiteX7" fmla="*/ 864509 w 5448083"/>
              <a:gd name="connsiteY7" fmla="*/ 162045 h 1157468"/>
              <a:gd name="connsiteX8" fmla="*/ 818210 w 5448083"/>
              <a:gd name="connsiteY8" fmla="*/ 115747 h 1157468"/>
              <a:gd name="connsiteX9" fmla="*/ 725613 w 5448083"/>
              <a:gd name="connsiteY9" fmla="*/ 138896 h 1157468"/>
              <a:gd name="connsiteX10" fmla="*/ 679314 w 5448083"/>
              <a:gd name="connsiteY10" fmla="*/ 69448 h 1157468"/>
              <a:gd name="connsiteX11" fmla="*/ 644590 w 5448083"/>
              <a:gd name="connsiteY11" fmla="*/ 57873 h 1157468"/>
              <a:gd name="connsiteX12" fmla="*/ 598291 w 5448083"/>
              <a:gd name="connsiteY12" fmla="*/ 34724 h 1157468"/>
              <a:gd name="connsiteX13" fmla="*/ 447820 w 5448083"/>
              <a:gd name="connsiteY13" fmla="*/ 11575 h 1157468"/>
              <a:gd name="connsiteX14" fmla="*/ 378372 w 5448083"/>
              <a:gd name="connsiteY14" fmla="*/ 0 h 1157468"/>
              <a:gd name="connsiteX15" fmla="*/ 181602 w 5448083"/>
              <a:gd name="connsiteY15" fmla="*/ 11575 h 1157468"/>
              <a:gd name="connsiteX16" fmla="*/ 89005 w 5448083"/>
              <a:gd name="connsiteY16" fmla="*/ 23149 h 1157468"/>
              <a:gd name="connsiteX17" fmla="*/ 54281 w 5448083"/>
              <a:gd name="connsiteY17" fmla="*/ 46299 h 1157468"/>
              <a:gd name="connsiteX18" fmla="*/ 31132 w 5448083"/>
              <a:gd name="connsiteY18" fmla="*/ 81023 h 1157468"/>
              <a:gd name="connsiteX19" fmla="*/ 7982 w 5448083"/>
              <a:gd name="connsiteY19" fmla="*/ 104172 h 1157468"/>
              <a:gd name="connsiteX20" fmla="*/ 181602 w 5448083"/>
              <a:gd name="connsiteY20" fmla="*/ 231493 h 1157468"/>
              <a:gd name="connsiteX21" fmla="*/ 19557 w 5448083"/>
              <a:gd name="connsiteY21" fmla="*/ 335666 h 1157468"/>
              <a:gd name="connsiteX22" fmla="*/ 112154 w 5448083"/>
              <a:gd name="connsiteY22" fmla="*/ 393539 h 1157468"/>
              <a:gd name="connsiteX23" fmla="*/ 100580 w 5448083"/>
              <a:gd name="connsiteY23" fmla="*/ 486136 h 1157468"/>
              <a:gd name="connsiteX24" fmla="*/ 227901 w 5448083"/>
              <a:gd name="connsiteY24" fmla="*/ 532435 h 1157468"/>
              <a:gd name="connsiteX25" fmla="*/ 320499 w 5448083"/>
              <a:gd name="connsiteY25" fmla="*/ 567159 h 1157468"/>
              <a:gd name="connsiteX26" fmla="*/ 389947 w 5448083"/>
              <a:gd name="connsiteY26" fmla="*/ 590309 h 1157468"/>
              <a:gd name="connsiteX27" fmla="*/ 424671 w 5448083"/>
              <a:gd name="connsiteY27" fmla="*/ 601883 h 1157468"/>
              <a:gd name="connsiteX28" fmla="*/ 505694 w 5448083"/>
              <a:gd name="connsiteY28" fmla="*/ 613458 h 1157468"/>
              <a:gd name="connsiteX29" fmla="*/ 1142301 w 5448083"/>
              <a:gd name="connsiteY29" fmla="*/ 636608 h 1157468"/>
              <a:gd name="connsiteX30" fmla="*/ 1246473 w 5448083"/>
              <a:gd name="connsiteY30" fmla="*/ 648182 h 1157468"/>
              <a:gd name="connsiteX31" fmla="*/ 1292772 w 5448083"/>
              <a:gd name="connsiteY31" fmla="*/ 659757 h 1157468"/>
              <a:gd name="connsiteX32" fmla="*/ 1350645 w 5448083"/>
              <a:gd name="connsiteY32" fmla="*/ 706056 h 1157468"/>
              <a:gd name="connsiteX33" fmla="*/ 1385370 w 5448083"/>
              <a:gd name="connsiteY33" fmla="*/ 717630 h 1157468"/>
              <a:gd name="connsiteX34" fmla="*/ 1454818 w 5448083"/>
              <a:gd name="connsiteY34" fmla="*/ 752354 h 1157468"/>
              <a:gd name="connsiteX35" fmla="*/ 1477967 w 5448083"/>
              <a:gd name="connsiteY35" fmla="*/ 775504 h 1157468"/>
              <a:gd name="connsiteX36" fmla="*/ 1593714 w 5448083"/>
              <a:gd name="connsiteY36" fmla="*/ 798653 h 1157468"/>
              <a:gd name="connsiteX37" fmla="*/ 1640013 w 5448083"/>
              <a:gd name="connsiteY37" fmla="*/ 810228 h 1157468"/>
              <a:gd name="connsiteX38" fmla="*/ 1709461 w 5448083"/>
              <a:gd name="connsiteY38" fmla="*/ 833377 h 1157468"/>
              <a:gd name="connsiteX39" fmla="*/ 1802058 w 5448083"/>
              <a:gd name="connsiteY39" fmla="*/ 856527 h 1157468"/>
              <a:gd name="connsiteX40" fmla="*/ 2230321 w 5448083"/>
              <a:gd name="connsiteY40" fmla="*/ 844952 h 1157468"/>
              <a:gd name="connsiteX41" fmla="*/ 2276620 w 5448083"/>
              <a:gd name="connsiteY41" fmla="*/ 833377 h 1157468"/>
              <a:gd name="connsiteX42" fmla="*/ 2369218 w 5448083"/>
              <a:gd name="connsiteY42" fmla="*/ 821802 h 1157468"/>
              <a:gd name="connsiteX43" fmla="*/ 2959526 w 5448083"/>
              <a:gd name="connsiteY43" fmla="*/ 798653 h 1157468"/>
              <a:gd name="connsiteX44" fmla="*/ 3005825 w 5448083"/>
              <a:gd name="connsiteY44" fmla="*/ 787078 h 1157468"/>
              <a:gd name="connsiteX45" fmla="*/ 3931800 w 5448083"/>
              <a:gd name="connsiteY45" fmla="*/ 798653 h 1157468"/>
              <a:gd name="connsiteX46" fmla="*/ 3978099 w 5448083"/>
              <a:gd name="connsiteY46" fmla="*/ 810228 h 1157468"/>
              <a:gd name="connsiteX47" fmla="*/ 4209592 w 5448083"/>
              <a:gd name="connsiteY47" fmla="*/ 856527 h 1157468"/>
              <a:gd name="connsiteX48" fmla="*/ 4325339 w 5448083"/>
              <a:gd name="connsiteY48" fmla="*/ 902825 h 1157468"/>
              <a:gd name="connsiteX49" fmla="*/ 4417937 w 5448083"/>
              <a:gd name="connsiteY49" fmla="*/ 925975 h 1157468"/>
              <a:gd name="connsiteX50" fmla="*/ 4568408 w 5448083"/>
              <a:gd name="connsiteY50" fmla="*/ 960699 h 1157468"/>
              <a:gd name="connsiteX51" fmla="*/ 4707304 w 5448083"/>
              <a:gd name="connsiteY51" fmla="*/ 1018572 h 1157468"/>
              <a:gd name="connsiteX52" fmla="*/ 4765177 w 5448083"/>
              <a:gd name="connsiteY52" fmla="*/ 1030147 h 1157468"/>
              <a:gd name="connsiteX53" fmla="*/ 4857775 w 5448083"/>
              <a:gd name="connsiteY53" fmla="*/ 1053296 h 1157468"/>
              <a:gd name="connsiteX54" fmla="*/ 4961947 w 5448083"/>
              <a:gd name="connsiteY54" fmla="*/ 1064871 h 1157468"/>
              <a:gd name="connsiteX55" fmla="*/ 5042970 w 5448083"/>
              <a:gd name="connsiteY55" fmla="*/ 1088020 h 1157468"/>
              <a:gd name="connsiteX56" fmla="*/ 5100843 w 5448083"/>
              <a:gd name="connsiteY56" fmla="*/ 1099595 h 1157468"/>
              <a:gd name="connsiteX57" fmla="*/ 5135567 w 5448083"/>
              <a:gd name="connsiteY57" fmla="*/ 1111170 h 1157468"/>
              <a:gd name="connsiteX58" fmla="*/ 5216590 w 5448083"/>
              <a:gd name="connsiteY58" fmla="*/ 1122744 h 1157468"/>
              <a:gd name="connsiteX59" fmla="*/ 5286038 w 5448083"/>
              <a:gd name="connsiteY59" fmla="*/ 1134319 h 1157468"/>
              <a:gd name="connsiteX60" fmla="*/ 5448083 w 5448083"/>
              <a:gd name="connsiteY60" fmla="*/ 1157468 h 1157468"/>
              <a:gd name="connsiteX0" fmla="*/ 544496 w 5440587"/>
              <a:gd name="connsiteY0" fmla="*/ 590309 h 1157468"/>
              <a:gd name="connsiteX1" fmla="*/ 694967 w 5440587"/>
              <a:gd name="connsiteY1" fmla="*/ 567159 h 1157468"/>
              <a:gd name="connsiteX2" fmla="*/ 718117 w 5440587"/>
              <a:gd name="connsiteY2" fmla="*/ 544010 h 1157468"/>
              <a:gd name="connsiteX3" fmla="*/ 822289 w 5440587"/>
              <a:gd name="connsiteY3" fmla="*/ 544010 h 1157468"/>
              <a:gd name="connsiteX4" fmla="*/ 914886 w 5440587"/>
              <a:gd name="connsiteY4" fmla="*/ 393539 h 1157468"/>
              <a:gd name="connsiteX5" fmla="*/ 857012 w 5440587"/>
              <a:gd name="connsiteY5" fmla="*/ 486137 h 1157468"/>
              <a:gd name="connsiteX6" fmla="*/ 914886 w 5440587"/>
              <a:gd name="connsiteY6" fmla="*/ 347239 h 1157468"/>
              <a:gd name="connsiteX7" fmla="*/ 857013 w 5440587"/>
              <a:gd name="connsiteY7" fmla="*/ 162045 h 1157468"/>
              <a:gd name="connsiteX8" fmla="*/ 810714 w 5440587"/>
              <a:gd name="connsiteY8" fmla="*/ 115747 h 1157468"/>
              <a:gd name="connsiteX9" fmla="*/ 718117 w 5440587"/>
              <a:gd name="connsiteY9" fmla="*/ 138896 h 1157468"/>
              <a:gd name="connsiteX10" fmla="*/ 671818 w 5440587"/>
              <a:gd name="connsiteY10" fmla="*/ 69448 h 1157468"/>
              <a:gd name="connsiteX11" fmla="*/ 637094 w 5440587"/>
              <a:gd name="connsiteY11" fmla="*/ 57873 h 1157468"/>
              <a:gd name="connsiteX12" fmla="*/ 590795 w 5440587"/>
              <a:gd name="connsiteY12" fmla="*/ 34724 h 1157468"/>
              <a:gd name="connsiteX13" fmla="*/ 440324 w 5440587"/>
              <a:gd name="connsiteY13" fmla="*/ 11575 h 1157468"/>
              <a:gd name="connsiteX14" fmla="*/ 370876 w 5440587"/>
              <a:gd name="connsiteY14" fmla="*/ 0 h 1157468"/>
              <a:gd name="connsiteX15" fmla="*/ 174106 w 5440587"/>
              <a:gd name="connsiteY15" fmla="*/ 11575 h 1157468"/>
              <a:gd name="connsiteX16" fmla="*/ 81509 w 5440587"/>
              <a:gd name="connsiteY16" fmla="*/ 23149 h 1157468"/>
              <a:gd name="connsiteX17" fmla="*/ 46785 w 5440587"/>
              <a:gd name="connsiteY17" fmla="*/ 46299 h 1157468"/>
              <a:gd name="connsiteX18" fmla="*/ 23636 w 5440587"/>
              <a:gd name="connsiteY18" fmla="*/ 81023 h 1157468"/>
              <a:gd name="connsiteX19" fmla="*/ 486 w 5440587"/>
              <a:gd name="connsiteY19" fmla="*/ 104172 h 1157468"/>
              <a:gd name="connsiteX20" fmla="*/ 46785 w 5440587"/>
              <a:gd name="connsiteY20" fmla="*/ 115746 h 1157468"/>
              <a:gd name="connsiteX21" fmla="*/ 12061 w 5440587"/>
              <a:gd name="connsiteY21" fmla="*/ 335666 h 1157468"/>
              <a:gd name="connsiteX22" fmla="*/ 104658 w 5440587"/>
              <a:gd name="connsiteY22" fmla="*/ 393539 h 1157468"/>
              <a:gd name="connsiteX23" fmla="*/ 93084 w 5440587"/>
              <a:gd name="connsiteY23" fmla="*/ 486136 h 1157468"/>
              <a:gd name="connsiteX24" fmla="*/ 220405 w 5440587"/>
              <a:gd name="connsiteY24" fmla="*/ 532435 h 1157468"/>
              <a:gd name="connsiteX25" fmla="*/ 313003 w 5440587"/>
              <a:gd name="connsiteY25" fmla="*/ 567159 h 1157468"/>
              <a:gd name="connsiteX26" fmla="*/ 382451 w 5440587"/>
              <a:gd name="connsiteY26" fmla="*/ 590309 h 1157468"/>
              <a:gd name="connsiteX27" fmla="*/ 417175 w 5440587"/>
              <a:gd name="connsiteY27" fmla="*/ 601883 h 1157468"/>
              <a:gd name="connsiteX28" fmla="*/ 498198 w 5440587"/>
              <a:gd name="connsiteY28" fmla="*/ 613458 h 1157468"/>
              <a:gd name="connsiteX29" fmla="*/ 1134805 w 5440587"/>
              <a:gd name="connsiteY29" fmla="*/ 636608 h 1157468"/>
              <a:gd name="connsiteX30" fmla="*/ 1238977 w 5440587"/>
              <a:gd name="connsiteY30" fmla="*/ 648182 h 1157468"/>
              <a:gd name="connsiteX31" fmla="*/ 1285276 w 5440587"/>
              <a:gd name="connsiteY31" fmla="*/ 659757 h 1157468"/>
              <a:gd name="connsiteX32" fmla="*/ 1343149 w 5440587"/>
              <a:gd name="connsiteY32" fmla="*/ 706056 h 1157468"/>
              <a:gd name="connsiteX33" fmla="*/ 1377874 w 5440587"/>
              <a:gd name="connsiteY33" fmla="*/ 717630 h 1157468"/>
              <a:gd name="connsiteX34" fmla="*/ 1447322 w 5440587"/>
              <a:gd name="connsiteY34" fmla="*/ 752354 h 1157468"/>
              <a:gd name="connsiteX35" fmla="*/ 1470471 w 5440587"/>
              <a:gd name="connsiteY35" fmla="*/ 775504 h 1157468"/>
              <a:gd name="connsiteX36" fmla="*/ 1586218 w 5440587"/>
              <a:gd name="connsiteY36" fmla="*/ 798653 h 1157468"/>
              <a:gd name="connsiteX37" fmla="*/ 1632517 w 5440587"/>
              <a:gd name="connsiteY37" fmla="*/ 810228 h 1157468"/>
              <a:gd name="connsiteX38" fmla="*/ 1701965 w 5440587"/>
              <a:gd name="connsiteY38" fmla="*/ 833377 h 1157468"/>
              <a:gd name="connsiteX39" fmla="*/ 1794562 w 5440587"/>
              <a:gd name="connsiteY39" fmla="*/ 856527 h 1157468"/>
              <a:gd name="connsiteX40" fmla="*/ 2222825 w 5440587"/>
              <a:gd name="connsiteY40" fmla="*/ 844952 h 1157468"/>
              <a:gd name="connsiteX41" fmla="*/ 2269124 w 5440587"/>
              <a:gd name="connsiteY41" fmla="*/ 833377 h 1157468"/>
              <a:gd name="connsiteX42" fmla="*/ 2361722 w 5440587"/>
              <a:gd name="connsiteY42" fmla="*/ 821802 h 1157468"/>
              <a:gd name="connsiteX43" fmla="*/ 2952030 w 5440587"/>
              <a:gd name="connsiteY43" fmla="*/ 798653 h 1157468"/>
              <a:gd name="connsiteX44" fmla="*/ 2998329 w 5440587"/>
              <a:gd name="connsiteY44" fmla="*/ 787078 h 1157468"/>
              <a:gd name="connsiteX45" fmla="*/ 3924304 w 5440587"/>
              <a:gd name="connsiteY45" fmla="*/ 798653 h 1157468"/>
              <a:gd name="connsiteX46" fmla="*/ 3970603 w 5440587"/>
              <a:gd name="connsiteY46" fmla="*/ 810228 h 1157468"/>
              <a:gd name="connsiteX47" fmla="*/ 4202096 w 5440587"/>
              <a:gd name="connsiteY47" fmla="*/ 856527 h 1157468"/>
              <a:gd name="connsiteX48" fmla="*/ 4317843 w 5440587"/>
              <a:gd name="connsiteY48" fmla="*/ 902825 h 1157468"/>
              <a:gd name="connsiteX49" fmla="*/ 4410441 w 5440587"/>
              <a:gd name="connsiteY49" fmla="*/ 925975 h 1157468"/>
              <a:gd name="connsiteX50" fmla="*/ 4560912 w 5440587"/>
              <a:gd name="connsiteY50" fmla="*/ 960699 h 1157468"/>
              <a:gd name="connsiteX51" fmla="*/ 4699808 w 5440587"/>
              <a:gd name="connsiteY51" fmla="*/ 1018572 h 1157468"/>
              <a:gd name="connsiteX52" fmla="*/ 4757681 w 5440587"/>
              <a:gd name="connsiteY52" fmla="*/ 1030147 h 1157468"/>
              <a:gd name="connsiteX53" fmla="*/ 4850279 w 5440587"/>
              <a:gd name="connsiteY53" fmla="*/ 1053296 h 1157468"/>
              <a:gd name="connsiteX54" fmla="*/ 4954451 w 5440587"/>
              <a:gd name="connsiteY54" fmla="*/ 1064871 h 1157468"/>
              <a:gd name="connsiteX55" fmla="*/ 5035474 w 5440587"/>
              <a:gd name="connsiteY55" fmla="*/ 1088020 h 1157468"/>
              <a:gd name="connsiteX56" fmla="*/ 5093347 w 5440587"/>
              <a:gd name="connsiteY56" fmla="*/ 1099595 h 1157468"/>
              <a:gd name="connsiteX57" fmla="*/ 5128071 w 5440587"/>
              <a:gd name="connsiteY57" fmla="*/ 1111170 h 1157468"/>
              <a:gd name="connsiteX58" fmla="*/ 5209094 w 5440587"/>
              <a:gd name="connsiteY58" fmla="*/ 1122744 h 1157468"/>
              <a:gd name="connsiteX59" fmla="*/ 5278542 w 5440587"/>
              <a:gd name="connsiteY59" fmla="*/ 1134319 h 1157468"/>
              <a:gd name="connsiteX60" fmla="*/ 5440587 w 5440587"/>
              <a:gd name="connsiteY60" fmla="*/ 1157468 h 1157468"/>
              <a:gd name="connsiteX0" fmla="*/ 534362 w 5430453"/>
              <a:gd name="connsiteY0" fmla="*/ 590309 h 1157468"/>
              <a:gd name="connsiteX1" fmla="*/ 684833 w 5430453"/>
              <a:gd name="connsiteY1" fmla="*/ 567159 h 1157468"/>
              <a:gd name="connsiteX2" fmla="*/ 707983 w 5430453"/>
              <a:gd name="connsiteY2" fmla="*/ 544010 h 1157468"/>
              <a:gd name="connsiteX3" fmla="*/ 812155 w 5430453"/>
              <a:gd name="connsiteY3" fmla="*/ 544010 h 1157468"/>
              <a:gd name="connsiteX4" fmla="*/ 904752 w 5430453"/>
              <a:gd name="connsiteY4" fmla="*/ 393539 h 1157468"/>
              <a:gd name="connsiteX5" fmla="*/ 846878 w 5430453"/>
              <a:gd name="connsiteY5" fmla="*/ 486137 h 1157468"/>
              <a:gd name="connsiteX6" fmla="*/ 904752 w 5430453"/>
              <a:gd name="connsiteY6" fmla="*/ 347239 h 1157468"/>
              <a:gd name="connsiteX7" fmla="*/ 846879 w 5430453"/>
              <a:gd name="connsiteY7" fmla="*/ 162045 h 1157468"/>
              <a:gd name="connsiteX8" fmla="*/ 800580 w 5430453"/>
              <a:gd name="connsiteY8" fmla="*/ 115747 h 1157468"/>
              <a:gd name="connsiteX9" fmla="*/ 707983 w 5430453"/>
              <a:gd name="connsiteY9" fmla="*/ 138896 h 1157468"/>
              <a:gd name="connsiteX10" fmla="*/ 661684 w 5430453"/>
              <a:gd name="connsiteY10" fmla="*/ 69448 h 1157468"/>
              <a:gd name="connsiteX11" fmla="*/ 626960 w 5430453"/>
              <a:gd name="connsiteY11" fmla="*/ 57873 h 1157468"/>
              <a:gd name="connsiteX12" fmla="*/ 580661 w 5430453"/>
              <a:gd name="connsiteY12" fmla="*/ 34724 h 1157468"/>
              <a:gd name="connsiteX13" fmla="*/ 430190 w 5430453"/>
              <a:gd name="connsiteY13" fmla="*/ 11575 h 1157468"/>
              <a:gd name="connsiteX14" fmla="*/ 360742 w 5430453"/>
              <a:gd name="connsiteY14" fmla="*/ 0 h 1157468"/>
              <a:gd name="connsiteX15" fmla="*/ 163972 w 5430453"/>
              <a:gd name="connsiteY15" fmla="*/ 11575 h 1157468"/>
              <a:gd name="connsiteX16" fmla="*/ 71375 w 5430453"/>
              <a:gd name="connsiteY16" fmla="*/ 23149 h 1157468"/>
              <a:gd name="connsiteX17" fmla="*/ 36651 w 5430453"/>
              <a:gd name="connsiteY17" fmla="*/ 46299 h 1157468"/>
              <a:gd name="connsiteX18" fmla="*/ 13502 w 5430453"/>
              <a:gd name="connsiteY18" fmla="*/ 81023 h 1157468"/>
              <a:gd name="connsiteX19" fmla="*/ 94525 w 5430453"/>
              <a:gd name="connsiteY19" fmla="*/ 138896 h 1157468"/>
              <a:gd name="connsiteX20" fmla="*/ 36651 w 5430453"/>
              <a:gd name="connsiteY20" fmla="*/ 115746 h 1157468"/>
              <a:gd name="connsiteX21" fmla="*/ 1927 w 5430453"/>
              <a:gd name="connsiteY21" fmla="*/ 335666 h 1157468"/>
              <a:gd name="connsiteX22" fmla="*/ 94524 w 5430453"/>
              <a:gd name="connsiteY22" fmla="*/ 393539 h 1157468"/>
              <a:gd name="connsiteX23" fmla="*/ 82950 w 5430453"/>
              <a:gd name="connsiteY23" fmla="*/ 486136 h 1157468"/>
              <a:gd name="connsiteX24" fmla="*/ 210271 w 5430453"/>
              <a:gd name="connsiteY24" fmla="*/ 532435 h 1157468"/>
              <a:gd name="connsiteX25" fmla="*/ 302869 w 5430453"/>
              <a:gd name="connsiteY25" fmla="*/ 567159 h 1157468"/>
              <a:gd name="connsiteX26" fmla="*/ 372317 w 5430453"/>
              <a:gd name="connsiteY26" fmla="*/ 590309 h 1157468"/>
              <a:gd name="connsiteX27" fmla="*/ 407041 w 5430453"/>
              <a:gd name="connsiteY27" fmla="*/ 601883 h 1157468"/>
              <a:gd name="connsiteX28" fmla="*/ 488064 w 5430453"/>
              <a:gd name="connsiteY28" fmla="*/ 613458 h 1157468"/>
              <a:gd name="connsiteX29" fmla="*/ 1124671 w 5430453"/>
              <a:gd name="connsiteY29" fmla="*/ 636608 h 1157468"/>
              <a:gd name="connsiteX30" fmla="*/ 1228843 w 5430453"/>
              <a:gd name="connsiteY30" fmla="*/ 648182 h 1157468"/>
              <a:gd name="connsiteX31" fmla="*/ 1275142 w 5430453"/>
              <a:gd name="connsiteY31" fmla="*/ 659757 h 1157468"/>
              <a:gd name="connsiteX32" fmla="*/ 1333015 w 5430453"/>
              <a:gd name="connsiteY32" fmla="*/ 706056 h 1157468"/>
              <a:gd name="connsiteX33" fmla="*/ 1367740 w 5430453"/>
              <a:gd name="connsiteY33" fmla="*/ 717630 h 1157468"/>
              <a:gd name="connsiteX34" fmla="*/ 1437188 w 5430453"/>
              <a:gd name="connsiteY34" fmla="*/ 752354 h 1157468"/>
              <a:gd name="connsiteX35" fmla="*/ 1460337 w 5430453"/>
              <a:gd name="connsiteY35" fmla="*/ 775504 h 1157468"/>
              <a:gd name="connsiteX36" fmla="*/ 1576084 w 5430453"/>
              <a:gd name="connsiteY36" fmla="*/ 798653 h 1157468"/>
              <a:gd name="connsiteX37" fmla="*/ 1622383 w 5430453"/>
              <a:gd name="connsiteY37" fmla="*/ 810228 h 1157468"/>
              <a:gd name="connsiteX38" fmla="*/ 1691831 w 5430453"/>
              <a:gd name="connsiteY38" fmla="*/ 833377 h 1157468"/>
              <a:gd name="connsiteX39" fmla="*/ 1784428 w 5430453"/>
              <a:gd name="connsiteY39" fmla="*/ 856527 h 1157468"/>
              <a:gd name="connsiteX40" fmla="*/ 2212691 w 5430453"/>
              <a:gd name="connsiteY40" fmla="*/ 844952 h 1157468"/>
              <a:gd name="connsiteX41" fmla="*/ 2258990 w 5430453"/>
              <a:gd name="connsiteY41" fmla="*/ 833377 h 1157468"/>
              <a:gd name="connsiteX42" fmla="*/ 2351588 w 5430453"/>
              <a:gd name="connsiteY42" fmla="*/ 821802 h 1157468"/>
              <a:gd name="connsiteX43" fmla="*/ 2941896 w 5430453"/>
              <a:gd name="connsiteY43" fmla="*/ 798653 h 1157468"/>
              <a:gd name="connsiteX44" fmla="*/ 2988195 w 5430453"/>
              <a:gd name="connsiteY44" fmla="*/ 787078 h 1157468"/>
              <a:gd name="connsiteX45" fmla="*/ 3914170 w 5430453"/>
              <a:gd name="connsiteY45" fmla="*/ 798653 h 1157468"/>
              <a:gd name="connsiteX46" fmla="*/ 3960469 w 5430453"/>
              <a:gd name="connsiteY46" fmla="*/ 810228 h 1157468"/>
              <a:gd name="connsiteX47" fmla="*/ 4191962 w 5430453"/>
              <a:gd name="connsiteY47" fmla="*/ 856527 h 1157468"/>
              <a:gd name="connsiteX48" fmla="*/ 4307709 w 5430453"/>
              <a:gd name="connsiteY48" fmla="*/ 902825 h 1157468"/>
              <a:gd name="connsiteX49" fmla="*/ 4400307 w 5430453"/>
              <a:gd name="connsiteY49" fmla="*/ 925975 h 1157468"/>
              <a:gd name="connsiteX50" fmla="*/ 4550778 w 5430453"/>
              <a:gd name="connsiteY50" fmla="*/ 960699 h 1157468"/>
              <a:gd name="connsiteX51" fmla="*/ 4689674 w 5430453"/>
              <a:gd name="connsiteY51" fmla="*/ 1018572 h 1157468"/>
              <a:gd name="connsiteX52" fmla="*/ 4747547 w 5430453"/>
              <a:gd name="connsiteY52" fmla="*/ 1030147 h 1157468"/>
              <a:gd name="connsiteX53" fmla="*/ 4840145 w 5430453"/>
              <a:gd name="connsiteY53" fmla="*/ 1053296 h 1157468"/>
              <a:gd name="connsiteX54" fmla="*/ 4944317 w 5430453"/>
              <a:gd name="connsiteY54" fmla="*/ 1064871 h 1157468"/>
              <a:gd name="connsiteX55" fmla="*/ 5025340 w 5430453"/>
              <a:gd name="connsiteY55" fmla="*/ 1088020 h 1157468"/>
              <a:gd name="connsiteX56" fmla="*/ 5083213 w 5430453"/>
              <a:gd name="connsiteY56" fmla="*/ 1099595 h 1157468"/>
              <a:gd name="connsiteX57" fmla="*/ 5117937 w 5430453"/>
              <a:gd name="connsiteY57" fmla="*/ 1111170 h 1157468"/>
              <a:gd name="connsiteX58" fmla="*/ 5198960 w 5430453"/>
              <a:gd name="connsiteY58" fmla="*/ 1122744 h 1157468"/>
              <a:gd name="connsiteX59" fmla="*/ 5268408 w 5430453"/>
              <a:gd name="connsiteY59" fmla="*/ 1134319 h 1157468"/>
              <a:gd name="connsiteX60" fmla="*/ 5430453 w 5430453"/>
              <a:gd name="connsiteY60" fmla="*/ 1157468 h 1157468"/>
              <a:gd name="connsiteX0" fmla="*/ 534362 w 5430453"/>
              <a:gd name="connsiteY0" fmla="*/ 590309 h 1157468"/>
              <a:gd name="connsiteX1" fmla="*/ 684833 w 5430453"/>
              <a:gd name="connsiteY1" fmla="*/ 567159 h 1157468"/>
              <a:gd name="connsiteX2" fmla="*/ 707983 w 5430453"/>
              <a:gd name="connsiteY2" fmla="*/ 544010 h 1157468"/>
              <a:gd name="connsiteX3" fmla="*/ 812155 w 5430453"/>
              <a:gd name="connsiteY3" fmla="*/ 544010 h 1157468"/>
              <a:gd name="connsiteX4" fmla="*/ 904752 w 5430453"/>
              <a:gd name="connsiteY4" fmla="*/ 393539 h 1157468"/>
              <a:gd name="connsiteX5" fmla="*/ 846878 w 5430453"/>
              <a:gd name="connsiteY5" fmla="*/ 486137 h 1157468"/>
              <a:gd name="connsiteX6" fmla="*/ 904752 w 5430453"/>
              <a:gd name="connsiteY6" fmla="*/ 347239 h 1157468"/>
              <a:gd name="connsiteX7" fmla="*/ 846879 w 5430453"/>
              <a:gd name="connsiteY7" fmla="*/ 162045 h 1157468"/>
              <a:gd name="connsiteX8" fmla="*/ 800580 w 5430453"/>
              <a:gd name="connsiteY8" fmla="*/ 115747 h 1157468"/>
              <a:gd name="connsiteX9" fmla="*/ 707983 w 5430453"/>
              <a:gd name="connsiteY9" fmla="*/ 138896 h 1157468"/>
              <a:gd name="connsiteX10" fmla="*/ 661684 w 5430453"/>
              <a:gd name="connsiteY10" fmla="*/ 69448 h 1157468"/>
              <a:gd name="connsiteX11" fmla="*/ 626960 w 5430453"/>
              <a:gd name="connsiteY11" fmla="*/ 57873 h 1157468"/>
              <a:gd name="connsiteX12" fmla="*/ 580661 w 5430453"/>
              <a:gd name="connsiteY12" fmla="*/ 34724 h 1157468"/>
              <a:gd name="connsiteX13" fmla="*/ 430190 w 5430453"/>
              <a:gd name="connsiteY13" fmla="*/ 11575 h 1157468"/>
              <a:gd name="connsiteX14" fmla="*/ 360742 w 5430453"/>
              <a:gd name="connsiteY14" fmla="*/ 0 h 1157468"/>
              <a:gd name="connsiteX15" fmla="*/ 163972 w 5430453"/>
              <a:gd name="connsiteY15" fmla="*/ 11575 h 1157468"/>
              <a:gd name="connsiteX16" fmla="*/ 71375 w 5430453"/>
              <a:gd name="connsiteY16" fmla="*/ 23149 h 1157468"/>
              <a:gd name="connsiteX17" fmla="*/ 210271 w 5430453"/>
              <a:gd name="connsiteY17" fmla="*/ 104173 h 1157468"/>
              <a:gd name="connsiteX18" fmla="*/ 13502 w 5430453"/>
              <a:gd name="connsiteY18" fmla="*/ 81023 h 1157468"/>
              <a:gd name="connsiteX19" fmla="*/ 94525 w 5430453"/>
              <a:gd name="connsiteY19" fmla="*/ 138896 h 1157468"/>
              <a:gd name="connsiteX20" fmla="*/ 36651 w 5430453"/>
              <a:gd name="connsiteY20" fmla="*/ 115746 h 1157468"/>
              <a:gd name="connsiteX21" fmla="*/ 1927 w 5430453"/>
              <a:gd name="connsiteY21" fmla="*/ 335666 h 1157468"/>
              <a:gd name="connsiteX22" fmla="*/ 94524 w 5430453"/>
              <a:gd name="connsiteY22" fmla="*/ 393539 h 1157468"/>
              <a:gd name="connsiteX23" fmla="*/ 82950 w 5430453"/>
              <a:gd name="connsiteY23" fmla="*/ 486136 h 1157468"/>
              <a:gd name="connsiteX24" fmla="*/ 210271 w 5430453"/>
              <a:gd name="connsiteY24" fmla="*/ 532435 h 1157468"/>
              <a:gd name="connsiteX25" fmla="*/ 302869 w 5430453"/>
              <a:gd name="connsiteY25" fmla="*/ 567159 h 1157468"/>
              <a:gd name="connsiteX26" fmla="*/ 372317 w 5430453"/>
              <a:gd name="connsiteY26" fmla="*/ 590309 h 1157468"/>
              <a:gd name="connsiteX27" fmla="*/ 407041 w 5430453"/>
              <a:gd name="connsiteY27" fmla="*/ 601883 h 1157468"/>
              <a:gd name="connsiteX28" fmla="*/ 488064 w 5430453"/>
              <a:gd name="connsiteY28" fmla="*/ 613458 h 1157468"/>
              <a:gd name="connsiteX29" fmla="*/ 1124671 w 5430453"/>
              <a:gd name="connsiteY29" fmla="*/ 636608 h 1157468"/>
              <a:gd name="connsiteX30" fmla="*/ 1228843 w 5430453"/>
              <a:gd name="connsiteY30" fmla="*/ 648182 h 1157468"/>
              <a:gd name="connsiteX31" fmla="*/ 1275142 w 5430453"/>
              <a:gd name="connsiteY31" fmla="*/ 659757 h 1157468"/>
              <a:gd name="connsiteX32" fmla="*/ 1333015 w 5430453"/>
              <a:gd name="connsiteY32" fmla="*/ 706056 h 1157468"/>
              <a:gd name="connsiteX33" fmla="*/ 1367740 w 5430453"/>
              <a:gd name="connsiteY33" fmla="*/ 717630 h 1157468"/>
              <a:gd name="connsiteX34" fmla="*/ 1437188 w 5430453"/>
              <a:gd name="connsiteY34" fmla="*/ 752354 h 1157468"/>
              <a:gd name="connsiteX35" fmla="*/ 1460337 w 5430453"/>
              <a:gd name="connsiteY35" fmla="*/ 775504 h 1157468"/>
              <a:gd name="connsiteX36" fmla="*/ 1576084 w 5430453"/>
              <a:gd name="connsiteY36" fmla="*/ 798653 h 1157468"/>
              <a:gd name="connsiteX37" fmla="*/ 1622383 w 5430453"/>
              <a:gd name="connsiteY37" fmla="*/ 810228 h 1157468"/>
              <a:gd name="connsiteX38" fmla="*/ 1691831 w 5430453"/>
              <a:gd name="connsiteY38" fmla="*/ 833377 h 1157468"/>
              <a:gd name="connsiteX39" fmla="*/ 1784428 w 5430453"/>
              <a:gd name="connsiteY39" fmla="*/ 856527 h 1157468"/>
              <a:gd name="connsiteX40" fmla="*/ 2212691 w 5430453"/>
              <a:gd name="connsiteY40" fmla="*/ 844952 h 1157468"/>
              <a:gd name="connsiteX41" fmla="*/ 2258990 w 5430453"/>
              <a:gd name="connsiteY41" fmla="*/ 833377 h 1157468"/>
              <a:gd name="connsiteX42" fmla="*/ 2351588 w 5430453"/>
              <a:gd name="connsiteY42" fmla="*/ 821802 h 1157468"/>
              <a:gd name="connsiteX43" fmla="*/ 2941896 w 5430453"/>
              <a:gd name="connsiteY43" fmla="*/ 798653 h 1157468"/>
              <a:gd name="connsiteX44" fmla="*/ 2988195 w 5430453"/>
              <a:gd name="connsiteY44" fmla="*/ 787078 h 1157468"/>
              <a:gd name="connsiteX45" fmla="*/ 3914170 w 5430453"/>
              <a:gd name="connsiteY45" fmla="*/ 798653 h 1157468"/>
              <a:gd name="connsiteX46" fmla="*/ 3960469 w 5430453"/>
              <a:gd name="connsiteY46" fmla="*/ 810228 h 1157468"/>
              <a:gd name="connsiteX47" fmla="*/ 4191962 w 5430453"/>
              <a:gd name="connsiteY47" fmla="*/ 856527 h 1157468"/>
              <a:gd name="connsiteX48" fmla="*/ 4307709 w 5430453"/>
              <a:gd name="connsiteY48" fmla="*/ 902825 h 1157468"/>
              <a:gd name="connsiteX49" fmla="*/ 4400307 w 5430453"/>
              <a:gd name="connsiteY49" fmla="*/ 925975 h 1157468"/>
              <a:gd name="connsiteX50" fmla="*/ 4550778 w 5430453"/>
              <a:gd name="connsiteY50" fmla="*/ 960699 h 1157468"/>
              <a:gd name="connsiteX51" fmla="*/ 4689674 w 5430453"/>
              <a:gd name="connsiteY51" fmla="*/ 1018572 h 1157468"/>
              <a:gd name="connsiteX52" fmla="*/ 4747547 w 5430453"/>
              <a:gd name="connsiteY52" fmla="*/ 1030147 h 1157468"/>
              <a:gd name="connsiteX53" fmla="*/ 4840145 w 5430453"/>
              <a:gd name="connsiteY53" fmla="*/ 1053296 h 1157468"/>
              <a:gd name="connsiteX54" fmla="*/ 4944317 w 5430453"/>
              <a:gd name="connsiteY54" fmla="*/ 1064871 h 1157468"/>
              <a:gd name="connsiteX55" fmla="*/ 5025340 w 5430453"/>
              <a:gd name="connsiteY55" fmla="*/ 1088020 h 1157468"/>
              <a:gd name="connsiteX56" fmla="*/ 5083213 w 5430453"/>
              <a:gd name="connsiteY56" fmla="*/ 1099595 h 1157468"/>
              <a:gd name="connsiteX57" fmla="*/ 5117937 w 5430453"/>
              <a:gd name="connsiteY57" fmla="*/ 1111170 h 1157468"/>
              <a:gd name="connsiteX58" fmla="*/ 5198960 w 5430453"/>
              <a:gd name="connsiteY58" fmla="*/ 1122744 h 1157468"/>
              <a:gd name="connsiteX59" fmla="*/ 5268408 w 5430453"/>
              <a:gd name="connsiteY59" fmla="*/ 1134319 h 1157468"/>
              <a:gd name="connsiteX60" fmla="*/ 5430453 w 5430453"/>
              <a:gd name="connsiteY60" fmla="*/ 1157468 h 11574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</a:cxnLst>
            <a:rect l="l" t="t" r="r" b="b"/>
            <a:pathLst>
              <a:path w="5430453" h="1157468">
                <a:moveTo>
                  <a:pt x="534362" y="590309"/>
                </a:moveTo>
                <a:cubicBezTo>
                  <a:pt x="584519" y="582592"/>
                  <a:pt x="635799" y="580235"/>
                  <a:pt x="684833" y="567159"/>
                </a:cubicBezTo>
                <a:cubicBezTo>
                  <a:pt x="695377" y="564347"/>
                  <a:pt x="686763" y="547868"/>
                  <a:pt x="707983" y="544010"/>
                </a:cubicBezTo>
                <a:cubicBezTo>
                  <a:pt x="729203" y="540152"/>
                  <a:pt x="779360" y="569088"/>
                  <a:pt x="812155" y="544010"/>
                </a:cubicBezTo>
                <a:cubicBezTo>
                  <a:pt x="844950" y="518932"/>
                  <a:pt x="898965" y="403185"/>
                  <a:pt x="904752" y="393539"/>
                </a:cubicBezTo>
                <a:cubicBezTo>
                  <a:pt x="910539" y="383893"/>
                  <a:pt x="823729" y="489995"/>
                  <a:pt x="846878" y="486137"/>
                </a:cubicBezTo>
                <a:cubicBezTo>
                  <a:pt x="850736" y="474562"/>
                  <a:pt x="904752" y="401254"/>
                  <a:pt x="904752" y="347239"/>
                </a:cubicBezTo>
                <a:cubicBezTo>
                  <a:pt x="904752" y="293224"/>
                  <a:pt x="864241" y="200627"/>
                  <a:pt x="846879" y="162045"/>
                </a:cubicBezTo>
                <a:cubicBezTo>
                  <a:pt x="829517" y="123463"/>
                  <a:pt x="823729" y="119605"/>
                  <a:pt x="800580" y="115747"/>
                </a:cubicBezTo>
                <a:cubicBezTo>
                  <a:pt x="777431" y="111889"/>
                  <a:pt x="763886" y="194801"/>
                  <a:pt x="707983" y="138896"/>
                </a:cubicBezTo>
                <a:cubicBezTo>
                  <a:pt x="695848" y="102491"/>
                  <a:pt x="698842" y="94220"/>
                  <a:pt x="661684" y="69448"/>
                </a:cubicBezTo>
                <a:cubicBezTo>
                  <a:pt x="651532" y="62680"/>
                  <a:pt x="638174" y="62679"/>
                  <a:pt x="626960" y="57873"/>
                </a:cubicBezTo>
                <a:cubicBezTo>
                  <a:pt x="611101" y="51076"/>
                  <a:pt x="596817" y="40782"/>
                  <a:pt x="580661" y="34724"/>
                </a:cubicBezTo>
                <a:cubicBezTo>
                  <a:pt x="536920" y="18321"/>
                  <a:pt x="470115" y="16898"/>
                  <a:pt x="430190" y="11575"/>
                </a:cubicBezTo>
                <a:cubicBezTo>
                  <a:pt x="406927" y="8473"/>
                  <a:pt x="383891" y="3858"/>
                  <a:pt x="360742" y="0"/>
                </a:cubicBezTo>
                <a:cubicBezTo>
                  <a:pt x="295152" y="3858"/>
                  <a:pt x="229466" y="6336"/>
                  <a:pt x="163972" y="11575"/>
                </a:cubicBezTo>
                <a:cubicBezTo>
                  <a:pt x="132965" y="14056"/>
                  <a:pt x="63659" y="7716"/>
                  <a:pt x="71375" y="23149"/>
                </a:cubicBezTo>
                <a:cubicBezTo>
                  <a:pt x="79091" y="38582"/>
                  <a:pt x="221846" y="96456"/>
                  <a:pt x="210271" y="104173"/>
                </a:cubicBezTo>
                <a:cubicBezTo>
                  <a:pt x="202555" y="115748"/>
                  <a:pt x="32793" y="75236"/>
                  <a:pt x="13502" y="81023"/>
                </a:cubicBezTo>
                <a:cubicBezTo>
                  <a:pt x="-5789" y="86810"/>
                  <a:pt x="90667" y="133109"/>
                  <a:pt x="94525" y="138896"/>
                </a:cubicBezTo>
                <a:cubicBezTo>
                  <a:pt x="98383" y="144683"/>
                  <a:pt x="52084" y="82951"/>
                  <a:pt x="36651" y="115746"/>
                </a:cubicBezTo>
                <a:cubicBezTo>
                  <a:pt x="21218" y="148541"/>
                  <a:pt x="-7719" y="289367"/>
                  <a:pt x="1927" y="335666"/>
                </a:cubicBezTo>
                <a:cubicBezTo>
                  <a:pt x="11573" y="381965"/>
                  <a:pt x="82949" y="381964"/>
                  <a:pt x="94524" y="393539"/>
                </a:cubicBezTo>
                <a:cubicBezTo>
                  <a:pt x="114357" y="453037"/>
                  <a:pt x="63659" y="462987"/>
                  <a:pt x="82950" y="486136"/>
                </a:cubicBezTo>
                <a:cubicBezTo>
                  <a:pt x="102241" y="509285"/>
                  <a:pt x="173618" y="518931"/>
                  <a:pt x="210271" y="532435"/>
                </a:cubicBezTo>
                <a:cubicBezTo>
                  <a:pt x="246924" y="545939"/>
                  <a:pt x="201994" y="526809"/>
                  <a:pt x="302869" y="567159"/>
                </a:cubicBezTo>
                <a:cubicBezTo>
                  <a:pt x="325525" y="576222"/>
                  <a:pt x="349168" y="582593"/>
                  <a:pt x="372317" y="590309"/>
                </a:cubicBezTo>
                <a:cubicBezTo>
                  <a:pt x="383892" y="594167"/>
                  <a:pt x="394963" y="600158"/>
                  <a:pt x="407041" y="601883"/>
                </a:cubicBezTo>
                <a:lnTo>
                  <a:pt x="488064" y="613458"/>
                </a:lnTo>
                <a:cubicBezTo>
                  <a:pt x="714839" y="689052"/>
                  <a:pt x="482894" y="615566"/>
                  <a:pt x="1124671" y="636608"/>
                </a:cubicBezTo>
                <a:cubicBezTo>
                  <a:pt x="1159590" y="637753"/>
                  <a:pt x="1194119" y="644324"/>
                  <a:pt x="1228843" y="648182"/>
                </a:cubicBezTo>
                <a:cubicBezTo>
                  <a:pt x="1244276" y="652040"/>
                  <a:pt x="1260520" y="653491"/>
                  <a:pt x="1275142" y="659757"/>
                </a:cubicBezTo>
                <a:cubicBezTo>
                  <a:pt x="1356234" y="694510"/>
                  <a:pt x="1270778" y="668714"/>
                  <a:pt x="1333015" y="706056"/>
                </a:cubicBezTo>
                <a:cubicBezTo>
                  <a:pt x="1343477" y="712333"/>
                  <a:pt x="1356165" y="713772"/>
                  <a:pt x="1367740" y="717630"/>
                </a:cubicBezTo>
                <a:cubicBezTo>
                  <a:pt x="1421649" y="771541"/>
                  <a:pt x="1351860" y="709690"/>
                  <a:pt x="1437188" y="752354"/>
                </a:cubicBezTo>
                <a:cubicBezTo>
                  <a:pt x="1446949" y="757234"/>
                  <a:pt x="1449984" y="772053"/>
                  <a:pt x="1460337" y="775504"/>
                </a:cubicBezTo>
                <a:cubicBezTo>
                  <a:pt x="1497664" y="787947"/>
                  <a:pt x="1537912" y="789110"/>
                  <a:pt x="1576084" y="798653"/>
                </a:cubicBezTo>
                <a:cubicBezTo>
                  <a:pt x="1591517" y="802511"/>
                  <a:pt x="1607146" y="805657"/>
                  <a:pt x="1622383" y="810228"/>
                </a:cubicBezTo>
                <a:cubicBezTo>
                  <a:pt x="1645755" y="817240"/>
                  <a:pt x="1668158" y="827459"/>
                  <a:pt x="1691831" y="833377"/>
                </a:cubicBezTo>
                <a:lnTo>
                  <a:pt x="1784428" y="856527"/>
                </a:lnTo>
                <a:cubicBezTo>
                  <a:pt x="1927182" y="852669"/>
                  <a:pt x="2070054" y="851910"/>
                  <a:pt x="2212691" y="844952"/>
                </a:cubicBezTo>
                <a:cubicBezTo>
                  <a:pt x="2228580" y="844177"/>
                  <a:pt x="2243298" y="835992"/>
                  <a:pt x="2258990" y="833377"/>
                </a:cubicBezTo>
                <a:cubicBezTo>
                  <a:pt x="2289673" y="828263"/>
                  <a:pt x="2320722" y="825660"/>
                  <a:pt x="2351588" y="821802"/>
                </a:cubicBezTo>
                <a:cubicBezTo>
                  <a:pt x="2564278" y="750909"/>
                  <a:pt x="2340167" y="821797"/>
                  <a:pt x="2941896" y="798653"/>
                </a:cubicBezTo>
                <a:cubicBezTo>
                  <a:pt x="2957792" y="798042"/>
                  <a:pt x="2972762" y="790936"/>
                  <a:pt x="2988195" y="787078"/>
                </a:cubicBezTo>
                <a:lnTo>
                  <a:pt x="3914170" y="798653"/>
                </a:lnTo>
                <a:cubicBezTo>
                  <a:pt x="3930073" y="799032"/>
                  <a:pt x="3944833" y="807296"/>
                  <a:pt x="3960469" y="810228"/>
                </a:cubicBezTo>
                <a:cubicBezTo>
                  <a:pt x="3979080" y="813717"/>
                  <a:pt x="4156635" y="838864"/>
                  <a:pt x="4191962" y="856527"/>
                </a:cubicBezTo>
                <a:cubicBezTo>
                  <a:pt x="4246602" y="883847"/>
                  <a:pt x="4240961" y="883754"/>
                  <a:pt x="4307709" y="902825"/>
                </a:cubicBezTo>
                <a:cubicBezTo>
                  <a:pt x="4338301" y="911566"/>
                  <a:pt x="4369898" y="916618"/>
                  <a:pt x="4400307" y="925975"/>
                </a:cubicBezTo>
                <a:cubicBezTo>
                  <a:pt x="4530893" y="966156"/>
                  <a:pt x="4371941" y="938344"/>
                  <a:pt x="4550778" y="960699"/>
                </a:cubicBezTo>
                <a:cubicBezTo>
                  <a:pt x="4606639" y="988629"/>
                  <a:pt x="4618982" y="996821"/>
                  <a:pt x="4689674" y="1018572"/>
                </a:cubicBezTo>
                <a:cubicBezTo>
                  <a:pt x="4708477" y="1024358"/>
                  <a:pt x="4728461" y="1025376"/>
                  <a:pt x="4747547" y="1030147"/>
                </a:cubicBezTo>
                <a:cubicBezTo>
                  <a:pt x="4819353" y="1048098"/>
                  <a:pt x="4740609" y="1039076"/>
                  <a:pt x="4840145" y="1053296"/>
                </a:cubicBezTo>
                <a:cubicBezTo>
                  <a:pt x="4874732" y="1058237"/>
                  <a:pt x="4909593" y="1061013"/>
                  <a:pt x="4944317" y="1064871"/>
                </a:cubicBezTo>
                <a:cubicBezTo>
                  <a:pt x="4982992" y="1077763"/>
                  <a:pt x="4981730" y="1078329"/>
                  <a:pt x="5025340" y="1088020"/>
                </a:cubicBezTo>
                <a:cubicBezTo>
                  <a:pt x="5044545" y="1092288"/>
                  <a:pt x="5064127" y="1094823"/>
                  <a:pt x="5083213" y="1099595"/>
                </a:cubicBezTo>
                <a:cubicBezTo>
                  <a:pt x="5095049" y="1102554"/>
                  <a:pt x="5105973" y="1108777"/>
                  <a:pt x="5117937" y="1111170"/>
                </a:cubicBezTo>
                <a:cubicBezTo>
                  <a:pt x="5144689" y="1116520"/>
                  <a:pt x="5171995" y="1118596"/>
                  <a:pt x="5198960" y="1122744"/>
                </a:cubicBezTo>
                <a:cubicBezTo>
                  <a:pt x="5222156" y="1126313"/>
                  <a:pt x="5245083" y="1131727"/>
                  <a:pt x="5268408" y="1134319"/>
                </a:cubicBezTo>
                <a:cubicBezTo>
                  <a:pt x="5426437" y="1151878"/>
                  <a:pt x="5363793" y="1124139"/>
                  <a:pt x="5430453" y="1157468"/>
                </a:cubicBezTo>
              </a:path>
            </a:pathLst>
          </a:cu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12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4" grpId="0" animBg="1"/>
      <p:bldP spid="10" grpId="0" animBg="1"/>
      <p:bldP spid="13" grpId="0" animBg="1"/>
      <p:bldP spid="15" grpId="0" animBg="1"/>
      <p:bldP spid="16" grpId="0" animBg="1"/>
      <p:bldP spid="17" grpId="0" animBg="1"/>
      <p:bldP spid="18" grpId="0" animBg="1"/>
      <p:bldP spid="9" grpId="0" animBg="1"/>
      <p:bldP spid="19" grpId="0" animBg="1"/>
      <p:bldP spid="2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ctangle 39"/>
          <p:cNvSpPr/>
          <p:nvPr/>
        </p:nvSpPr>
        <p:spPr>
          <a:xfrm>
            <a:off x="3365500" y="540731"/>
            <a:ext cx="3810000" cy="108441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lIns="57866" tIns="28932" rIns="57866" bIns="28932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667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IN" sz="6667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 </a:t>
            </a:r>
            <a:endParaRPr lang="en-US" sz="6667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603210" y="1821066"/>
            <a:ext cx="4972591" cy="3170035"/>
          </a:xfrm>
          <a:prstGeom prst="rect">
            <a:avLst/>
          </a:prstGeom>
          <a:solidFill>
            <a:srgbClr val="FFFF00"/>
          </a:solidFill>
          <a:ln>
            <a:noFill/>
            <a:prstDash val="sysDot"/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যুক্তিবিদ্যা</a:t>
            </a:r>
            <a:r>
              <a:rPr lang="en-US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- 1ম </a:t>
            </a:r>
            <a:r>
              <a:rPr lang="en-US" sz="5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পত্র</a:t>
            </a:r>
            <a:r>
              <a:rPr lang="bn-BD" sz="5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।</a:t>
            </a:r>
          </a:p>
          <a:p>
            <a:pPr algn="ctr">
              <a:spcAft>
                <a:spcPts val="406"/>
              </a:spcAft>
            </a:pP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: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ষষ্ঠ</a:t>
            </a:r>
            <a:r>
              <a:rPr lang="en-US" sz="45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অধ্যায়</a:t>
            </a:r>
            <a:endParaRPr lang="en-US" sz="4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r>
              <a:rPr lang="en-US" sz="6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pPr algn="ctr">
              <a:spcAft>
                <a:spcPts val="406"/>
              </a:spcAft>
            </a:pPr>
            <a:r>
              <a:rPr lang="en-US" sz="3333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3333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en-US" sz="3333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নিয়ম</a:t>
            </a:r>
            <a:endParaRPr lang="en-US" sz="3333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Sun 9"/>
          <p:cNvSpPr/>
          <p:nvPr/>
        </p:nvSpPr>
        <p:spPr>
          <a:xfrm>
            <a:off x="4635500" y="1487823"/>
            <a:ext cx="136626" cy="3480990"/>
          </a:xfrm>
          <a:prstGeom prst="su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216"/>
          </a:p>
        </p:txBody>
      </p:sp>
      <p:pic>
        <p:nvPicPr>
          <p:cNvPr id="67" name="Picture 6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2500" y="1717063"/>
            <a:ext cx="3629222" cy="3248288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36195" dist="12700" dir="11400000" algn="tl" rotWithShape="0">
              <a:srgbClr val="000000">
                <a:alpha val="33000"/>
              </a:srgbClr>
            </a:outerShdw>
          </a:effectLst>
          <a:scene3d>
            <a:camera prst="perspectiveContrastingLeftFacing">
              <a:rot lat="540000" lon="2100000" rev="0"/>
            </a:camera>
            <a:lightRig rig="soft" dir="t"/>
          </a:scene3d>
          <a:sp3d contourW="12700" prstMaterial="matte">
            <a:bevelT w="63500" h="50800"/>
            <a:contourClr>
              <a:srgbClr val="C0C0C0"/>
            </a:contourClr>
          </a:sp3d>
        </p:spPr>
      </p:pic>
      <p:grpSp>
        <p:nvGrpSpPr>
          <p:cNvPr id="14" name="Group 11"/>
          <p:cNvGrpSpPr/>
          <p:nvPr/>
        </p:nvGrpSpPr>
        <p:grpSpPr>
          <a:xfrm>
            <a:off x="127000" y="92365"/>
            <a:ext cx="9969500" cy="5692089"/>
            <a:chOff x="-21709" y="-17734"/>
            <a:chExt cx="9192073" cy="7036504"/>
          </a:xfrm>
        </p:grpSpPr>
        <p:grpSp>
          <p:nvGrpSpPr>
            <p:cNvPr id="15" name="Group 3"/>
            <p:cNvGrpSpPr/>
            <p:nvPr/>
          </p:nvGrpSpPr>
          <p:grpSpPr>
            <a:xfrm>
              <a:off x="0" y="0"/>
              <a:ext cx="9144000" cy="7018770"/>
              <a:chOff x="0" y="0"/>
              <a:chExt cx="9144000" cy="7018770"/>
            </a:xfrm>
          </p:grpSpPr>
          <p:sp>
            <p:nvSpPr>
              <p:cNvPr id="20" name="Rectangle 19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514600" y="6673335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6" name="Flowchart: Merge 15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7" name="Flowchart: Merge 16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8" name="Flowchart: Merge 17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6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9" name="Flowchart: Merge 18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7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2320376723"/>
      </p:ext>
    </p:extLst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n Arrow 4"/>
          <p:cNvSpPr/>
          <p:nvPr/>
        </p:nvSpPr>
        <p:spPr>
          <a:xfrm>
            <a:off x="1608667" y="135467"/>
            <a:ext cx="7281333" cy="867833"/>
          </a:xfrm>
          <a:prstGeom prst="downArrow">
            <a:avLst/>
          </a:prstGeom>
          <a:solidFill>
            <a:srgbClr val="07073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err="1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23334" y="1003300"/>
            <a:ext cx="8695266" cy="787400"/>
          </a:xfrm>
          <a:prstGeom prst="roundRect">
            <a:avLst/>
          </a:prstGeom>
          <a:solidFill>
            <a:srgbClr val="3E12FA"/>
          </a:solidFill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01।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কমপক্ষে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কয়বার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en-US" sz="4000" b="1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08000" y="1917700"/>
            <a:ext cx="8610600" cy="1231900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02।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যদি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প্রধানপদ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আশ্রয়বাক্যে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অব্যাপ্য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থেকেও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সিদ্ধান্তে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ব্যাপ্য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তাহলে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অনুপ্পত্তি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ঘটবে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3556" b="1" dirty="0">
              <a:solidFill>
                <a:schemeClr val="bg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566516" y="3390900"/>
            <a:ext cx="8890000" cy="787400"/>
          </a:xfrm>
          <a:prstGeom prst="roundRect">
            <a:avLst/>
          </a:prstGeom>
          <a:solidFill>
            <a:srgbClr val="BA06BE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03।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অবৈধ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অপ্রধানপদ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কী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বোঝ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566516" y="4419600"/>
            <a:ext cx="8890000" cy="787400"/>
          </a:xfrm>
          <a:prstGeom prst="roundRect">
            <a:avLst/>
          </a:prstGeom>
          <a:solidFill>
            <a:srgbClr val="07073F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4000" b="1" dirty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04।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সহানুমানে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কোথায়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অবস্থান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b="1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4000" b="1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?</a:t>
            </a:r>
            <a:endParaRPr lang="en-US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bg1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40107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1346200" y="187678"/>
            <a:ext cx="7789333" cy="1145822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evwoi</a:t>
            </a:r>
            <a:r>
              <a:rPr lang="en-US" sz="7333" b="1" dirty="0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7333" b="1" dirty="0" err="1">
                <a:solidFill>
                  <a:schemeClr val="tx1"/>
                </a:solidFill>
                <a:latin typeface="SutonnyMJ" pitchFamily="2" charset="0"/>
                <a:cs typeface="SutonnyMJ" pitchFamily="2" charset="0"/>
              </a:rPr>
              <a:t>KvR</a:t>
            </a:r>
            <a:endParaRPr lang="en-US" sz="7333" b="1" dirty="0">
              <a:solidFill>
                <a:schemeClr val="tx1"/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2" name="Folded Corner 1"/>
          <p:cNvSpPr/>
          <p:nvPr/>
        </p:nvSpPr>
        <p:spPr>
          <a:xfrm>
            <a:off x="338667" y="1866900"/>
            <a:ext cx="9652000" cy="2971800"/>
          </a:xfrm>
          <a:prstGeom prst="foldedCorner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5333" dirty="0">
                <a:latin typeface="NikoshBAN" pitchFamily="2" charset="0"/>
                <a:cs typeface="NikoshBAN" pitchFamily="2" charset="0"/>
              </a:rPr>
              <a:t>01|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মধ্যপদ</a:t>
            </a:r>
            <a:r>
              <a:rPr lang="en-US" sz="5333" dirty="0">
                <a:latin typeface="NikoshBAN" pitchFamily="2" charset="0"/>
                <a:cs typeface="NikoshBAN" pitchFamily="2" charset="0"/>
              </a:rPr>
              <a:t>,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প্রধানপদ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অপ্রধানপদ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সংক্রান্ত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নিয়মগুলো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বিশ্লেষণ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করে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অনুপপত্তি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আলোচনা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333" dirty="0" err="1" smtClean="0">
                <a:latin typeface="NikoshBAN" pitchFamily="2" charset="0"/>
                <a:cs typeface="NikoshBAN" pitchFamily="2" charset="0"/>
              </a:rPr>
              <a:t>কর</a:t>
            </a:r>
            <a:r>
              <a:rPr lang="en-US" sz="5333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5333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29513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bn-BD" sz="17000" dirty="0">
                <a:latin typeface="NikoshBAN" pitchFamily="2" charset="0"/>
                <a:cs typeface="NikoshBAN" pitchFamily="2" charset="0"/>
              </a:rPr>
              <a:t>ধন্যবাদ</a:t>
            </a:r>
            <a:br>
              <a:rPr lang="bn-BD" sz="17000" dirty="0">
                <a:latin typeface="NikoshBAN" pitchFamily="2" charset="0"/>
                <a:cs typeface="NikoshBAN" pitchFamily="2" charset="0"/>
              </a:rPr>
            </a:br>
            <a:r>
              <a:rPr lang="bn-BD" sz="9778" dirty="0"/>
              <a:t/>
            </a:r>
            <a:br>
              <a:rPr lang="bn-BD" sz="9778" dirty="0"/>
            </a:br>
            <a:endParaRPr lang="en-US" sz="9778" dirty="0"/>
          </a:p>
        </p:txBody>
      </p:sp>
      <p:pic>
        <p:nvPicPr>
          <p:cNvPr id="6" name="Picture 5" descr="51e6614626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3334" y="1807987"/>
            <a:ext cx="8805333" cy="422451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336800" y="2476500"/>
            <a:ext cx="5715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24" name="Group 23"/>
          <p:cNvGrpSpPr/>
          <p:nvPr/>
        </p:nvGrpSpPr>
        <p:grpSpPr>
          <a:xfrm>
            <a:off x="736600" y="2060558"/>
            <a:ext cx="1638330" cy="1711342"/>
            <a:chOff x="7899400" y="2050469"/>
            <a:chExt cx="1638330" cy="1711342"/>
          </a:xfrm>
        </p:grpSpPr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899400" y="2050469"/>
              <a:ext cx="1364848" cy="1492831"/>
            </a:xfrm>
            <a:prstGeom prst="rect">
              <a:avLst/>
            </a:prstGeom>
          </p:spPr>
        </p:pic>
        <p:sp>
          <p:nvSpPr>
            <p:cNvPr id="19" name="Freeform 18"/>
            <p:cNvSpPr/>
            <p:nvPr/>
          </p:nvSpPr>
          <p:spPr>
            <a:xfrm>
              <a:off x="8079129" y="2986268"/>
              <a:ext cx="1458601" cy="775543"/>
            </a:xfrm>
            <a:custGeom>
              <a:avLst/>
              <a:gdLst>
                <a:gd name="connsiteX0" fmla="*/ 0 w 590309"/>
                <a:gd name="connsiteY0" fmla="*/ 57874 h 544318"/>
                <a:gd name="connsiteX1" fmla="*/ 92598 w 590309"/>
                <a:gd name="connsiteY1" fmla="*/ 23150 h 544318"/>
                <a:gd name="connsiteX2" fmla="*/ 208344 w 590309"/>
                <a:gd name="connsiteY2" fmla="*/ 0 h 544318"/>
                <a:gd name="connsiteX3" fmla="*/ 439838 w 590309"/>
                <a:gd name="connsiteY3" fmla="*/ 11575 h 544318"/>
                <a:gd name="connsiteX4" fmla="*/ 486137 w 590309"/>
                <a:gd name="connsiteY4" fmla="*/ 57874 h 544318"/>
                <a:gd name="connsiteX5" fmla="*/ 509286 w 590309"/>
                <a:gd name="connsiteY5" fmla="*/ 92598 h 544318"/>
                <a:gd name="connsiteX6" fmla="*/ 520861 w 590309"/>
                <a:gd name="connsiteY6" fmla="*/ 127322 h 544318"/>
                <a:gd name="connsiteX7" fmla="*/ 555585 w 590309"/>
                <a:gd name="connsiteY7" fmla="*/ 162046 h 544318"/>
                <a:gd name="connsiteX8" fmla="*/ 590309 w 590309"/>
                <a:gd name="connsiteY8" fmla="*/ 243069 h 544318"/>
                <a:gd name="connsiteX9" fmla="*/ 578734 w 590309"/>
                <a:gd name="connsiteY9" fmla="*/ 335666 h 544318"/>
                <a:gd name="connsiteX10" fmla="*/ 520861 w 590309"/>
                <a:gd name="connsiteY10" fmla="*/ 381965 h 544318"/>
                <a:gd name="connsiteX11" fmla="*/ 486137 w 590309"/>
                <a:gd name="connsiteY11" fmla="*/ 416689 h 544318"/>
                <a:gd name="connsiteX12" fmla="*/ 451413 w 590309"/>
                <a:gd name="connsiteY12" fmla="*/ 439838 h 544318"/>
                <a:gd name="connsiteX13" fmla="*/ 393539 w 590309"/>
                <a:gd name="connsiteY13" fmla="*/ 486137 h 544318"/>
                <a:gd name="connsiteX14" fmla="*/ 347241 w 590309"/>
                <a:gd name="connsiteY14" fmla="*/ 544010 h 544318"/>
                <a:gd name="connsiteX15" fmla="*/ 300942 w 590309"/>
                <a:gd name="connsiteY15" fmla="*/ 532436 h 544318"/>
                <a:gd name="connsiteX16" fmla="*/ 231494 w 590309"/>
                <a:gd name="connsiteY16" fmla="*/ 520861 h 544318"/>
                <a:gd name="connsiteX17" fmla="*/ 196770 w 590309"/>
                <a:gd name="connsiteY17" fmla="*/ 509286 h 544318"/>
                <a:gd name="connsiteX18" fmla="*/ 150471 w 590309"/>
                <a:gd name="connsiteY18" fmla="*/ 497712 h 544318"/>
                <a:gd name="connsiteX19" fmla="*/ 115747 w 590309"/>
                <a:gd name="connsiteY19" fmla="*/ 439838 h 544318"/>
                <a:gd name="connsiteX20" fmla="*/ 92598 w 590309"/>
                <a:gd name="connsiteY20" fmla="*/ 405114 h 544318"/>
                <a:gd name="connsiteX21" fmla="*/ 69448 w 590309"/>
                <a:gd name="connsiteY21" fmla="*/ 312517 h 544318"/>
                <a:gd name="connsiteX22" fmla="*/ 46299 w 590309"/>
                <a:gd name="connsiteY22" fmla="*/ 219919 h 544318"/>
                <a:gd name="connsiteX23" fmla="*/ 23149 w 590309"/>
                <a:gd name="connsiteY23" fmla="*/ 150471 h 544318"/>
                <a:gd name="connsiteX24" fmla="*/ 0 w 590309"/>
                <a:gd name="connsiteY24" fmla="*/ 57874 h 544318"/>
                <a:gd name="connsiteX0" fmla="*/ 0 w 1458601"/>
                <a:gd name="connsiteY0" fmla="*/ 57874 h 775543"/>
                <a:gd name="connsiteX1" fmla="*/ 92598 w 1458601"/>
                <a:gd name="connsiteY1" fmla="*/ 23150 h 775543"/>
                <a:gd name="connsiteX2" fmla="*/ 208344 w 1458601"/>
                <a:gd name="connsiteY2" fmla="*/ 0 h 775543"/>
                <a:gd name="connsiteX3" fmla="*/ 439838 w 1458601"/>
                <a:gd name="connsiteY3" fmla="*/ 11575 h 775543"/>
                <a:gd name="connsiteX4" fmla="*/ 486137 w 1458601"/>
                <a:gd name="connsiteY4" fmla="*/ 57874 h 775543"/>
                <a:gd name="connsiteX5" fmla="*/ 509286 w 1458601"/>
                <a:gd name="connsiteY5" fmla="*/ 92598 h 775543"/>
                <a:gd name="connsiteX6" fmla="*/ 520861 w 1458601"/>
                <a:gd name="connsiteY6" fmla="*/ 127322 h 775543"/>
                <a:gd name="connsiteX7" fmla="*/ 555585 w 1458601"/>
                <a:gd name="connsiteY7" fmla="*/ 162046 h 775543"/>
                <a:gd name="connsiteX8" fmla="*/ 590309 w 1458601"/>
                <a:gd name="connsiteY8" fmla="*/ 243069 h 775543"/>
                <a:gd name="connsiteX9" fmla="*/ 578734 w 1458601"/>
                <a:gd name="connsiteY9" fmla="*/ 335666 h 775543"/>
                <a:gd name="connsiteX10" fmla="*/ 520861 w 1458601"/>
                <a:gd name="connsiteY10" fmla="*/ 381965 h 775543"/>
                <a:gd name="connsiteX11" fmla="*/ 486137 w 1458601"/>
                <a:gd name="connsiteY11" fmla="*/ 416689 h 775543"/>
                <a:gd name="connsiteX12" fmla="*/ 451413 w 1458601"/>
                <a:gd name="connsiteY12" fmla="*/ 439838 h 775543"/>
                <a:gd name="connsiteX13" fmla="*/ 393539 w 1458601"/>
                <a:gd name="connsiteY13" fmla="*/ 486137 h 775543"/>
                <a:gd name="connsiteX14" fmla="*/ 347241 w 1458601"/>
                <a:gd name="connsiteY14" fmla="*/ 544010 h 775543"/>
                <a:gd name="connsiteX15" fmla="*/ 1458411 w 1458601"/>
                <a:gd name="connsiteY15" fmla="*/ 775505 h 775543"/>
                <a:gd name="connsiteX16" fmla="*/ 231494 w 1458601"/>
                <a:gd name="connsiteY16" fmla="*/ 520861 h 775543"/>
                <a:gd name="connsiteX17" fmla="*/ 196770 w 1458601"/>
                <a:gd name="connsiteY17" fmla="*/ 509286 h 775543"/>
                <a:gd name="connsiteX18" fmla="*/ 150471 w 1458601"/>
                <a:gd name="connsiteY18" fmla="*/ 497712 h 775543"/>
                <a:gd name="connsiteX19" fmla="*/ 115747 w 1458601"/>
                <a:gd name="connsiteY19" fmla="*/ 439838 h 775543"/>
                <a:gd name="connsiteX20" fmla="*/ 92598 w 1458601"/>
                <a:gd name="connsiteY20" fmla="*/ 405114 h 775543"/>
                <a:gd name="connsiteX21" fmla="*/ 69448 w 1458601"/>
                <a:gd name="connsiteY21" fmla="*/ 312517 h 775543"/>
                <a:gd name="connsiteX22" fmla="*/ 46299 w 1458601"/>
                <a:gd name="connsiteY22" fmla="*/ 219919 h 775543"/>
                <a:gd name="connsiteX23" fmla="*/ 23149 w 1458601"/>
                <a:gd name="connsiteY23" fmla="*/ 150471 h 775543"/>
                <a:gd name="connsiteX24" fmla="*/ 0 w 1458601"/>
                <a:gd name="connsiteY24" fmla="*/ 57874 h 7755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458601" h="775543">
                  <a:moveTo>
                    <a:pt x="0" y="57874"/>
                  </a:moveTo>
                  <a:cubicBezTo>
                    <a:pt x="13032" y="52661"/>
                    <a:pt x="71146" y="28100"/>
                    <a:pt x="92598" y="23150"/>
                  </a:cubicBezTo>
                  <a:cubicBezTo>
                    <a:pt x="130937" y="14303"/>
                    <a:pt x="208344" y="0"/>
                    <a:pt x="208344" y="0"/>
                  </a:cubicBezTo>
                  <a:cubicBezTo>
                    <a:pt x="285509" y="3858"/>
                    <a:pt x="362867" y="4882"/>
                    <a:pt x="439838" y="11575"/>
                  </a:cubicBezTo>
                  <a:cubicBezTo>
                    <a:pt x="488241" y="15784"/>
                    <a:pt x="468600" y="22800"/>
                    <a:pt x="486137" y="57874"/>
                  </a:cubicBezTo>
                  <a:cubicBezTo>
                    <a:pt x="492358" y="70316"/>
                    <a:pt x="503065" y="80156"/>
                    <a:pt x="509286" y="92598"/>
                  </a:cubicBezTo>
                  <a:cubicBezTo>
                    <a:pt x="514742" y="103511"/>
                    <a:pt x="514093" y="117170"/>
                    <a:pt x="520861" y="127322"/>
                  </a:cubicBezTo>
                  <a:cubicBezTo>
                    <a:pt x="529941" y="140942"/>
                    <a:pt x="544010" y="150471"/>
                    <a:pt x="555585" y="162046"/>
                  </a:cubicBezTo>
                  <a:cubicBezTo>
                    <a:pt x="560104" y="171084"/>
                    <a:pt x="590309" y="226040"/>
                    <a:pt x="590309" y="243069"/>
                  </a:cubicBezTo>
                  <a:cubicBezTo>
                    <a:pt x="590309" y="274175"/>
                    <a:pt x="587672" y="305872"/>
                    <a:pt x="578734" y="335666"/>
                  </a:cubicBezTo>
                  <a:cubicBezTo>
                    <a:pt x="574243" y="350635"/>
                    <a:pt x="528342" y="375731"/>
                    <a:pt x="520861" y="381965"/>
                  </a:cubicBezTo>
                  <a:cubicBezTo>
                    <a:pt x="508286" y="392444"/>
                    <a:pt x="498712" y="406210"/>
                    <a:pt x="486137" y="416689"/>
                  </a:cubicBezTo>
                  <a:cubicBezTo>
                    <a:pt x="475450" y="425595"/>
                    <a:pt x="462276" y="431148"/>
                    <a:pt x="451413" y="439838"/>
                  </a:cubicBezTo>
                  <a:cubicBezTo>
                    <a:pt x="368948" y="505810"/>
                    <a:pt x="500414" y="414888"/>
                    <a:pt x="393539" y="486137"/>
                  </a:cubicBezTo>
                  <a:cubicBezTo>
                    <a:pt x="384781" y="512412"/>
                    <a:pt x="169762" y="495782"/>
                    <a:pt x="347241" y="544010"/>
                  </a:cubicBezTo>
                  <a:cubicBezTo>
                    <a:pt x="524720" y="592238"/>
                    <a:pt x="1474010" y="778625"/>
                    <a:pt x="1458411" y="775505"/>
                  </a:cubicBezTo>
                  <a:lnTo>
                    <a:pt x="231494" y="520861"/>
                  </a:lnTo>
                  <a:cubicBezTo>
                    <a:pt x="21221" y="476491"/>
                    <a:pt x="208501" y="512638"/>
                    <a:pt x="196770" y="509286"/>
                  </a:cubicBezTo>
                  <a:cubicBezTo>
                    <a:pt x="181474" y="504916"/>
                    <a:pt x="165904" y="501570"/>
                    <a:pt x="150471" y="497712"/>
                  </a:cubicBezTo>
                  <a:cubicBezTo>
                    <a:pt x="105256" y="452495"/>
                    <a:pt x="145798" y="499941"/>
                    <a:pt x="115747" y="439838"/>
                  </a:cubicBezTo>
                  <a:cubicBezTo>
                    <a:pt x="109526" y="427396"/>
                    <a:pt x="98819" y="417556"/>
                    <a:pt x="92598" y="405114"/>
                  </a:cubicBezTo>
                  <a:cubicBezTo>
                    <a:pt x="79954" y="379825"/>
                    <a:pt x="75109" y="337046"/>
                    <a:pt x="69448" y="312517"/>
                  </a:cubicBezTo>
                  <a:cubicBezTo>
                    <a:pt x="62294" y="281516"/>
                    <a:pt x="56360" y="250102"/>
                    <a:pt x="46299" y="219919"/>
                  </a:cubicBezTo>
                  <a:cubicBezTo>
                    <a:pt x="38582" y="196770"/>
                    <a:pt x="23149" y="174873"/>
                    <a:pt x="23149" y="150471"/>
                  </a:cubicBezTo>
                  <a:lnTo>
                    <a:pt x="0" y="57874"/>
                  </a:lnTo>
                  <a:close/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extBox 1"/>
          <p:cNvSpPr txBox="1"/>
          <p:nvPr/>
        </p:nvSpPr>
        <p:spPr>
          <a:xfrm>
            <a:off x="2336800" y="1181100"/>
            <a:ext cx="5715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রবীন্দ্রনাথ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এমন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যার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দাড়ি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আছে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336800" y="3848100"/>
            <a:ext cx="57150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>
                <a:latin typeface="NikoshBAN" pitchFamily="2" charset="0"/>
                <a:cs typeface="NikoshBAN" pitchFamily="2" charset="0"/>
              </a:rPr>
              <a:t>সুতরাং</a:t>
            </a:r>
            <a:r>
              <a:rPr lang="en-US" sz="40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ছাগল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রবীন্দ্রনাথ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9" y="2050469"/>
            <a:ext cx="1364848" cy="1492831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9" y="3553389"/>
            <a:ext cx="1351987" cy="1663162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739" y="3576044"/>
            <a:ext cx="1364848" cy="1640507"/>
          </a:xfrm>
          <a:prstGeom prst="rect">
            <a:avLst/>
          </a:prstGeom>
        </p:spPr>
      </p:pic>
      <p:grpSp>
        <p:nvGrpSpPr>
          <p:cNvPr id="30" name="Group 29"/>
          <p:cNvGrpSpPr/>
          <p:nvPr/>
        </p:nvGrpSpPr>
        <p:grpSpPr>
          <a:xfrm>
            <a:off x="700488" y="343104"/>
            <a:ext cx="2071868" cy="1673251"/>
            <a:chOff x="7766613" y="377217"/>
            <a:chExt cx="2071868" cy="1673251"/>
          </a:xfrm>
        </p:grpSpPr>
        <p:pic>
          <p:nvPicPr>
            <p:cNvPr id="31" name="Picture 30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766613" y="377217"/>
              <a:ext cx="1351987" cy="1673251"/>
            </a:xfrm>
            <a:prstGeom prst="rect">
              <a:avLst/>
            </a:prstGeom>
          </p:spPr>
        </p:pic>
        <p:sp>
          <p:nvSpPr>
            <p:cNvPr id="32" name="Freeform 31"/>
            <p:cNvSpPr/>
            <p:nvPr/>
          </p:nvSpPr>
          <p:spPr>
            <a:xfrm>
              <a:off x="8055968" y="1053265"/>
              <a:ext cx="1782513" cy="997203"/>
            </a:xfrm>
            <a:custGeom>
              <a:avLst/>
              <a:gdLst>
                <a:gd name="connsiteX0" fmla="*/ 12 w 1782513"/>
                <a:gd name="connsiteY0" fmla="*/ 312548 h 997203"/>
                <a:gd name="connsiteX1" fmla="*/ 104184 w 1782513"/>
                <a:gd name="connsiteY1" fmla="*/ 277824 h 997203"/>
                <a:gd name="connsiteX2" fmla="*/ 150483 w 1782513"/>
                <a:gd name="connsiteY2" fmla="*/ 266249 h 997203"/>
                <a:gd name="connsiteX3" fmla="*/ 254655 w 1782513"/>
                <a:gd name="connsiteY3" fmla="*/ 243100 h 997203"/>
                <a:gd name="connsiteX4" fmla="*/ 289379 w 1782513"/>
                <a:gd name="connsiteY4" fmla="*/ 231525 h 997203"/>
                <a:gd name="connsiteX5" fmla="*/ 358827 w 1782513"/>
                <a:gd name="connsiteY5" fmla="*/ 219950 h 997203"/>
                <a:gd name="connsiteX6" fmla="*/ 474574 w 1782513"/>
                <a:gd name="connsiteY6" fmla="*/ 173651 h 997203"/>
                <a:gd name="connsiteX7" fmla="*/ 509298 w 1782513"/>
                <a:gd name="connsiteY7" fmla="*/ 162077 h 997203"/>
                <a:gd name="connsiteX8" fmla="*/ 682918 w 1782513"/>
                <a:gd name="connsiteY8" fmla="*/ 173651 h 997203"/>
                <a:gd name="connsiteX9" fmla="*/ 717642 w 1782513"/>
                <a:gd name="connsiteY9" fmla="*/ 196801 h 997203"/>
                <a:gd name="connsiteX10" fmla="*/ 729217 w 1782513"/>
                <a:gd name="connsiteY10" fmla="*/ 243100 h 997203"/>
                <a:gd name="connsiteX11" fmla="*/ 717642 w 1782513"/>
                <a:gd name="connsiteY11" fmla="*/ 578765 h 997203"/>
                <a:gd name="connsiteX12" fmla="*/ 694493 w 1782513"/>
                <a:gd name="connsiteY12" fmla="*/ 648213 h 997203"/>
                <a:gd name="connsiteX13" fmla="*/ 671343 w 1782513"/>
                <a:gd name="connsiteY13" fmla="*/ 682938 h 997203"/>
                <a:gd name="connsiteX14" fmla="*/ 648194 w 1782513"/>
                <a:gd name="connsiteY14" fmla="*/ 810259 h 997203"/>
                <a:gd name="connsiteX15" fmla="*/ 601895 w 1782513"/>
                <a:gd name="connsiteY15" fmla="*/ 902857 h 997203"/>
                <a:gd name="connsiteX16" fmla="*/ 532447 w 1782513"/>
                <a:gd name="connsiteY16" fmla="*/ 949155 h 997203"/>
                <a:gd name="connsiteX17" fmla="*/ 486148 w 1782513"/>
                <a:gd name="connsiteY17" fmla="*/ 960730 h 997203"/>
                <a:gd name="connsiteX18" fmla="*/ 266229 w 1782513"/>
                <a:gd name="connsiteY18" fmla="*/ 972305 h 997203"/>
                <a:gd name="connsiteX19" fmla="*/ 231505 w 1782513"/>
                <a:gd name="connsiteY19" fmla="*/ 949155 h 997203"/>
                <a:gd name="connsiteX20" fmla="*/ 196781 w 1782513"/>
                <a:gd name="connsiteY20" fmla="*/ 937581 h 997203"/>
                <a:gd name="connsiteX21" fmla="*/ 173632 w 1782513"/>
                <a:gd name="connsiteY21" fmla="*/ 914431 h 997203"/>
                <a:gd name="connsiteX22" fmla="*/ 138908 w 1782513"/>
                <a:gd name="connsiteY22" fmla="*/ 833408 h 997203"/>
                <a:gd name="connsiteX23" fmla="*/ 127333 w 1782513"/>
                <a:gd name="connsiteY23" fmla="*/ 787110 h 997203"/>
                <a:gd name="connsiteX24" fmla="*/ 69460 w 1782513"/>
                <a:gd name="connsiteY24" fmla="*/ 729236 h 997203"/>
                <a:gd name="connsiteX25" fmla="*/ 23161 w 1782513"/>
                <a:gd name="connsiteY25" fmla="*/ 671363 h 997203"/>
                <a:gd name="connsiteX26" fmla="*/ 12 w 1782513"/>
                <a:gd name="connsiteY26" fmla="*/ 428294 h 997203"/>
                <a:gd name="connsiteX27" fmla="*/ 11586 w 1782513"/>
                <a:gd name="connsiteY27" fmla="*/ 324122 h 997203"/>
                <a:gd name="connsiteX28" fmla="*/ 92609 w 1782513"/>
                <a:gd name="connsiteY28" fmla="*/ 289398 h 997203"/>
                <a:gd name="connsiteX29" fmla="*/ 300954 w 1782513"/>
                <a:gd name="connsiteY29" fmla="*/ 277824 h 997203"/>
                <a:gd name="connsiteX30" fmla="*/ 497723 w 1782513"/>
                <a:gd name="connsiteY30" fmla="*/ 231525 h 997203"/>
                <a:gd name="connsiteX31" fmla="*/ 578746 w 1782513"/>
                <a:gd name="connsiteY31" fmla="*/ 208376 h 997203"/>
                <a:gd name="connsiteX32" fmla="*/ 636619 w 1782513"/>
                <a:gd name="connsiteY32" fmla="*/ 196801 h 997203"/>
                <a:gd name="connsiteX33" fmla="*/ 752366 w 1782513"/>
                <a:gd name="connsiteY33" fmla="*/ 185226 h 997203"/>
                <a:gd name="connsiteX34" fmla="*/ 833389 w 1782513"/>
                <a:gd name="connsiteY34" fmla="*/ 162077 h 997203"/>
                <a:gd name="connsiteX35" fmla="*/ 949136 w 1782513"/>
                <a:gd name="connsiteY35" fmla="*/ 150502 h 997203"/>
                <a:gd name="connsiteX36" fmla="*/ 1018584 w 1782513"/>
                <a:gd name="connsiteY36" fmla="*/ 127353 h 997203"/>
                <a:gd name="connsiteX37" fmla="*/ 1215354 w 1782513"/>
                <a:gd name="connsiteY37" fmla="*/ 92629 h 997203"/>
                <a:gd name="connsiteX38" fmla="*/ 1250078 w 1782513"/>
                <a:gd name="connsiteY38" fmla="*/ 81054 h 997203"/>
                <a:gd name="connsiteX39" fmla="*/ 1435273 w 1782513"/>
                <a:gd name="connsiteY39" fmla="*/ 57905 h 997203"/>
                <a:gd name="connsiteX40" fmla="*/ 1469997 w 1782513"/>
                <a:gd name="connsiteY40" fmla="*/ 34755 h 997203"/>
                <a:gd name="connsiteX41" fmla="*/ 1504721 w 1782513"/>
                <a:gd name="connsiteY41" fmla="*/ 23181 h 997203"/>
                <a:gd name="connsiteX42" fmla="*/ 1736214 w 1782513"/>
                <a:gd name="connsiteY42" fmla="*/ 11606 h 997203"/>
                <a:gd name="connsiteX43" fmla="*/ 1782513 w 1782513"/>
                <a:gd name="connsiteY43" fmla="*/ 31 h 9972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</a:cxnLst>
              <a:rect l="l" t="t" r="r" b="b"/>
              <a:pathLst>
                <a:path w="1782513" h="997203">
                  <a:moveTo>
                    <a:pt x="12" y="312548"/>
                  </a:moveTo>
                  <a:cubicBezTo>
                    <a:pt x="34736" y="300973"/>
                    <a:pt x="68675" y="286702"/>
                    <a:pt x="104184" y="277824"/>
                  </a:cubicBezTo>
                  <a:lnTo>
                    <a:pt x="150483" y="266249"/>
                  </a:lnTo>
                  <a:cubicBezTo>
                    <a:pt x="185143" y="258251"/>
                    <a:pt x="220146" y="251727"/>
                    <a:pt x="254655" y="243100"/>
                  </a:cubicBezTo>
                  <a:cubicBezTo>
                    <a:pt x="266492" y="240141"/>
                    <a:pt x="277469" y="234172"/>
                    <a:pt x="289379" y="231525"/>
                  </a:cubicBezTo>
                  <a:cubicBezTo>
                    <a:pt x="312289" y="226434"/>
                    <a:pt x="336059" y="225642"/>
                    <a:pt x="358827" y="219950"/>
                  </a:cubicBezTo>
                  <a:cubicBezTo>
                    <a:pt x="443142" y="198871"/>
                    <a:pt x="407512" y="202392"/>
                    <a:pt x="474574" y="173651"/>
                  </a:cubicBezTo>
                  <a:cubicBezTo>
                    <a:pt x="485788" y="168845"/>
                    <a:pt x="497723" y="165935"/>
                    <a:pt x="509298" y="162077"/>
                  </a:cubicBezTo>
                  <a:cubicBezTo>
                    <a:pt x="567171" y="165935"/>
                    <a:pt x="625705" y="164116"/>
                    <a:pt x="682918" y="173651"/>
                  </a:cubicBezTo>
                  <a:cubicBezTo>
                    <a:pt x="696640" y="175938"/>
                    <a:pt x="709926" y="185226"/>
                    <a:pt x="717642" y="196801"/>
                  </a:cubicBezTo>
                  <a:cubicBezTo>
                    <a:pt x="726466" y="210037"/>
                    <a:pt x="725359" y="227667"/>
                    <a:pt x="729217" y="243100"/>
                  </a:cubicBezTo>
                  <a:cubicBezTo>
                    <a:pt x="725359" y="354988"/>
                    <a:pt x="727203" y="467219"/>
                    <a:pt x="717642" y="578765"/>
                  </a:cubicBezTo>
                  <a:cubicBezTo>
                    <a:pt x="715558" y="603077"/>
                    <a:pt x="708029" y="627910"/>
                    <a:pt x="694493" y="648213"/>
                  </a:cubicBezTo>
                  <a:lnTo>
                    <a:pt x="671343" y="682938"/>
                  </a:lnTo>
                  <a:cubicBezTo>
                    <a:pt x="663190" y="740009"/>
                    <a:pt x="663079" y="760642"/>
                    <a:pt x="648194" y="810259"/>
                  </a:cubicBezTo>
                  <a:cubicBezTo>
                    <a:pt x="633769" y="858342"/>
                    <a:pt x="636854" y="876638"/>
                    <a:pt x="601895" y="902857"/>
                  </a:cubicBezTo>
                  <a:cubicBezTo>
                    <a:pt x="579637" y="919550"/>
                    <a:pt x="559438" y="942407"/>
                    <a:pt x="532447" y="949155"/>
                  </a:cubicBezTo>
                  <a:lnTo>
                    <a:pt x="486148" y="960730"/>
                  </a:lnTo>
                  <a:cubicBezTo>
                    <a:pt x="405140" y="1014735"/>
                    <a:pt x="442275" y="1000102"/>
                    <a:pt x="266229" y="972305"/>
                  </a:cubicBezTo>
                  <a:cubicBezTo>
                    <a:pt x="252488" y="970135"/>
                    <a:pt x="243948" y="955376"/>
                    <a:pt x="231505" y="949155"/>
                  </a:cubicBezTo>
                  <a:cubicBezTo>
                    <a:pt x="220592" y="943699"/>
                    <a:pt x="208356" y="941439"/>
                    <a:pt x="196781" y="937581"/>
                  </a:cubicBezTo>
                  <a:cubicBezTo>
                    <a:pt x="189065" y="929864"/>
                    <a:pt x="179685" y="923511"/>
                    <a:pt x="173632" y="914431"/>
                  </a:cubicBezTo>
                  <a:cubicBezTo>
                    <a:pt x="158200" y="891283"/>
                    <a:pt x="146624" y="860415"/>
                    <a:pt x="138908" y="833408"/>
                  </a:cubicBezTo>
                  <a:cubicBezTo>
                    <a:pt x="134538" y="818112"/>
                    <a:pt x="136157" y="800346"/>
                    <a:pt x="127333" y="787110"/>
                  </a:cubicBezTo>
                  <a:cubicBezTo>
                    <a:pt x="112200" y="764410"/>
                    <a:pt x="88751" y="748527"/>
                    <a:pt x="69460" y="729236"/>
                  </a:cubicBezTo>
                  <a:cubicBezTo>
                    <a:pt x="36470" y="696246"/>
                    <a:pt x="52367" y="715172"/>
                    <a:pt x="23161" y="671363"/>
                  </a:cubicBezTo>
                  <a:cubicBezTo>
                    <a:pt x="-1321" y="573436"/>
                    <a:pt x="12" y="590913"/>
                    <a:pt x="12" y="428294"/>
                  </a:cubicBezTo>
                  <a:cubicBezTo>
                    <a:pt x="12" y="393356"/>
                    <a:pt x="2393" y="357829"/>
                    <a:pt x="11586" y="324122"/>
                  </a:cubicBezTo>
                  <a:cubicBezTo>
                    <a:pt x="19837" y="293868"/>
                    <a:pt x="75973" y="290845"/>
                    <a:pt x="92609" y="289398"/>
                  </a:cubicBezTo>
                  <a:cubicBezTo>
                    <a:pt x="161903" y="283373"/>
                    <a:pt x="231506" y="281682"/>
                    <a:pt x="300954" y="277824"/>
                  </a:cubicBezTo>
                  <a:cubicBezTo>
                    <a:pt x="329589" y="271460"/>
                    <a:pt x="465958" y="242114"/>
                    <a:pt x="497723" y="231525"/>
                  </a:cubicBezTo>
                  <a:cubicBezTo>
                    <a:pt x="536398" y="218633"/>
                    <a:pt x="535136" y="218067"/>
                    <a:pt x="578746" y="208376"/>
                  </a:cubicBezTo>
                  <a:cubicBezTo>
                    <a:pt x="597951" y="204108"/>
                    <a:pt x="617119" y="199401"/>
                    <a:pt x="636619" y="196801"/>
                  </a:cubicBezTo>
                  <a:cubicBezTo>
                    <a:pt x="675054" y="191676"/>
                    <a:pt x="713784" y="189084"/>
                    <a:pt x="752366" y="185226"/>
                  </a:cubicBezTo>
                  <a:cubicBezTo>
                    <a:pt x="777106" y="176979"/>
                    <a:pt x="807948" y="165711"/>
                    <a:pt x="833389" y="162077"/>
                  </a:cubicBezTo>
                  <a:cubicBezTo>
                    <a:pt x="871774" y="156594"/>
                    <a:pt x="910554" y="154360"/>
                    <a:pt x="949136" y="150502"/>
                  </a:cubicBezTo>
                  <a:cubicBezTo>
                    <a:pt x="972285" y="142786"/>
                    <a:pt x="994656" y="132139"/>
                    <a:pt x="1018584" y="127353"/>
                  </a:cubicBezTo>
                  <a:cubicBezTo>
                    <a:pt x="1161083" y="98852"/>
                    <a:pt x="1095380" y="109767"/>
                    <a:pt x="1215354" y="92629"/>
                  </a:cubicBezTo>
                  <a:cubicBezTo>
                    <a:pt x="1226929" y="88771"/>
                    <a:pt x="1238242" y="84013"/>
                    <a:pt x="1250078" y="81054"/>
                  </a:cubicBezTo>
                  <a:cubicBezTo>
                    <a:pt x="1318419" y="63968"/>
                    <a:pt x="1356204" y="65093"/>
                    <a:pt x="1435273" y="57905"/>
                  </a:cubicBezTo>
                  <a:cubicBezTo>
                    <a:pt x="1446848" y="50188"/>
                    <a:pt x="1457554" y="40976"/>
                    <a:pt x="1469997" y="34755"/>
                  </a:cubicBezTo>
                  <a:cubicBezTo>
                    <a:pt x="1480910" y="29299"/>
                    <a:pt x="1492566" y="24238"/>
                    <a:pt x="1504721" y="23181"/>
                  </a:cubicBezTo>
                  <a:cubicBezTo>
                    <a:pt x="1581691" y="16488"/>
                    <a:pt x="1659050" y="15464"/>
                    <a:pt x="1736214" y="11606"/>
                  </a:cubicBezTo>
                  <a:cubicBezTo>
                    <a:pt x="1774598" y="-1189"/>
                    <a:pt x="1758737" y="31"/>
                    <a:pt x="1782513" y="31"/>
                  </a:cubicBezTo>
                </a:path>
              </a:pathLst>
            </a:cu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6600" y="349317"/>
            <a:ext cx="1351987" cy="1673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6412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25E-6 1.11111E-6 L 0.74172 0.00028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078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2.22222E-6 L 0.75938 -0.00834 " pathEditMode="relative" rAng="0" ptsTypes="AA">
                                      <p:cBhvr>
                                        <p:cTn id="2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969" y="-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0.74469 0.00889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234" y="4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loud 6"/>
          <p:cNvSpPr/>
          <p:nvPr/>
        </p:nvSpPr>
        <p:spPr>
          <a:xfrm>
            <a:off x="965200" y="483530"/>
            <a:ext cx="8128000" cy="1128889"/>
          </a:xfrm>
          <a:prstGeom prst="cloud">
            <a:avLst/>
          </a:prstGeom>
          <a:solidFill>
            <a:srgbClr val="3A24BE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7333" b="1" dirty="0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b="1" dirty="0" err="1">
                <a:solidFill>
                  <a:schemeClr val="bg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ঘোষণা</a:t>
            </a:r>
            <a:endParaRPr lang="en-US" sz="7333" b="1" dirty="0">
              <a:solidFill>
                <a:schemeClr val="bg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508001" y="2400300"/>
            <a:ext cx="3386667" cy="1834444"/>
          </a:xfrm>
          <a:prstGeom prst="rightArrow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endParaRPr lang="en-US" sz="7333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784600" y="1954389"/>
            <a:ext cx="5660981" cy="3050822"/>
          </a:xfrm>
          <a:prstGeom prst="rect">
            <a:avLst/>
          </a:prstGeom>
          <a:solidFill>
            <a:srgbClr val="99FF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লঙ্ঘনে</a:t>
            </a:r>
            <a:r>
              <a:rPr lang="en-US" sz="72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অনুপ্পত্তি</a:t>
            </a:r>
            <a:endParaRPr lang="en-US" sz="7200" b="1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6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1" name="Flowchart: Merge 10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</p:spTree>
    <p:extLst>
      <p:ext uri="{BB962C8B-B14F-4D97-AF65-F5344CB8AC3E}">
        <p14:creationId xmlns:p14="http://schemas.microsoft.com/office/powerpoint/2010/main" val="413222624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77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" dur="770" decel="100000"/>
                                        <p:tgtEl>
                                          <p:spTgt spid="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6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4"/>
          <p:cNvSpPr/>
          <p:nvPr/>
        </p:nvSpPr>
        <p:spPr>
          <a:xfrm>
            <a:off x="762001" y="317500"/>
            <a:ext cx="3132667" cy="5080000"/>
          </a:xfrm>
          <a:prstGeom prst="round2Diag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1" name="Snip Single Corner Rectangle 10"/>
          <p:cNvSpPr/>
          <p:nvPr/>
        </p:nvSpPr>
        <p:spPr>
          <a:xfrm>
            <a:off x="4052455" y="740833"/>
            <a:ext cx="2636213" cy="4303889"/>
          </a:xfrm>
          <a:prstGeom prst="snip1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p:sp>
        <p:nvSpPr>
          <p:cNvPr id="15" name="6-Point Star 14"/>
          <p:cNvSpPr/>
          <p:nvPr/>
        </p:nvSpPr>
        <p:spPr>
          <a:xfrm rot="10800000" flipV="1">
            <a:off x="2497341" y="280537"/>
            <a:ext cx="5638801" cy="1522142"/>
          </a:xfrm>
          <a:prstGeom prst="star6">
            <a:avLst>
              <a:gd name="adj" fmla="val 35712"/>
              <a:gd name="hf" fmla="val 115470"/>
            </a:avLst>
          </a:prstGeom>
          <a:solidFill>
            <a:srgbClr val="00206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7333" dirty="0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7333" dirty="0" err="1">
                <a:solidFill>
                  <a:srgbClr val="FF3399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7333" dirty="0">
              <a:solidFill>
                <a:srgbClr val="FF3399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65201" y="1914877"/>
            <a:ext cx="7920181" cy="84666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60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শিক্ষার্থীরা</a:t>
            </a:r>
            <a:endParaRPr lang="en-US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55600" y="3034998"/>
            <a:ext cx="9448801" cy="84666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সহানুমানের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grpSp>
        <p:nvGrpSpPr>
          <p:cNvPr id="8" name="Group 11"/>
          <p:cNvGrpSpPr/>
          <p:nvPr/>
        </p:nvGrpSpPr>
        <p:grpSpPr>
          <a:xfrm>
            <a:off x="127000" y="92364"/>
            <a:ext cx="9969500" cy="5692090"/>
            <a:chOff x="-21709" y="-17734"/>
            <a:chExt cx="9192073" cy="7036503"/>
          </a:xfrm>
        </p:grpSpPr>
        <p:grpSp>
          <p:nvGrpSpPr>
            <p:cNvPr id="9" name="Group 3"/>
            <p:cNvGrpSpPr/>
            <p:nvPr/>
          </p:nvGrpSpPr>
          <p:grpSpPr>
            <a:xfrm>
              <a:off x="0" y="0"/>
              <a:ext cx="9144000" cy="7018769"/>
              <a:chOff x="0" y="0"/>
              <a:chExt cx="9144000" cy="7018769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0" y="0"/>
                <a:ext cx="9144000" cy="6858000"/>
              </a:xfrm>
              <a:prstGeom prst="rect">
                <a:avLst/>
              </a:prstGeom>
              <a:noFill/>
              <a:ln w="355600">
                <a:gradFill flip="none" rotWithShape="1">
                  <a:gsLst>
                    <a:gs pos="1000">
                      <a:srgbClr val="FF0000"/>
                    </a:gs>
                    <a:gs pos="30000">
                      <a:srgbClr val="FFC000"/>
                    </a:gs>
                    <a:gs pos="64999">
                      <a:srgbClr val="00B0F0"/>
                    </a:gs>
                    <a:gs pos="89999">
                      <a:srgbClr val="7030A0"/>
                    </a:gs>
                    <a:gs pos="100000">
                      <a:srgbClr val="00B050"/>
                    </a:gs>
                  </a:gsLst>
                  <a:lin ang="5400000" scaled="1"/>
                  <a:tileRect/>
                </a:gra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SG" sz="1216"/>
              </a:p>
            </p:txBody>
          </p:sp>
          <p:sp>
            <p:nvSpPr>
              <p:cNvPr id="19" name="TextBox 18"/>
              <p:cNvSpPr txBox="1"/>
              <p:nvPr/>
            </p:nvSpPr>
            <p:spPr>
              <a:xfrm>
                <a:off x="2514600" y="6673334"/>
                <a:ext cx="3962401" cy="345435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:pPr algn="ctr"/>
                <a:r>
                  <a:rPr lang="en-SG" sz="1216" dirty="0">
                    <a:ln>
                      <a:solidFill>
                        <a:schemeClr val="accent6">
                          <a:lumMod val="75000"/>
                        </a:schemeClr>
                      </a:solidFill>
                    </a:ln>
                    <a:solidFill>
                      <a:srgbClr val="FF0000"/>
                    </a:solidFill>
                  </a:rPr>
                  <a:t>মোহাম্মদ মফিজুল ইসলাম</a:t>
                </a:r>
              </a:p>
            </p:txBody>
          </p:sp>
        </p:grpSp>
        <p:sp>
          <p:nvSpPr>
            <p:cNvPr id="10" name="Flowchart: Merge 9"/>
            <p:cNvSpPr/>
            <p:nvPr/>
          </p:nvSpPr>
          <p:spPr>
            <a:xfrm rot="7878710">
              <a:off x="-101996" y="70905"/>
              <a:ext cx="568865" cy="391588"/>
            </a:xfrm>
            <a:prstGeom prst="flowChartMerge">
              <a:avLst/>
            </a:prstGeom>
            <a:blipFill>
              <a:blip r:embed="rId2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2" name="Flowchart: Merge 11"/>
            <p:cNvSpPr/>
            <p:nvPr/>
          </p:nvSpPr>
          <p:spPr>
            <a:xfrm rot="14147501">
              <a:off x="8690137" y="73308"/>
              <a:ext cx="568865" cy="391588"/>
            </a:xfrm>
            <a:prstGeom prst="flowChartMerge">
              <a:avLst/>
            </a:prstGeom>
            <a:blipFill>
              <a:blip r:embed="rId3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3" name="Flowchart: Merge 12"/>
            <p:cNvSpPr/>
            <p:nvPr/>
          </p:nvSpPr>
          <p:spPr>
            <a:xfrm rot="3212862">
              <a:off x="-110348" y="6393290"/>
              <a:ext cx="568865" cy="391588"/>
            </a:xfrm>
            <a:prstGeom prst="flowChartMerge">
              <a:avLst/>
            </a:prstGeom>
            <a:blipFill>
              <a:blip r:embed="rId4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  <p:sp>
          <p:nvSpPr>
            <p:cNvPr id="14" name="Flowchart: Merge 13"/>
            <p:cNvSpPr/>
            <p:nvPr/>
          </p:nvSpPr>
          <p:spPr>
            <a:xfrm rot="19040907">
              <a:off x="8593912" y="6477888"/>
              <a:ext cx="568865" cy="391588"/>
            </a:xfrm>
            <a:prstGeom prst="flowChartMerge">
              <a:avLst/>
            </a:prstGeom>
            <a:blipFill>
              <a:blip r:embed="rId5" cstate="print"/>
              <a:stretch>
                <a:fillRect/>
              </a:stretch>
            </a:blip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SG" sz="1216"/>
            </a:p>
          </p:txBody>
        </p:sp>
      </p:grpSp>
      <p:sp>
        <p:nvSpPr>
          <p:cNvPr id="20" name="Rectangle 19"/>
          <p:cNvSpPr/>
          <p:nvPr/>
        </p:nvSpPr>
        <p:spPr>
          <a:xfrm>
            <a:off x="355600" y="4018856"/>
            <a:ext cx="9448801" cy="846667"/>
          </a:xfrm>
          <a:prstGeom prst="rect">
            <a:avLst/>
          </a:prstGeom>
          <a:solidFill>
            <a:srgbClr val="0070C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2টি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নিয়ম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লঙ্ঘনে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অনুপ্পত্তি</a:t>
            </a:r>
            <a:r>
              <a:rPr lang="en-US" sz="5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বর্ণনা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3739569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2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7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92667" y="373944"/>
            <a:ext cx="9059333" cy="1340556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 err="1">
                <a:latin typeface="NikoshBAN" pitchFamily="2" charset="0"/>
                <a:cs typeface="NikoshBAN" pitchFamily="2" charset="0"/>
              </a:rPr>
              <a:t>সহানুমান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92667" y="1866900"/>
            <a:ext cx="9313333" cy="2144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4444" dirty="0" err="1">
                <a:latin typeface="NikoshBAN" pitchFamily="2" charset="0"/>
                <a:cs typeface="NikoshBAN" pitchFamily="2" charset="0"/>
              </a:rPr>
              <a:t>যে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মাধ্যম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অবরোহ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অনুমানে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যুক্ত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দুটি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আশ্রয়বাক্য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থেকে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অনিবার্যভাবে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নিঃসৃত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তাকে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সহানুমান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44" dirty="0" err="1"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444" dirty="0">
                <a:latin typeface="NikoshBAN" pitchFamily="2" charset="0"/>
                <a:cs typeface="NikoshBAN" pitchFamily="2" charset="0"/>
              </a:rPr>
              <a:t>। </a:t>
            </a:r>
          </a:p>
        </p:txBody>
      </p:sp>
    </p:spTree>
    <p:extLst>
      <p:ext uri="{BB962C8B-B14F-4D97-AF65-F5344CB8AC3E}">
        <p14:creationId xmlns:p14="http://schemas.microsoft.com/office/powerpoint/2010/main" val="72890325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592667" y="579966"/>
            <a:ext cx="9059333" cy="1340556"/>
          </a:xfrm>
          <a:prstGeom prst="bevel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8800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8800" dirty="0" err="1" smtClean="0">
                <a:latin typeface="NikoshBAN" pitchFamily="2" charset="0"/>
                <a:cs typeface="NikoshBAN" pitchFamily="2" charset="0"/>
              </a:rPr>
              <a:t>নিয়ম</a:t>
            </a:r>
            <a:endParaRPr lang="en-US" sz="8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ound Same Side Corner Rectangle 5"/>
          <p:cNvSpPr/>
          <p:nvPr/>
        </p:nvSpPr>
        <p:spPr>
          <a:xfrm>
            <a:off x="245533" y="2247901"/>
            <a:ext cx="9753599" cy="2362200"/>
          </a:xfrm>
          <a:prstGeom prst="round2SameRect">
            <a:avLst/>
          </a:prstGeom>
          <a:solidFill>
            <a:srgbClr val="FCFC0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সহানুমানের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সিদ্ধান্ত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গ্রহণের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ক্ষেত্রে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কিছু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নিয়ম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মেনে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চলতে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হয়</a:t>
            </a:r>
            <a:r>
              <a:rPr lang="en-US" sz="6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5139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2602</TotalTime>
  <Words>964</Words>
  <Application>Microsoft Office PowerPoint</Application>
  <PresentationFormat>Custom</PresentationFormat>
  <Paragraphs>232</Paragraphs>
  <Slides>42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9" baseType="lpstr">
      <vt:lpstr>Vrinda</vt:lpstr>
      <vt:lpstr>Algerian</vt:lpstr>
      <vt:lpstr>Arial</vt:lpstr>
      <vt:lpstr>Calibri</vt:lpstr>
      <vt:lpstr>NikoshBAN</vt:lpstr>
      <vt:lpstr>SutonnyMJ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ধন্যবাদ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মাউস নিয়ন্ত্রন</dc:title>
  <dc:creator>PTI</dc:creator>
  <cp:lastModifiedBy>HP</cp:lastModifiedBy>
  <cp:revision>499</cp:revision>
  <dcterms:created xsi:type="dcterms:W3CDTF">2012-05-25T07:14:02Z</dcterms:created>
  <dcterms:modified xsi:type="dcterms:W3CDTF">2021-07-04T05:37:52Z</dcterms:modified>
</cp:coreProperties>
</file>