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5" r:id="rId5"/>
    <p:sldId id="259" r:id="rId6"/>
    <p:sldId id="260" r:id="rId7"/>
    <p:sldId id="262" r:id="rId8"/>
    <p:sldId id="263" r:id="rId9"/>
    <p:sldId id="274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5059740"/>
            <a:ext cx="6934200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5940"/>
            <a:ext cx="8229600" cy="4723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371600" y="228600"/>
            <a:ext cx="6477000" cy="11430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 পাঠের প্রয়োজনীয়তা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75438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ভাষাকে বিশ্লেশন করে তার স্বরূপ ও বৈশিষ্ট্যকে নিরূপন করে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09800"/>
            <a:ext cx="7543800" cy="830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ব্যাকরণ পাঠ করে ভাষার বিভিন্ন উপাদানের গঠন-প্রকৃতি এবং সে সবের সুষ্ঠু ব্যবহার- বিধি সম্পর্কে জানা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124200"/>
            <a:ext cx="7543800" cy="46166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৩।ব্যাকরণ পাঠ করে লেখায় ও কথায় ভাষা প্রয়োগ শুদ্ধতা রক্ষা করা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657600"/>
            <a:ext cx="75438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৪। ব্যাকরন পাঠে ভাষার সৌন্দর্য অনুধাবন ক্ষমতা বৃদ্ধি পায়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267200"/>
            <a:ext cx="7543800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৫। ব্যাকরণ সাহিত্যের রস আস্বাদনে সহায়ক ভূমিকা পালন করে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4876800"/>
            <a:ext cx="7543800" cy="46166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৬।ব্যাকরন পাঠের মাধ্যমে ছন্দ-অলংকার বিষয়ে জ্ঞান লাভ করা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638800"/>
            <a:ext cx="7543800" cy="83099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.৭। ভাষার পরিবর্তনের ধারা নিয়ম-শৃংখলার বর্ণনা ও বিশ্লেষন ব্যাকরণ পাঠে অবহিত হওয়া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5029200"/>
            <a:ext cx="71628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9600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11430">
                <a:solidFill>
                  <a:srgbClr val="00206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95250"/>
            <a:ext cx="4914900" cy="493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1143000" y="457200"/>
            <a:ext cx="7010400" cy="1447800"/>
          </a:xfrm>
          <a:prstGeom prst="wedgeRect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14600"/>
            <a:ext cx="7467600" cy="3962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মোছাম্মাদ রোখশানা বেগম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বুরুঙ্গা ইকবাল আহমদ হাইস্কুল এন্ড কলেজ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ওসমানীনগর,সিলেট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33400"/>
            <a:ext cx="73152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সম্পাদিত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86400"/>
            <a:ext cx="7315200" cy="1323439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6350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মুহাম্মদ মেহেদী হাসান</a:t>
            </a:r>
          </a:p>
          <a:p>
            <a:r>
              <a:rPr lang="bn-BD" sz="2000" dirty="0" smtClean="0"/>
              <a:t>প্রধান শিক্ষক</a:t>
            </a:r>
          </a:p>
          <a:p>
            <a:r>
              <a:rPr lang="bn-BD" sz="2000" dirty="0" smtClean="0"/>
              <a:t>ভাইয়াসূতী উচ্চ বিদ্যালয়</a:t>
            </a:r>
          </a:p>
          <a:p>
            <a:r>
              <a:rPr lang="bn-BD" sz="2000" dirty="0" smtClean="0"/>
              <a:t>কালীগঞ্জ, গাজীপুর।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5486400"/>
            <a:ext cx="1806222" cy="1371600"/>
          </a:xfrm>
          <a:prstGeom prst="ellipse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ibl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3886200" y="4563070"/>
            <a:ext cx="5257800" cy="9233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bn-BD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অষ্টম শ্রেণি </a:t>
            </a:r>
          </a:p>
          <a:p>
            <a:pPr algn="r"/>
            <a:r>
              <a:rPr lang="bn-BD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বাংলা ২য় পত্র</a:t>
            </a:r>
          </a:p>
          <a:p>
            <a:pPr algn="r"/>
            <a:r>
              <a:rPr lang="bn-BD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ব্যাকরণ ও এর আলোচ্য বিষয় </a:t>
            </a:r>
            <a:endParaRPr lang="en-US" b="1" dirty="0">
              <a:ln w="11430">
                <a:solidFill>
                  <a:srgbClr val="FFC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63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533400"/>
            <a:ext cx="342900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541455"/>
            <a:ext cx="7543800" cy="255454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 ব্যাকরণ কি তা ব্যাখ্যা করতে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ব্যাকরণের বৈশিষ্ঠ্য ব্যাখ্যা করতে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ব্যাকরণ পাঠের প্রয়োজনীয়তা ব্যাখ্যা করতে পারবে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04800"/>
            <a:ext cx="4267200" cy="1295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ব্যাকরণ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1676400"/>
            <a:ext cx="685800" cy="3810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286000"/>
            <a:ext cx="9144000" cy="4572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ব্যাকরণ=বি+আ+কৃ+অন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 শব্দের অর্থ বিশেষভাবে বিশ্লেষন । এর মূল ভিত্তি হলো  ভাষা ।</a:t>
            </a: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শাস্ত্রে কোন ভাষার বিভিন্ন উপাদানের প্রকৃতি ও স্বরুপের বিচার বিশ্লেষন করা হয় এবং বিভিন্ন উপাদানের সম্পর্ক নির্ণয় ও প্রয়োগবিধি বিশদভাবে আলোচনা করা হয় তাকে ব্যাকরন বলে 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অথবা,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পুস্তক পাঠ করলে ভাষার বু	ৎপত্তি,বিবির্তন ও বিকাশের তথ্য জানা যায় এবং ভাষা শুদ্ধরুপে লিখতে,পড়তে ও বলতে পারা যায় তাকে ব্যাকরণ বলে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0" y="1371600"/>
            <a:ext cx="3581400" cy="1600200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সর্বপ্রথম বাংলা ব্যাকরণের মুদ্রিত গ্রন্থ হলো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267200" y="1295400"/>
            <a:ext cx="3657600" cy="23622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 Grammar of the Bengali Language</a:t>
            </a:r>
            <a:endParaRPr lang="en-US" sz="32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038600"/>
            <a:ext cx="7696200" cy="16764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ইংরেজ পন্ডিত ন্যাথানিয়েল ব্র্যাসি হ্যালহেড (এন বি হ্যালহেড)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0" y="990600"/>
            <a:ext cx="3581400" cy="2057400"/>
          </a:xfrm>
          <a:prstGeom prst="rightArrowCallou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বাঙালীদের মধ্যে সর্বপ্রথম ব্যাকরণ লিখেন (ইং)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810000" y="1066800"/>
            <a:ext cx="4419600" cy="28194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রাজা রামমোহন রায়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5410200" cy="1828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গৌড়ীয় ব্যাকরণ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914400" y="381000"/>
            <a:ext cx="7315200" cy="18288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ভাষাবিজ্ঞানীদের সংজ্ঞা </a:t>
            </a:r>
            <a:r>
              <a:rPr lang="bn-IN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38400"/>
            <a:ext cx="9144000" cy="1524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ডঃ সুনীতিকুমার বন্দ্যোপাধ্যায়ের মতে-যে শাস্ত্রে কোন ভাষাকে বিশ্লেষণ করে এর স্বরুপ,প্রকৃতি ও প্রয়োগনীতি বুঝিয়ে দেয়াহয় সেই শাস্ত্রকে বলে সেই ভাষার ব্যাকরণ 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038600"/>
            <a:ext cx="9144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ডঃ মুহম্মদ শহীদুল্লাহর মতে-যে শাস্ত্র কোন ভাষাকে বিশ্লেষন করে তার স্বরুপ,প্রকৃতি ও প্রয়োগেররীতি আলোচনা করে এবং যার সাহায্যে সে ভাষা কথা ও লেখায় শুদ্ধরুপে প্রয়োগ করা যায়, সে শাস্ত্রকে সে ভাষার ব্যাকরণ বলে 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0"/>
            <a:ext cx="9144000" cy="12192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ডঃ এনামুল হকের মতে –যে শাস্ত্রের দ্বারা ভাষাকে বিশ্লেষণ করে এর বিবিধ অংশের পারস্পরিক সম্বন্ধ নির্নয় করা যায় এবং ভাষা রচনাকালে আবশ্যাকমত সেই নির্ণিত তত্ত্ব  ও তথ্য প্রয়োগ সম্ভবপর হয়ে উঠে তার নামই ব্যাকরণ 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914400" y="533400"/>
            <a:ext cx="7239000" cy="1066800"/>
          </a:xfrm>
          <a:prstGeom prst="down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ব্যাকরনের বৈশিষ্ট্য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72390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ব্যাকরণের আলোচ্য বিষয় ভাষার ভিতরের নিয়ম -শৃঙ্খলা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667000"/>
            <a:ext cx="7239000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ব্যাকরণকে ভাষার সঙ্গবিধান বলা হয়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352800"/>
            <a:ext cx="72390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ভাষার অভ্যন্তরীন  শৃঙ্গখলা আবিষ্কার করাই ব্যাকরণের কাজ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191000"/>
            <a:ext cx="72390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৪। ভাষার সৃষ্টি হয়েছে আগে, পরে ব্যাকরণ সৃষ্টি হয়েছে ভাষারই প্রয়োজনে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334000"/>
            <a:ext cx="7239000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৫। ব্যাকরন ভাষাকে শাসন করেনা বরং ভাষা দ্বারাই ব্যাকরণ শাসিত হয়ে থাকে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407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Dynabook</cp:lastModifiedBy>
  <cp:revision>31</cp:revision>
  <dcterms:created xsi:type="dcterms:W3CDTF">2006-08-16T00:00:00Z</dcterms:created>
  <dcterms:modified xsi:type="dcterms:W3CDTF">2021-07-04T02:04:33Z</dcterms:modified>
</cp:coreProperties>
</file>