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79" r:id="rId4"/>
    <p:sldId id="280" r:id="rId5"/>
    <p:sldId id="278" r:id="rId6"/>
    <p:sldId id="263" r:id="rId7"/>
    <p:sldId id="264" r:id="rId8"/>
    <p:sldId id="277" r:id="rId9"/>
    <p:sldId id="265" r:id="rId10"/>
    <p:sldId id="266" r:id="rId11"/>
    <p:sldId id="267" r:id="rId12"/>
    <p:sldId id="268" r:id="rId13"/>
    <p:sldId id="270" r:id="rId14"/>
    <p:sldId id="282" r:id="rId15"/>
    <p:sldId id="281" r:id="rId16"/>
    <p:sldId id="269" r:id="rId17"/>
    <p:sldId id="275" r:id="rId18"/>
    <p:sldId id="271" r:id="rId19"/>
    <p:sldId id="272" r:id="rId20"/>
    <p:sldId id="273" r:id="rId21"/>
    <p:sldId id="259" r:id="rId22"/>
    <p:sldId id="260" r:id="rId23"/>
    <p:sldId id="261" r:id="rId24"/>
    <p:sldId id="2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dmansadik2006@gmail.com" userId="d706c6f3047503af" providerId="LiveId" clId="{FD61A77B-6028-4519-8ADC-007028D697F0}"/>
    <pc:docChg chg="undo custSel modSld">
      <pc:chgData name="sadmansadik2006@gmail.com" userId="d706c6f3047503af" providerId="LiveId" clId="{FD61A77B-6028-4519-8ADC-007028D697F0}" dt="2021-07-06T03:14:39.920" v="4" actId="20577"/>
      <pc:docMkLst>
        <pc:docMk/>
      </pc:docMkLst>
      <pc:sldChg chg="modSp mod">
        <pc:chgData name="sadmansadik2006@gmail.com" userId="d706c6f3047503af" providerId="LiveId" clId="{FD61A77B-6028-4519-8ADC-007028D697F0}" dt="2021-07-06T03:14:39.920" v="4" actId="20577"/>
        <pc:sldMkLst>
          <pc:docMk/>
          <pc:sldMk cId="1576011123" sldId="263"/>
        </pc:sldMkLst>
        <pc:spChg chg="mod">
          <ac:chgData name="sadmansadik2006@gmail.com" userId="d706c6f3047503af" providerId="LiveId" clId="{FD61A77B-6028-4519-8ADC-007028D697F0}" dt="2021-07-06T03:14:39.920" v="4" actId="20577"/>
          <ac:spMkLst>
            <pc:docMk/>
            <pc:sldMk cId="1576011123" sldId="263"/>
            <ac:spMk id="3" creationId="{00000000-0000-0000-0000-000000000000}"/>
          </ac:spMkLst>
        </pc:spChg>
      </pc:sldChg>
      <pc:sldChg chg="delSp mod">
        <pc:chgData name="sadmansadik2006@gmail.com" userId="d706c6f3047503af" providerId="LiveId" clId="{FD61A77B-6028-4519-8ADC-007028D697F0}" dt="2021-07-05T23:50:04.085" v="1" actId="478"/>
        <pc:sldMkLst>
          <pc:docMk/>
          <pc:sldMk cId="0" sldId="276"/>
        </pc:sldMkLst>
        <pc:spChg chg="del">
          <ac:chgData name="sadmansadik2006@gmail.com" userId="d706c6f3047503af" providerId="LiveId" clId="{FD61A77B-6028-4519-8ADC-007028D697F0}" dt="2021-07-05T23:50:02.415" v="0" actId="478"/>
          <ac:spMkLst>
            <pc:docMk/>
            <pc:sldMk cId="0" sldId="276"/>
            <ac:spMk id="2" creationId="{00000000-0000-0000-0000-000000000000}"/>
          </ac:spMkLst>
        </pc:spChg>
        <pc:spChg chg="del">
          <ac:chgData name="sadmansadik2006@gmail.com" userId="d706c6f3047503af" providerId="LiveId" clId="{FD61A77B-6028-4519-8ADC-007028D697F0}" dt="2021-07-05T23:50:04.085" v="1" actId="478"/>
          <ac:spMkLst>
            <pc:docMk/>
            <pc:sldMk cId="0" sldId="276"/>
            <ac:spMk id="3" creationId="{00000000-0000-0000-0000-000000000000}"/>
          </ac:spMkLst>
        </pc:spChg>
      </pc:sldChg>
    </pc:docChg>
  </pc:docChgLst>
  <pc:docChgLst>
    <pc:chgData name="sadmansadik2006@gmail.com" userId="d706c6f3047503af" providerId="LiveId" clId="{CD51C4F8-9B2A-4473-9A91-AC7D6F0C2A86}"/>
    <pc:docChg chg="undo custSel addSld delSld modSld sldOrd">
      <pc:chgData name="sadmansadik2006@gmail.com" userId="d706c6f3047503af" providerId="LiveId" clId="{CD51C4F8-9B2A-4473-9A91-AC7D6F0C2A86}" dt="2021-06-21T20:54:02.387" v="571" actId="1076"/>
      <pc:docMkLst>
        <pc:docMk/>
      </pc:docMkLst>
      <pc:sldChg chg="add del">
        <pc:chgData name="sadmansadik2006@gmail.com" userId="d706c6f3047503af" providerId="LiveId" clId="{CD51C4F8-9B2A-4473-9A91-AC7D6F0C2A86}" dt="2021-06-21T20:16:35.988" v="23" actId="47"/>
        <pc:sldMkLst>
          <pc:docMk/>
          <pc:sldMk cId="3347000735" sldId="256"/>
        </pc:sldMkLst>
      </pc:sldChg>
      <pc:sldChg chg="modSp mod">
        <pc:chgData name="sadmansadik2006@gmail.com" userId="d706c6f3047503af" providerId="LiveId" clId="{CD51C4F8-9B2A-4473-9A91-AC7D6F0C2A86}" dt="2021-06-21T20:51:26.630" v="523" actId="1076"/>
        <pc:sldMkLst>
          <pc:docMk/>
          <pc:sldMk cId="3949448096" sldId="259"/>
        </pc:sldMkLst>
        <pc:spChg chg="mod">
          <ac:chgData name="sadmansadik2006@gmail.com" userId="d706c6f3047503af" providerId="LiveId" clId="{CD51C4F8-9B2A-4473-9A91-AC7D6F0C2A86}" dt="2021-06-21T20:51:26.630" v="523" actId="1076"/>
          <ac:spMkLst>
            <pc:docMk/>
            <pc:sldMk cId="3949448096" sldId="259"/>
            <ac:spMk id="3" creationId="{00000000-0000-0000-0000-000000000000}"/>
          </ac:spMkLst>
        </pc:spChg>
        <pc:spChg chg="mod">
          <ac:chgData name="sadmansadik2006@gmail.com" userId="d706c6f3047503af" providerId="LiveId" clId="{CD51C4F8-9B2A-4473-9A91-AC7D6F0C2A86}" dt="2021-06-21T20:51:07.039" v="517" actId="113"/>
          <ac:spMkLst>
            <pc:docMk/>
            <pc:sldMk cId="3949448096" sldId="259"/>
            <ac:spMk id="4" creationId="{00000000-0000-0000-0000-000000000000}"/>
          </ac:spMkLst>
        </pc:spChg>
      </pc:sldChg>
      <pc:sldChg chg="modSp mod">
        <pc:chgData name="sadmansadik2006@gmail.com" userId="d706c6f3047503af" providerId="LiveId" clId="{CD51C4F8-9B2A-4473-9A91-AC7D6F0C2A86}" dt="2021-06-21T20:52:23.982" v="536" actId="339"/>
        <pc:sldMkLst>
          <pc:docMk/>
          <pc:sldMk cId="243123237" sldId="260"/>
        </pc:sldMkLst>
        <pc:spChg chg="mod">
          <ac:chgData name="sadmansadik2006@gmail.com" userId="d706c6f3047503af" providerId="LiveId" clId="{CD51C4F8-9B2A-4473-9A91-AC7D6F0C2A86}" dt="2021-06-21T20:52:23.982" v="536" actId="339"/>
          <ac:spMkLst>
            <pc:docMk/>
            <pc:sldMk cId="243123237" sldId="260"/>
            <ac:spMk id="2" creationId="{00000000-0000-0000-0000-000000000000}"/>
          </ac:spMkLst>
        </pc:spChg>
        <pc:spChg chg="mod">
          <ac:chgData name="sadmansadik2006@gmail.com" userId="d706c6f3047503af" providerId="LiveId" clId="{CD51C4F8-9B2A-4473-9A91-AC7D6F0C2A86}" dt="2021-06-21T20:51:50.684" v="529" actId="339"/>
          <ac:spMkLst>
            <pc:docMk/>
            <pc:sldMk cId="243123237" sldId="260"/>
            <ac:spMk id="4" creationId="{00000000-0000-0000-0000-000000000000}"/>
          </ac:spMkLst>
        </pc:spChg>
      </pc:sldChg>
      <pc:sldChg chg="modSp mod">
        <pc:chgData name="sadmansadik2006@gmail.com" userId="d706c6f3047503af" providerId="LiveId" clId="{CD51C4F8-9B2A-4473-9A91-AC7D6F0C2A86}" dt="2021-06-21T20:52:44.214" v="541" actId="113"/>
        <pc:sldMkLst>
          <pc:docMk/>
          <pc:sldMk cId="1845278021" sldId="261"/>
        </pc:sldMkLst>
        <pc:spChg chg="mod">
          <ac:chgData name="sadmansadik2006@gmail.com" userId="d706c6f3047503af" providerId="LiveId" clId="{CD51C4F8-9B2A-4473-9A91-AC7D6F0C2A86}" dt="2021-06-21T20:52:44.214" v="541" actId="113"/>
          <ac:spMkLst>
            <pc:docMk/>
            <pc:sldMk cId="1845278021" sldId="261"/>
            <ac:spMk id="4" creationId="{00000000-0000-0000-0000-000000000000}"/>
          </ac:spMkLst>
        </pc:spChg>
        <pc:spChg chg="mod">
          <ac:chgData name="sadmansadik2006@gmail.com" userId="d706c6f3047503af" providerId="LiveId" clId="{CD51C4F8-9B2A-4473-9A91-AC7D6F0C2A86}" dt="2021-06-21T20:52:35.751" v="538" actId="1076"/>
          <ac:spMkLst>
            <pc:docMk/>
            <pc:sldMk cId="1845278021" sldId="261"/>
            <ac:spMk id="5" creationId="{00000000-0000-0000-0000-000000000000}"/>
          </ac:spMkLst>
        </pc:spChg>
        <pc:picChg chg="mod">
          <ac:chgData name="sadmansadik2006@gmail.com" userId="d706c6f3047503af" providerId="LiveId" clId="{CD51C4F8-9B2A-4473-9A91-AC7D6F0C2A86}" dt="2021-06-21T20:52:32.726" v="537" actId="1076"/>
          <ac:picMkLst>
            <pc:docMk/>
            <pc:sldMk cId="1845278021" sldId="261"/>
            <ac:picMk id="2" creationId="{00000000-0000-0000-0000-000000000000}"/>
          </ac:picMkLst>
        </pc:picChg>
      </pc:sldChg>
      <pc:sldChg chg="addSp delSp modSp mod delAnim">
        <pc:chgData name="sadmansadik2006@gmail.com" userId="d706c6f3047503af" providerId="LiveId" clId="{CD51C4F8-9B2A-4473-9A91-AC7D6F0C2A86}" dt="2021-06-21T20:54:02.387" v="571" actId="1076"/>
        <pc:sldMkLst>
          <pc:docMk/>
          <pc:sldMk cId="1607720137" sldId="262"/>
        </pc:sldMkLst>
        <pc:spChg chg="del mod">
          <ac:chgData name="sadmansadik2006@gmail.com" userId="d706c6f3047503af" providerId="LiveId" clId="{CD51C4F8-9B2A-4473-9A91-AC7D6F0C2A86}" dt="2021-06-21T20:53:16.070" v="549" actId="478"/>
          <ac:spMkLst>
            <pc:docMk/>
            <pc:sldMk cId="1607720137" sldId="262"/>
            <ac:spMk id="4" creationId="{00000000-0000-0000-0000-000000000000}"/>
          </ac:spMkLst>
        </pc:spChg>
        <pc:spChg chg="add mod">
          <ac:chgData name="sadmansadik2006@gmail.com" userId="d706c6f3047503af" providerId="LiveId" clId="{CD51C4F8-9B2A-4473-9A91-AC7D6F0C2A86}" dt="2021-06-21T20:54:02.387" v="571" actId="1076"/>
          <ac:spMkLst>
            <pc:docMk/>
            <pc:sldMk cId="1607720137" sldId="262"/>
            <ac:spMk id="5" creationId="{B9D36C65-BAB7-46F4-B369-277E68FD9A05}"/>
          </ac:spMkLst>
        </pc:spChg>
        <pc:picChg chg="add mod">
          <ac:chgData name="sadmansadik2006@gmail.com" userId="d706c6f3047503af" providerId="LiveId" clId="{CD51C4F8-9B2A-4473-9A91-AC7D6F0C2A86}" dt="2021-06-21T20:53:56.758" v="570" actId="1076"/>
          <ac:picMkLst>
            <pc:docMk/>
            <pc:sldMk cId="1607720137" sldId="262"/>
            <ac:picMk id="3" creationId="{935FD0A9-937E-49F0-9F32-12D78AB67F70}"/>
          </ac:picMkLst>
        </pc:picChg>
      </pc:sldChg>
      <pc:sldChg chg="addSp delSp modSp mod">
        <pc:chgData name="sadmansadik2006@gmail.com" userId="d706c6f3047503af" providerId="LiveId" clId="{CD51C4F8-9B2A-4473-9A91-AC7D6F0C2A86}" dt="2021-06-21T20:41:48.285" v="434" actId="1076"/>
        <pc:sldMkLst>
          <pc:docMk/>
          <pc:sldMk cId="2027158260" sldId="265"/>
        </pc:sldMkLst>
        <pc:spChg chg="mod">
          <ac:chgData name="sadmansadik2006@gmail.com" userId="d706c6f3047503af" providerId="LiveId" clId="{CD51C4F8-9B2A-4473-9A91-AC7D6F0C2A86}" dt="2021-06-21T20:40:43.054" v="302" actId="1076"/>
          <ac:spMkLst>
            <pc:docMk/>
            <pc:sldMk cId="2027158260" sldId="265"/>
            <ac:spMk id="2" creationId="{00000000-0000-0000-0000-000000000000}"/>
          </ac:spMkLst>
        </pc:spChg>
        <pc:spChg chg="del mod">
          <ac:chgData name="sadmansadik2006@gmail.com" userId="d706c6f3047503af" providerId="LiveId" clId="{CD51C4F8-9B2A-4473-9A91-AC7D6F0C2A86}" dt="2021-06-21T20:39:37.713" v="294" actId="478"/>
          <ac:spMkLst>
            <pc:docMk/>
            <pc:sldMk cId="2027158260" sldId="265"/>
            <ac:spMk id="3" creationId="{00000000-0000-0000-0000-000000000000}"/>
          </ac:spMkLst>
        </pc:spChg>
        <pc:spChg chg="del mod">
          <ac:chgData name="sadmansadik2006@gmail.com" userId="d706c6f3047503af" providerId="LiveId" clId="{CD51C4F8-9B2A-4473-9A91-AC7D6F0C2A86}" dt="2021-06-21T20:40:24.826" v="298" actId="478"/>
          <ac:spMkLst>
            <pc:docMk/>
            <pc:sldMk cId="2027158260" sldId="265"/>
            <ac:spMk id="4" creationId="{00000000-0000-0000-0000-000000000000}"/>
          </ac:spMkLst>
        </pc:spChg>
        <pc:spChg chg="add mod">
          <ac:chgData name="sadmansadik2006@gmail.com" userId="d706c6f3047503af" providerId="LiveId" clId="{CD51C4F8-9B2A-4473-9A91-AC7D6F0C2A86}" dt="2021-06-21T20:40:40.398" v="301" actId="1076"/>
          <ac:spMkLst>
            <pc:docMk/>
            <pc:sldMk cId="2027158260" sldId="265"/>
            <ac:spMk id="5" creationId="{DC02970C-AC53-4B59-9508-1818CFC3B069}"/>
          </ac:spMkLst>
        </pc:spChg>
        <pc:spChg chg="add mod">
          <ac:chgData name="sadmansadik2006@gmail.com" userId="d706c6f3047503af" providerId="LiveId" clId="{CD51C4F8-9B2A-4473-9A91-AC7D6F0C2A86}" dt="2021-06-21T20:41:05.739" v="307" actId="1076"/>
          <ac:spMkLst>
            <pc:docMk/>
            <pc:sldMk cId="2027158260" sldId="265"/>
            <ac:spMk id="7" creationId="{EC76601C-70DB-4DD8-98B2-68F3F79F42AF}"/>
          </ac:spMkLst>
        </pc:spChg>
        <pc:spChg chg="add mod">
          <ac:chgData name="sadmansadik2006@gmail.com" userId="d706c6f3047503af" providerId="LiveId" clId="{CD51C4F8-9B2A-4473-9A91-AC7D6F0C2A86}" dt="2021-06-21T20:41:48.285" v="434" actId="1076"/>
          <ac:spMkLst>
            <pc:docMk/>
            <pc:sldMk cId="2027158260" sldId="265"/>
            <ac:spMk id="9" creationId="{3728E100-7396-47A8-97E7-03195CDCDE3C}"/>
          </ac:spMkLst>
        </pc:spChg>
      </pc:sldChg>
      <pc:sldChg chg="modSp mod">
        <pc:chgData name="sadmansadik2006@gmail.com" userId="d706c6f3047503af" providerId="LiveId" clId="{CD51C4F8-9B2A-4473-9A91-AC7D6F0C2A86}" dt="2021-06-21T20:43:54.580" v="452" actId="113"/>
        <pc:sldMkLst>
          <pc:docMk/>
          <pc:sldMk cId="736879094" sldId="266"/>
        </pc:sldMkLst>
        <pc:spChg chg="mod">
          <ac:chgData name="sadmansadik2006@gmail.com" userId="d706c6f3047503af" providerId="LiveId" clId="{CD51C4F8-9B2A-4473-9A91-AC7D6F0C2A86}" dt="2021-06-21T20:43:54.580" v="452" actId="113"/>
          <ac:spMkLst>
            <pc:docMk/>
            <pc:sldMk cId="736879094" sldId="266"/>
            <ac:spMk id="2" creationId="{00000000-0000-0000-0000-000000000000}"/>
          </ac:spMkLst>
        </pc:spChg>
        <pc:graphicFrameChg chg="mod modGraphic">
          <ac:chgData name="sadmansadik2006@gmail.com" userId="d706c6f3047503af" providerId="LiveId" clId="{CD51C4F8-9B2A-4473-9A91-AC7D6F0C2A86}" dt="2021-06-21T20:42:52.632" v="442" actId="1076"/>
          <ac:graphicFrameMkLst>
            <pc:docMk/>
            <pc:sldMk cId="736879094" sldId="266"/>
            <ac:graphicFrameMk id="3" creationId="{00000000-0000-0000-0000-000000000000}"/>
          </ac:graphicFrameMkLst>
        </pc:graphicFrameChg>
      </pc:sldChg>
      <pc:sldChg chg="modSp mod">
        <pc:chgData name="sadmansadik2006@gmail.com" userId="d706c6f3047503af" providerId="LiveId" clId="{CD51C4F8-9B2A-4473-9A91-AC7D6F0C2A86}" dt="2021-06-21T20:44:22.885" v="455" actId="14734"/>
        <pc:sldMkLst>
          <pc:docMk/>
          <pc:sldMk cId="3604596142" sldId="267"/>
        </pc:sldMkLst>
        <pc:spChg chg="mod">
          <ac:chgData name="sadmansadik2006@gmail.com" userId="d706c6f3047503af" providerId="LiveId" clId="{CD51C4F8-9B2A-4473-9A91-AC7D6F0C2A86}" dt="2021-06-21T20:43:47.080" v="450" actId="113"/>
          <ac:spMkLst>
            <pc:docMk/>
            <pc:sldMk cId="3604596142" sldId="267"/>
            <ac:spMk id="2" creationId="{00000000-0000-0000-0000-000000000000}"/>
          </ac:spMkLst>
        </pc:spChg>
        <pc:graphicFrameChg chg="mod modGraphic">
          <ac:chgData name="sadmansadik2006@gmail.com" userId="d706c6f3047503af" providerId="LiveId" clId="{CD51C4F8-9B2A-4473-9A91-AC7D6F0C2A86}" dt="2021-06-21T20:44:22.885" v="455" actId="14734"/>
          <ac:graphicFrameMkLst>
            <pc:docMk/>
            <pc:sldMk cId="3604596142" sldId="267"/>
            <ac:graphicFrameMk id="3" creationId="{00000000-0000-0000-0000-000000000000}"/>
          </ac:graphicFrameMkLst>
        </pc:graphicFrameChg>
      </pc:sldChg>
      <pc:sldChg chg="modSp mod">
        <pc:chgData name="sadmansadik2006@gmail.com" userId="d706c6f3047503af" providerId="LiveId" clId="{CD51C4F8-9B2A-4473-9A91-AC7D6F0C2A86}" dt="2021-06-21T20:45:06.532" v="461" actId="1076"/>
        <pc:sldMkLst>
          <pc:docMk/>
          <pc:sldMk cId="1893437226" sldId="268"/>
        </pc:sldMkLst>
        <pc:spChg chg="mod">
          <ac:chgData name="sadmansadik2006@gmail.com" userId="d706c6f3047503af" providerId="LiveId" clId="{CD51C4F8-9B2A-4473-9A91-AC7D6F0C2A86}" dt="2021-06-21T20:45:02.412" v="460" actId="1076"/>
          <ac:spMkLst>
            <pc:docMk/>
            <pc:sldMk cId="1893437226" sldId="268"/>
            <ac:spMk id="2" creationId="{00000000-0000-0000-0000-000000000000}"/>
          </ac:spMkLst>
        </pc:spChg>
        <pc:graphicFrameChg chg="mod">
          <ac:chgData name="sadmansadik2006@gmail.com" userId="d706c6f3047503af" providerId="LiveId" clId="{CD51C4F8-9B2A-4473-9A91-AC7D6F0C2A86}" dt="2021-06-21T20:45:06.532" v="461" actId="1076"/>
          <ac:graphicFrameMkLst>
            <pc:docMk/>
            <pc:sldMk cId="1893437226" sldId="268"/>
            <ac:graphicFrameMk id="3" creationId="{00000000-0000-0000-0000-000000000000}"/>
          </ac:graphicFrameMkLst>
        </pc:graphicFrameChg>
      </pc:sldChg>
      <pc:sldChg chg="delSp modSp mod ord">
        <pc:chgData name="sadmansadik2006@gmail.com" userId="d706c6f3047503af" providerId="LiveId" clId="{CD51C4F8-9B2A-4473-9A91-AC7D6F0C2A86}" dt="2021-06-21T20:50:22.159" v="510"/>
        <pc:sldMkLst>
          <pc:docMk/>
          <pc:sldMk cId="3214807122" sldId="269"/>
        </pc:sldMkLst>
        <pc:spChg chg="del mod">
          <ac:chgData name="sadmansadik2006@gmail.com" userId="d706c6f3047503af" providerId="LiveId" clId="{CD51C4F8-9B2A-4473-9A91-AC7D6F0C2A86}" dt="2021-06-21T20:49:24.653" v="498" actId="478"/>
          <ac:spMkLst>
            <pc:docMk/>
            <pc:sldMk cId="3214807122" sldId="269"/>
            <ac:spMk id="2" creationId="{00000000-0000-0000-0000-000000000000}"/>
          </ac:spMkLst>
        </pc:spChg>
        <pc:spChg chg="mod">
          <ac:chgData name="sadmansadik2006@gmail.com" userId="d706c6f3047503af" providerId="LiveId" clId="{CD51C4F8-9B2A-4473-9A91-AC7D6F0C2A86}" dt="2021-06-21T20:49:58.231" v="505" actId="13822"/>
          <ac:spMkLst>
            <pc:docMk/>
            <pc:sldMk cId="3214807122" sldId="269"/>
            <ac:spMk id="3" creationId="{00000000-0000-0000-0000-000000000000}"/>
          </ac:spMkLst>
        </pc:spChg>
        <pc:spChg chg="mod">
          <ac:chgData name="sadmansadik2006@gmail.com" userId="d706c6f3047503af" providerId="LiveId" clId="{CD51C4F8-9B2A-4473-9A91-AC7D6F0C2A86}" dt="2021-06-21T20:50:10.309" v="507" actId="255"/>
          <ac:spMkLst>
            <pc:docMk/>
            <pc:sldMk cId="3214807122" sldId="269"/>
            <ac:spMk id="5" creationId="{00000000-0000-0000-0000-000000000000}"/>
          </ac:spMkLst>
        </pc:spChg>
        <pc:graphicFrameChg chg="mod">
          <ac:chgData name="sadmansadik2006@gmail.com" userId="d706c6f3047503af" providerId="LiveId" clId="{CD51C4F8-9B2A-4473-9A91-AC7D6F0C2A86}" dt="2021-06-21T20:50:15.497" v="508" actId="1076"/>
          <ac:graphicFrameMkLst>
            <pc:docMk/>
            <pc:sldMk cId="3214807122" sldId="269"/>
            <ac:graphicFrameMk id="4" creationId="{00000000-0000-0000-0000-000000000000}"/>
          </ac:graphicFrameMkLst>
        </pc:graphicFrameChg>
      </pc:sldChg>
      <pc:sldChg chg="modSp mod">
        <pc:chgData name="sadmansadik2006@gmail.com" userId="d706c6f3047503af" providerId="LiveId" clId="{CD51C4F8-9B2A-4473-9A91-AC7D6F0C2A86}" dt="2021-06-21T20:46:42.820" v="472" actId="1076"/>
        <pc:sldMkLst>
          <pc:docMk/>
          <pc:sldMk cId="205075098" sldId="270"/>
        </pc:sldMkLst>
        <pc:spChg chg="mod">
          <ac:chgData name="sadmansadik2006@gmail.com" userId="d706c6f3047503af" providerId="LiveId" clId="{CD51C4F8-9B2A-4473-9A91-AC7D6F0C2A86}" dt="2021-06-21T20:46:38.821" v="471" actId="1076"/>
          <ac:spMkLst>
            <pc:docMk/>
            <pc:sldMk cId="205075098" sldId="270"/>
            <ac:spMk id="2" creationId="{00000000-0000-0000-0000-000000000000}"/>
          </ac:spMkLst>
        </pc:spChg>
        <pc:graphicFrameChg chg="mod">
          <ac:chgData name="sadmansadik2006@gmail.com" userId="d706c6f3047503af" providerId="LiveId" clId="{CD51C4F8-9B2A-4473-9A91-AC7D6F0C2A86}" dt="2021-06-21T20:46:42.820" v="472" actId="1076"/>
          <ac:graphicFrameMkLst>
            <pc:docMk/>
            <pc:sldMk cId="205075098" sldId="270"/>
            <ac:graphicFrameMk id="3" creationId="{00000000-0000-0000-0000-000000000000}"/>
          </ac:graphicFrameMkLst>
        </pc:graphicFrameChg>
      </pc:sldChg>
      <pc:sldChg chg="modSp mod">
        <pc:chgData name="sadmansadik2006@gmail.com" userId="d706c6f3047503af" providerId="LiveId" clId="{CD51C4F8-9B2A-4473-9A91-AC7D6F0C2A86}" dt="2021-06-21T20:17:06.505" v="35" actId="20577"/>
        <pc:sldMkLst>
          <pc:docMk/>
          <pc:sldMk cId="0" sldId="276"/>
        </pc:sldMkLst>
        <pc:spChg chg="mod">
          <ac:chgData name="sadmansadik2006@gmail.com" userId="d706c6f3047503af" providerId="LiveId" clId="{CD51C4F8-9B2A-4473-9A91-AC7D6F0C2A86}" dt="2021-06-21T20:17:06.505" v="35" actId="20577"/>
          <ac:spMkLst>
            <pc:docMk/>
            <pc:sldMk cId="0" sldId="276"/>
            <ac:spMk id="12" creationId="{00000000-0000-0000-0000-000000000000}"/>
          </ac:spMkLst>
        </pc:spChg>
        <pc:picChg chg="mod">
          <ac:chgData name="sadmansadik2006@gmail.com" userId="d706c6f3047503af" providerId="LiveId" clId="{CD51C4F8-9B2A-4473-9A91-AC7D6F0C2A86}" dt="2021-06-21T20:16:42.546" v="24" actId="1076"/>
          <ac:picMkLst>
            <pc:docMk/>
            <pc:sldMk cId="0" sldId="276"/>
            <ac:picMk id="17" creationId="{0A07BB0B-9105-4334-B9C2-7CEFF7C0F295}"/>
          </ac:picMkLst>
        </pc:picChg>
      </pc:sldChg>
      <pc:sldChg chg="modSp mod">
        <pc:chgData name="sadmansadik2006@gmail.com" userId="d706c6f3047503af" providerId="LiveId" clId="{CD51C4F8-9B2A-4473-9A91-AC7D6F0C2A86}" dt="2021-06-21T20:37:39.470" v="274" actId="20577"/>
        <pc:sldMkLst>
          <pc:docMk/>
          <pc:sldMk cId="2974994252" sldId="277"/>
        </pc:sldMkLst>
        <pc:spChg chg="mod">
          <ac:chgData name="sadmansadik2006@gmail.com" userId="d706c6f3047503af" providerId="LiveId" clId="{CD51C4F8-9B2A-4473-9A91-AC7D6F0C2A86}" dt="2021-06-21T20:37:39.470" v="274" actId="20577"/>
          <ac:spMkLst>
            <pc:docMk/>
            <pc:sldMk cId="2974994252" sldId="277"/>
            <ac:spMk id="4" creationId="{40E62C4A-82ED-45FB-8E60-2865D2666E9C}"/>
          </ac:spMkLst>
        </pc:spChg>
      </pc:sldChg>
      <pc:sldChg chg="addSp modSp new mod ord">
        <pc:chgData name="sadmansadik2006@gmail.com" userId="d706c6f3047503af" providerId="LiveId" clId="{CD51C4F8-9B2A-4473-9A91-AC7D6F0C2A86}" dt="2021-06-21T20:34:08.372" v="184"/>
        <pc:sldMkLst>
          <pc:docMk/>
          <pc:sldMk cId="754542372" sldId="278"/>
        </pc:sldMkLst>
        <pc:spChg chg="mod">
          <ac:chgData name="sadmansadik2006@gmail.com" userId="d706c6f3047503af" providerId="LiveId" clId="{CD51C4F8-9B2A-4473-9A91-AC7D6F0C2A86}" dt="2021-06-21T20:18:05.649" v="65" actId="1076"/>
          <ac:spMkLst>
            <pc:docMk/>
            <pc:sldMk cId="754542372" sldId="278"/>
            <ac:spMk id="2" creationId="{7DBD418B-E60D-46C8-B443-D234F63B6E4F}"/>
          </ac:spMkLst>
        </pc:spChg>
        <pc:spChg chg="add mod">
          <ac:chgData name="sadmansadik2006@gmail.com" userId="d706c6f3047503af" providerId="LiveId" clId="{CD51C4F8-9B2A-4473-9A91-AC7D6F0C2A86}" dt="2021-06-21T20:18:55.865" v="86" actId="1076"/>
          <ac:spMkLst>
            <pc:docMk/>
            <pc:sldMk cId="754542372" sldId="278"/>
            <ac:spMk id="3" creationId="{023CDD3F-1D2C-4513-96FA-255BDAEDE049}"/>
          </ac:spMkLst>
        </pc:spChg>
      </pc:sldChg>
      <pc:sldChg chg="addSp delSp modSp new mod">
        <pc:chgData name="sadmansadik2006@gmail.com" userId="d706c6f3047503af" providerId="LiveId" clId="{CD51C4F8-9B2A-4473-9A91-AC7D6F0C2A86}" dt="2021-06-21T20:33:49.647" v="177" actId="1076"/>
        <pc:sldMkLst>
          <pc:docMk/>
          <pc:sldMk cId="3995456981" sldId="279"/>
        </pc:sldMkLst>
        <pc:spChg chg="add del mod">
          <ac:chgData name="sadmansadik2006@gmail.com" userId="d706c6f3047503af" providerId="LiveId" clId="{CD51C4F8-9B2A-4473-9A91-AC7D6F0C2A86}" dt="2021-06-21T20:27:59.336" v="102" actId="478"/>
          <ac:spMkLst>
            <pc:docMk/>
            <pc:sldMk cId="3995456981" sldId="279"/>
            <ac:spMk id="6" creationId="{27EC18C9-52B7-4A7C-B2BD-0164C208024D}"/>
          </ac:spMkLst>
        </pc:spChg>
        <pc:spChg chg="add del mod">
          <ac:chgData name="sadmansadik2006@gmail.com" userId="d706c6f3047503af" providerId="LiveId" clId="{CD51C4F8-9B2A-4473-9A91-AC7D6F0C2A86}" dt="2021-06-21T20:28:28.205" v="108" actId="478"/>
          <ac:spMkLst>
            <pc:docMk/>
            <pc:sldMk cId="3995456981" sldId="279"/>
            <ac:spMk id="7" creationId="{BC2E2A89-8341-4C03-AB26-92362155E51A}"/>
          </ac:spMkLst>
        </pc:spChg>
        <pc:spChg chg="add mod">
          <ac:chgData name="sadmansadik2006@gmail.com" userId="d706c6f3047503af" providerId="LiveId" clId="{CD51C4F8-9B2A-4473-9A91-AC7D6F0C2A86}" dt="2021-06-21T20:33:49.647" v="177" actId="1076"/>
          <ac:spMkLst>
            <pc:docMk/>
            <pc:sldMk cId="3995456981" sldId="279"/>
            <ac:spMk id="8" creationId="{BBA0E0FE-6AD0-4BD5-B146-A74A5053D091}"/>
          </ac:spMkLst>
        </pc:spChg>
        <pc:picChg chg="add mod">
          <ac:chgData name="sadmansadik2006@gmail.com" userId="d706c6f3047503af" providerId="LiveId" clId="{CD51C4F8-9B2A-4473-9A91-AC7D6F0C2A86}" dt="2021-06-21T20:28:09.612" v="105" actId="14100"/>
          <ac:picMkLst>
            <pc:docMk/>
            <pc:sldMk cId="3995456981" sldId="279"/>
            <ac:picMk id="3" creationId="{35FA2E5D-4816-407D-96D6-CCF26D6CEEE1}"/>
          </ac:picMkLst>
        </pc:picChg>
        <pc:picChg chg="add mod">
          <ac:chgData name="sadmansadik2006@gmail.com" userId="d706c6f3047503af" providerId="LiveId" clId="{CD51C4F8-9B2A-4473-9A91-AC7D6F0C2A86}" dt="2021-06-21T20:28:07.221" v="104" actId="14100"/>
          <ac:picMkLst>
            <pc:docMk/>
            <pc:sldMk cId="3995456981" sldId="279"/>
            <ac:picMk id="5" creationId="{98DE2805-4446-48FC-8149-C60749679A5B}"/>
          </ac:picMkLst>
        </pc:picChg>
      </pc:sldChg>
      <pc:sldChg chg="addSp delSp modSp new mod ord">
        <pc:chgData name="sadmansadik2006@gmail.com" userId="d706c6f3047503af" providerId="LiveId" clId="{CD51C4F8-9B2A-4473-9A91-AC7D6F0C2A86}" dt="2021-06-21T20:34:25.860" v="185" actId="1076"/>
        <pc:sldMkLst>
          <pc:docMk/>
          <pc:sldMk cId="838528293" sldId="280"/>
        </pc:sldMkLst>
        <pc:spChg chg="del mod">
          <ac:chgData name="sadmansadik2006@gmail.com" userId="d706c6f3047503af" providerId="LiveId" clId="{CD51C4F8-9B2A-4473-9A91-AC7D6F0C2A86}" dt="2021-06-21T20:33:41.779" v="175" actId="21"/>
          <ac:spMkLst>
            <pc:docMk/>
            <pc:sldMk cId="838528293" sldId="280"/>
            <ac:spMk id="2" creationId="{BF574A4C-C3DA-4E3B-86B4-5BDE0AD18CE4}"/>
          </ac:spMkLst>
        </pc:spChg>
        <pc:spChg chg="add del mod">
          <ac:chgData name="sadmansadik2006@gmail.com" userId="d706c6f3047503af" providerId="LiveId" clId="{CD51C4F8-9B2A-4473-9A91-AC7D6F0C2A86}" dt="2021-06-21T20:33:54.531" v="180" actId="478"/>
          <ac:spMkLst>
            <pc:docMk/>
            <pc:sldMk cId="838528293" sldId="280"/>
            <ac:spMk id="8" creationId="{658E02C5-C1ED-4FFC-BAE6-FFAAE6B57767}"/>
          </ac:spMkLst>
        </pc:spChg>
        <pc:picChg chg="add mod">
          <ac:chgData name="sadmansadik2006@gmail.com" userId="d706c6f3047503af" providerId="LiveId" clId="{CD51C4F8-9B2A-4473-9A91-AC7D6F0C2A86}" dt="2021-06-21T20:33:56.246" v="181" actId="1076"/>
          <ac:picMkLst>
            <pc:docMk/>
            <pc:sldMk cId="838528293" sldId="280"/>
            <ac:picMk id="4" creationId="{37C2BF3B-829E-44FC-B4D2-37D9639BCF40}"/>
          </ac:picMkLst>
        </pc:picChg>
        <pc:picChg chg="add mod">
          <ac:chgData name="sadmansadik2006@gmail.com" userId="d706c6f3047503af" providerId="LiveId" clId="{CD51C4F8-9B2A-4473-9A91-AC7D6F0C2A86}" dt="2021-06-21T20:34:25.860" v="185" actId="1076"/>
          <ac:picMkLst>
            <pc:docMk/>
            <pc:sldMk cId="838528293" sldId="280"/>
            <ac:picMk id="6" creationId="{D723282E-4F62-4931-B895-CF88B52D4BC8}"/>
          </ac:picMkLst>
        </pc:picChg>
      </pc:sldChg>
      <pc:sldChg chg="addSp modSp new mod ord">
        <pc:chgData name="sadmansadik2006@gmail.com" userId="d706c6f3047503af" providerId="LiveId" clId="{CD51C4F8-9B2A-4473-9A91-AC7D6F0C2A86}" dt="2021-06-21T20:50:29.924" v="512"/>
        <pc:sldMkLst>
          <pc:docMk/>
          <pc:sldMk cId="3241897111" sldId="281"/>
        </pc:sldMkLst>
        <pc:spChg chg="add mod">
          <ac:chgData name="sadmansadik2006@gmail.com" userId="d706c6f3047503af" providerId="LiveId" clId="{CD51C4F8-9B2A-4473-9A91-AC7D6F0C2A86}" dt="2021-06-21T20:48:41.142" v="487" actId="13822"/>
          <ac:spMkLst>
            <pc:docMk/>
            <pc:sldMk cId="3241897111" sldId="281"/>
            <ac:spMk id="3" creationId="{5C8939DB-3986-4A46-AB14-89E3550A8024}"/>
          </ac:spMkLst>
        </pc:spChg>
      </pc:sldChg>
      <pc:sldChg chg="addSp modSp new mod">
        <pc:chgData name="sadmansadik2006@gmail.com" userId="d706c6f3047503af" providerId="LiveId" clId="{CD51C4F8-9B2A-4473-9A91-AC7D6F0C2A86}" dt="2021-06-21T20:49:13.044" v="496" actId="13822"/>
        <pc:sldMkLst>
          <pc:docMk/>
          <pc:sldMk cId="1449250029" sldId="282"/>
        </pc:sldMkLst>
        <pc:spChg chg="add mod">
          <ac:chgData name="sadmansadik2006@gmail.com" userId="d706c6f3047503af" providerId="LiveId" clId="{CD51C4F8-9B2A-4473-9A91-AC7D6F0C2A86}" dt="2021-06-21T20:49:13.044" v="496" actId="13822"/>
          <ac:spMkLst>
            <pc:docMk/>
            <pc:sldMk cId="1449250029" sldId="282"/>
            <ac:spMk id="3" creationId="{B2D4CD6C-72D6-461D-A94F-24FC6C5C4C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3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0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395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10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98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52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41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7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1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0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1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3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6E19C5-53A9-4320-AA2E-1D70C8C43F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1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6FE0-1C98-4672-A7C2-84D9EC41F58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B24153-5D51-496B-A36D-D4E951F98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3DF1FC-157D-4934-9D69-7825E8478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9F8E05-CB44-4506-8441-1FFC2A07036C}"/>
              </a:ext>
            </a:extLst>
          </p:cNvPr>
          <p:cNvSpPr txBox="1"/>
          <p:nvPr/>
        </p:nvSpPr>
        <p:spPr>
          <a:xfrm>
            <a:off x="1236336" y="250723"/>
            <a:ext cx="97193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9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9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0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43" y="258021"/>
            <a:ext cx="108404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২।কখনো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কখনো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ভিন্ন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শব্দযোগেও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পুংলিঙ্গ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স্ত্রীলিঙ্গ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শব্দে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পরির্বতন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যেমনঃ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r>
              <a:rPr lang="bn-IN" sz="2800" dirty="0"/>
              <a:t> </a:t>
            </a:r>
            <a:endParaRPr lang="en-GB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25306"/>
              </p:ext>
            </p:extLst>
          </p:nvPr>
        </p:nvGraphicFramePr>
        <p:xfrm>
          <a:off x="3547187" y="1934117"/>
          <a:ext cx="4410364" cy="45550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5182">
                  <a:extLst>
                    <a:ext uri="{9D8B030D-6E8A-4147-A177-3AD203B41FA5}">
                      <a16:colId xmlns:a16="http://schemas.microsoft.com/office/drawing/2014/main" val="941628442"/>
                    </a:ext>
                  </a:extLst>
                </a:gridCol>
                <a:gridCol w="2205182">
                  <a:extLst>
                    <a:ext uri="{9D8B030D-6E8A-4147-A177-3AD203B41FA5}">
                      <a16:colId xmlns:a16="http://schemas.microsoft.com/office/drawing/2014/main" val="1805516840"/>
                    </a:ext>
                  </a:extLst>
                </a:gridCol>
              </a:tblGrid>
              <a:tr h="188079">
                <a:tc>
                  <a:txBody>
                    <a:bodyPr/>
                    <a:lstStyle/>
                    <a:p>
                      <a:r>
                        <a:rPr lang="bn-IN" sz="2800" dirty="0"/>
                        <a:t>পুলিঙ্গ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স্ত্রীলিঙ্গ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20549"/>
                  </a:ext>
                </a:extLst>
              </a:tr>
              <a:tr h="576695">
                <a:tc>
                  <a:txBody>
                    <a:bodyPr/>
                    <a:lstStyle/>
                    <a:p>
                      <a:r>
                        <a:rPr lang="bn-IN" sz="2800" dirty="0"/>
                        <a:t>বাবা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 মা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187161"/>
                  </a:ext>
                </a:extLst>
              </a:tr>
              <a:tr h="576695">
                <a:tc>
                  <a:txBody>
                    <a:bodyPr/>
                    <a:lstStyle/>
                    <a:p>
                      <a:r>
                        <a:rPr lang="bn-IN" sz="2800" dirty="0"/>
                        <a:t>ছেলে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মেয়ে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648588"/>
                  </a:ext>
                </a:extLst>
              </a:tr>
              <a:tr h="576695">
                <a:tc>
                  <a:txBody>
                    <a:bodyPr/>
                    <a:lstStyle/>
                    <a:p>
                      <a:r>
                        <a:rPr lang="bn-IN" sz="2800" dirty="0"/>
                        <a:t>পুরুষ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নারী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72701"/>
                  </a:ext>
                </a:extLst>
              </a:tr>
              <a:tr h="576695">
                <a:tc>
                  <a:txBody>
                    <a:bodyPr/>
                    <a:lstStyle/>
                    <a:p>
                      <a:r>
                        <a:rPr lang="bn-IN" sz="2800" dirty="0"/>
                        <a:t>সাহেব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বিবি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107260"/>
                  </a:ext>
                </a:extLst>
              </a:tr>
              <a:tr h="576695">
                <a:tc>
                  <a:txBody>
                    <a:bodyPr/>
                    <a:lstStyle/>
                    <a:p>
                      <a:r>
                        <a:rPr lang="bn-IN" sz="2800" dirty="0"/>
                        <a:t>স্বামী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স্ত্রী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769411"/>
                  </a:ext>
                </a:extLst>
              </a:tr>
              <a:tr h="576695">
                <a:tc>
                  <a:txBody>
                    <a:bodyPr/>
                    <a:lstStyle/>
                    <a:p>
                      <a:r>
                        <a:rPr lang="bn-IN" sz="2800" dirty="0"/>
                        <a:t>কর্তা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গিন্নি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536676"/>
                  </a:ext>
                </a:extLst>
              </a:tr>
              <a:tr h="576695">
                <a:tc>
                  <a:txBody>
                    <a:bodyPr/>
                    <a:lstStyle/>
                    <a:p>
                      <a:r>
                        <a:rPr lang="bn-IN" sz="2800" dirty="0"/>
                        <a:t>ভাই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বোন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75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87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4" y="401782"/>
            <a:ext cx="106957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৩।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শব্দের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আগে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পুরুষবাচক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স্ত্রীবাচক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জুড়ে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দিয়ে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শব্দের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লিঙ্গান্তর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হয়ে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থাকে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যেমনঃ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endParaRPr lang="en-GB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704277"/>
              </p:ext>
            </p:extLst>
          </p:nvPr>
        </p:nvGraphicFramePr>
        <p:xfrm>
          <a:off x="2812473" y="1909887"/>
          <a:ext cx="6248400" cy="4516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127">
                  <a:extLst>
                    <a:ext uri="{9D8B030D-6E8A-4147-A177-3AD203B41FA5}">
                      <a16:colId xmlns:a16="http://schemas.microsoft.com/office/drawing/2014/main" val="262867546"/>
                    </a:ext>
                  </a:extLst>
                </a:gridCol>
                <a:gridCol w="3244273">
                  <a:extLst>
                    <a:ext uri="{9D8B030D-6E8A-4147-A177-3AD203B41FA5}">
                      <a16:colId xmlns:a16="http://schemas.microsoft.com/office/drawing/2014/main" val="3354271680"/>
                    </a:ext>
                  </a:extLst>
                </a:gridCol>
              </a:tblGrid>
              <a:tr h="608937">
                <a:tc>
                  <a:txBody>
                    <a:bodyPr/>
                    <a:lstStyle/>
                    <a:p>
                      <a:r>
                        <a:rPr lang="bn-IN" sz="2000" dirty="0"/>
                        <a:t>পুংলিঙ্গ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/>
                        <a:t>স্ত্রীলিঙ্গ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78912"/>
                  </a:ext>
                </a:extLst>
              </a:tr>
              <a:tr h="651274">
                <a:tc>
                  <a:txBody>
                    <a:bodyPr/>
                    <a:lstStyle/>
                    <a:p>
                      <a:r>
                        <a:rPr lang="bn-IN" sz="2000" dirty="0"/>
                        <a:t>পুরুষ</a:t>
                      </a:r>
                      <a:r>
                        <a:rPr lang="bn-IN" sz="2000" baseline="0" dirty="0"/>
                        <a:t> - মানুষ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/>
                        <a:t>মেয়ে - মানুষ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818751"/>
                  </a:ext>
                </a:extLst>
              </a:tr>
              <a:tr h="651274">
                <a:tc>
                  <a:txBody>
                    <a:bodyPr/>
                    <a:lstStyle/>
                    <a:p>
                      <a:r>
                        <a:rPr lang="bn-IN" sz="2000" dirty="0"/>
                        <a:t>হুলোবিড়াল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/>
                        <a:t>মেনিবিড়াল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13575"/>
                  </a:ext>
                </a:extLst>
              </a:tr>
              <a:tr h="651274">
                <a:tc>
                  <a:txBody>
                    <a:bodyPr/>
                    <a:lstStyle/>
                    <a:p>
                      <a:r>
                        <a:rPr lang="bn-IN" sz="2000" dirty="0"/>
                        <a:t>মদ্দাঘোড়া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/>
                        <a:t>মাদিঘোড়া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242731"/>
                  </a:ext>
                </a:extLst>
              </a:tr>
              <a:tr h="651274">
                <a:tc>
                  <a:txBody>
                    <a:bodyPr/>
                    <a:lstStyle/>
                    <a:p>
                      <a:r>
                        <a:rPr lang="bn-IN" sz="2000" dirty="0"/>
                        <a:t>ব্যাটাছেলে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/>
                        <a:t>মেয়েছেলে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565924"/>
                  </a:ext>
                </a:extLst>
              </a:tr>
              <a:tr h="651274">
                <a:tc>
                  <a:txBody>
                    <a:bodyPr/>
                    <a:lstStyle/>
                    <a:p>
                      <a:r>
                        <a:rPr lang="bn-IN" sz="2000" dirty="0"/>
                        <a:t>এঁড়ে</a:t>
                      </a:r>
                      <a:r>
                        <a:rPr lang="bn-IN" sz="2000" baseline="0" dirty="0"/>
                        <a:t> বাছুর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/>
                        <a:t>বকনা</a:t>
                      </a:r>
                      <a:r>
                        <a:rPr lang="bn-IN" sz="2000" baseline="0" dirty="0"/>
                        <a:t> বাছুর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02885"/>
                  </a:ext>
                </a:extLst>
              </a:tr>
              <a:tr h="651274">
                <a:tc>
                  <a:txBody>
                    <a:bodyPr/>
                    <a:lstStyle/>
                    <a:p>
                      <a:r>
                        <a:rPr lang="bn-IN" sz="2000" dirty="0"/>
                        <a:t>বলদ</a:t>
                      </a:r>
                      <a:r>
                        <a:rPr lang="bn-IN" sz="2000" baseline="0" dirty="0"/>
                        <a:t> গরু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/>
                        <a:t>গাই গরু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514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59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568037"/>
            <a:ext cx="10668000" cy="164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৪।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কতকগুলো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পুরুষবাচক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আগে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মহিলা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নারী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ইত্যাদি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স্ত্রীবাচক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প্রয়োগ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লিঙ্গান্তর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যেমনঃ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50418"/>
              </p:ext>
            </p:extLst>
          </p:nvPr>
        </p:nvGraphicFramePr>
        <p:xfrm>
          <a:off x="2784763" y="2214578"/>
          <a:ext cx="5611092" cy="332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546">
                  <a:extLst>
                    <a:ext uri="{9D8B030D-6E8A-4147-A177-3AD203B41FA5}">
                      <a16:colId xmlns:a16="http://schemas.microsoft.com/office/drawing/2014/main" val="3229715221"/>
                    </a:ext>
                  </a:extLst>
                </a:gridCol>
                <a:gridCol w="2805546">
                  <a:extLst>
                    <a:ext uri="{9D8B030D-6E8A-4147-A177-3AD203B41FA5}">
                      <a16:colId xmlns:a16="http://schemas.microsoft.com/office/drawing/2014/main" val="411215329"/>
                    </a:ext>
                  </a:extLst>
                </a:gridCol>
              </a:tblGrid>
              <a:tr h="665172">
                <a:tc>
                  <a:txBody>
                    <a:bodyPr/>
                    <a:lstStyle/>
                    <a:p>
                      <a:r>
                        <a:rPr lang="bn-IN" sz="2400" dirty="0"/>
                        <a:t>পুংলিঙ্গ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স্ত্রীলিঙ্গ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444428"/>
                  </a:ext>
                </a:extLst>
              </a:tr>
              <a:tr h="665172">
                <a:tc>
                  <a:txBody>
                    <a:bodyPr/>
                    <a:lstStyle/>
                    <a:p>
                      <a:r>
                        <a:rPr lang="bn-IN" sz="2400" dirty="0"/>
                        <a:t>কবি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মহিলা কবি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362223"/>
                  </a:ext>
                </a:extLst>
              </a:tr>
              <a:tr h="665172">
                <a:tc>
                  <a:txBody>
                    <a:bodyPr/>
                    <a:lstStyle/>
                    <a:p>
                      <a:r>
                        <a:rPr lang="bn-IN" sz="2400" dirty="0"/>
                        <a:t>ডাক্তার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মহিলা ডাক্তার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378871"/>
                  </a:ext>
                </a:extLst>
              </a:tr>
              <a:tr h="665172">
                <a:tc>
                  <a:txBody>
                    <a:bodyPr/>
                    <a:lstStyle/>
                    <a:p>
                      <a:r>
                        <a:rPr lang="bn-IN" sz="2400" dirty="0"/>
                        <a:t>সভ্য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নারী সভ্য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494801"/>
                  </a:ext>
                </a:extLst>
              </a:tr>
              <a:tr h="665172">
                <a:tc>
                  <a:txBody>
                    <a:bodyPr/>
                    <a:lstStyle/>
                    <a:p>
                      <a:r>
                        <a:rPr lang="bn-IN" sz="2400" dirty="0"/>
                        <a:t>সৈন্য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নারী</a:t>
                      </a:r>
                      <a:r>
                        <a:rPr lang="bn-IN" sz="2400" baseline="0" dirty="0"/>
                        <a:t> সৈন্য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27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43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0" y="609600"/>
            <a:ext cx="11028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৫।কোনো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কোনো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শব্দের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শেষে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পুরুষ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স্ত্রীবাচক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শব্দ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যোগ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পুংলিঙ্গবাচক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শব্দ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স্ত্রীলিঙ্গবাচক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শব্দে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পরিবর্তন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যেমনঃ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86825"/>
              </p:ext>
            </p:extLst>
          </p:nvPr>
        </p:nvGraphicFramePr>
        <p:xfrm>
          <a:off x="2865580" y="1952719"/>
          <a:ext cx="6460838" cy="353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419">
                  <a:extLst>
                    <a:ext uri="{9D8B030D-6E8A-4147-A177-3AD203B41FA5}">
                      <a16:colId xmlns:a16="http://schemas.microsoft.com/office/drawing/2014/main" val="754029219"/>
                    </a:ext>
                  </a:extLst>
                </a:gridCol>
                <a:gridCol w="3230419">
                  <a:extLst>
                    <a:ext uri="{9D8B030D-6E8A-4147-A177-3AD203B41FA5}">
                      <a16:colId xmlns:a16="http://schemas.microsoft.com/office/drawing/2014/main" val="1392931170"/>
                    </a:ext>
                  </a:extLst>
                </a:gridCol>
              </a:tblGrid>
              <a:tr h="883420">
                <a:tc>
                  <a:txBody>
                    <a:bodyPr/>
                    <a:lstStyle/>
                    <a:p>
                      <a:r>
                        <a:rPr lang="bn-IN" sz="2800" dirty="0"/>
                        <a:t>পুংলিঙ্গ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স্ত্রীলিঙ্গ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13563"/>
                  </a:ext>
                </a:extLst>
              </a:tr>
              <a:tr h="883420">
                <a:tc>
                  <a:txBody>
                    <a:bodyPr/>
                    <a:lstStyle/>
                    <a:p>
                      <a:r>
                        <a:rPr lang="bn-IN" sz="2800" dirty="0"/>
                        <a:t>গয়লা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গয়লা বউ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588310"/>
                  </a:ext>
                </a:extLst>
              </a:tr>
              <a:tr h="883420">
                <a:tc>
                  <a:txBody>
                    <a:bodyPr/>
                    <a:lstStyle/>
                    <a:p>
                      <a:r>
                        <a:rPr lang="bn-IN" sz="2800" dirty="0"/>
                        <a:t>বোন পো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বোন ঝি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577440"/>
                  </a:ext>
                </a:extLst>
              </a:tr>
              <a:tr h="883420">
                <a:tc>
                  <a:txBody>
                    <a:bodyPr/>
                    <a:lstStyle/>
                    <a:p>
                      <a:r>
                        <a:rPr lang="bn-IN" sz="2800" dirty="0"/>
                        <a:t>ঠাকুর</a:t>
                      </a:r>
                      <a:r>
                        <a:rPr lang="bn-IN" sz="2800" baseline="0" dirty="0"/>
                        <a:t> পো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/>
                        <a:t>ঠাকুর</a:t>
                      </a:r>
                      <a:r>
                        <a:rPr lang="bn-IN" sz="2800" baseline="0" dirty="0"/>
                        <a:t> ঝি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17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7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D4CD6C-72D6-461D-A94F-24FC6C5C4CE7}"/>
              </a:ext>
            </a:extLst>
          </p:cNvPr>
          <p:cNvSpPr txBox="1"/>
          <p:nvPr/>
        </p:nvSpPr>
        <p:spPr>
          <a:xfrm>
            <a:off x="853787" y="2131082"/>
            <a:ext cx="10484426" cy="222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৬।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কতকগুলো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কেবল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পুরুষ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বোঝায়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যেমনঃ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কবিরাজ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কৃতদার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অকৃতদার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বিপত্নীক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স্ত্রৈণ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5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8939DB-3986-4A46-AB14-89E3550A8024}"/>
              </a:ext>
            </a:extLst>
          </p:cNvPr>
          <p:cNvSpPr txBox="1"/>
          <p:nvPr/>
        </p:nvSpPr>
        <p:spPr>
          <a:xfrm>
            <a:off x="1416628" y="1479919"/>
            <a:ext cx="8641772" cy="27148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৭। </a:t>
            </a:r>
            <a:r>
              <a:rPr lang="en-US" sz="5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কতকগুলো</a:t>
            </a:r>
            <a:r>
              <a:rPr lang="en-US" sz="5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</a:t>
            </a:r>
            <a:r>
              <a:rPr lang="en-US" sz="5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স্ত্রীবাচক</a:t>
            </a:r>
            <a:r>
              <a:rPr lang="en-US" sz="5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5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54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যেমন</a:t>
            </a:r>
            <a:r>
              <a:rPr lang="en-US" sz="54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5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সতীন</a:t>
            </a:r>
            <a:r>
              <a:rPr lang="en-US" sz="5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সৎমা</a:t>
            </a:r>
            <a:r>
              <a:rPr lang="en-US" sz="5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সধবা</a:t>
            </a:r>
            <a:r>
              <a:rPr lang="en-US" sz="5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এয়ো</a:t>
            </a:r>
            <a:r>
              <a:rPr lang="en-US" sz="5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দাই</a:t>
            </a:r>
            <a:r>
              <a:rPr lang="en-US" sz="5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। 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41897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6690" y="583472"/>
            <a:ext cx="10141527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নিচে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পুংলিঙ্গ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শব্দকে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স্ত্রীলিঙ্গে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পরিবর্তনের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কিছু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নিয়ম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উদাহরণ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দেওয়া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হলোঃ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62906"/>
              </p:ext>
            </p:extLst>
          </p:nvPr>
        </p:nvGraphicFramePr>
        <p:xfrm>
          <a:off x="1436254" y="3204979"/>
          <a:ext cx="8128000" cy="3034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967515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061432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943413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27486600"/>
                    </a:ext>
                  </a:extLst>
                </a:gridCol>
              </a:tblGrid>
              <a:tr h="433559">
                <a:tc>
                  <a:txBody>
                    <a:bodyPr/>
                    <a:lstStyle/>
                    <a:p>
                      <a:r>
                        <a:rPr lang="bn-IN" dirty="0"/>
                        <a:t>পুলিঙ্গ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পুংলিঙ্গ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377138"/>
                  </a:ext>
                </a:extLst>
              </a:tr>
              <a:tr h="433559">
                <a:tc>
                  <a:txBody>
                    <a:bodyPr/>
                    <a:lstStyle/>
                    <a:p>
                      <a:r>
                        <a:rPr lang="bn-IN" dirty="0"/>
                        <a:t>অজ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অজা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প্রিয়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প্রিয়া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920600"/>
                  </a:ext>
                </a:extLst>
              </a:tr>
              <a:tr h="433559">
                <a:tc>
                  <a:txBody>
                    <a:bodyPr/>
                    <a:lstStyle/>
                    <a:p>
                      <a:r>
                        <a:rPr lang="bn-IN" dirty="0"/>
                        <a:t>আধুনিক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আধুনিকা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প্রবীণ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প্রবীণা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121512"/>
                  </a:ext>
                </a:extLst>
              </a:tr>
              <a:tr h="433559">
                <a:tc>
                  <a:txBody>
                    <a:bodyPr/>
                    <a:lstStyle/>
                    <a:p>
                      <a:r>
                        <a:rPr lang="bn-IN" dirty="0"/>
                        <a:t>কোকিল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কোকলা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বৃদ্ধ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বৃদ্ধা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114401"/>
                  </a:ext>
                </a:extLst>
              </a:tr>
              <a:tr h="433559">
                <a:tc>
                  <a:txBody>
                    <a:bodyPr/>
                    <a:lstStyle/>
                    <a:p>
                      <a:r>
                        <a:rPr lang="bn-IN" dirty="0"/>
                        <a:t>চতুর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চতুরা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মাননীয়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মাননীয়া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937455"/>
                  </a:ext>
                </a:extLst>
              </a:tr>
              <a:tr h="433559">
                <a:tc>
                  <a:txBody>
                    <a:bodyPr/>
                    <a:lstStyle/>
                    <a:p>
                      <a:r>
                        <a:rPr lang="bn-IN" dirty="0"/>
                        <a:t>চঞ্চল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চঞ্চলা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শিষ্য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শিষ্যা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494748"/>
                  </a:ext>
                </a:extLst>
              </a:tr>
              <a:tr h="433559">
                <a:tc>
                  <a:txBody>
                    <a:bodyPr/>
                    <a:lstStyle/>
                    <a:p>
                      <a:r>
                        <a:rPr lang="bn-IN" dirty="0"/>
                        <a:t>নবীন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নবীনা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সরল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সরলা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4296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9708" y="2507075"/>
            <a:ext cx="827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১। </a:t>
            </a:r>
            <a:r>
              <a:rPr lang="bn-IN" sz="3200" dirty="0">
                <a:solidFill>
                  <a:srgbClr val="00B0F0"/>
                </a:solidFill>
              </a:rPr>
              <a:t>শব্দের শেষে ‘ – আ’ প্রত্যয় যোগ করেঃ</a:t>
            </a:r>
            <a:endParaRPr lang="en-GB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07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3" y="623455"/>
            <a:ext cx="982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২। শব্দের শেষে ‘আ’ – এর জায়গায় ‘-ই’ প্রত্যয় বসিয়েঃ</a:t>
            </a:r>
            <a:endParaRPr lang="en-GB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871582"/>
              </p:ext>
            </p:extLst>
          </p:nvPr>
        </p:nvGraphicFramePr>
        <p:xfrm>
          <a:off x="1526309" y="1306173"/>
          <a:ext cx="8128000" cy="189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731089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513023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636320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03157761"/>
                    </a:ext>
                  </a:extLst>
                </a:gridCol>
              </a:tblGrid>
              <a:tr h="468674">
                <a:tc>
                  <a:txBody>
                    <a:bodyPr/>
                    <a:lstStyle/>
                    <a:p>
                      <a:r>
                        <a:rPr lang="bn-IN" dirty="0"/>
                        <a:t>পুংলিঙ্গ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পুংলিঙ্গ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79274"/>
                  </a:ext>
                </a:extLst>
              </a:tr>
              <a:tr h="475184">
                <a:tc>
                  <a:txBody>
                    <a:bodyPr/>
                    <a:lstStyle/>
                    <a:p>
                      <a:r>
                        <a:rPr lang="bn-IN" dirty="0"/>
                        <a:t>কাকা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কাকি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বুড়া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বুড়ি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20052"/>
                  </a:ext>
                </a:extLst>
              </a:tr>
              <a:tr h="475184">
                <a:tc>
                  <a:txBody>
                    <a:bodyPr/>
                    <a:lstStyle/>
                    <a:p>
                      <a:r>
                        <a:rPr lang="bn-IN" dirty="0"/>
                        <a:t>চাচা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চাচি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নানা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নানি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027700"/>
                  </a:ext>
                </a:extLst>
              </a:tr>
              <a:tr h="475184">
                <a:tc>
                  <a:txBody>
                    <a:bodyPr/>
                    <a:lstStyle/>
                    <a:p>
                      <a:r>
                        <a:rPr lang="bn-IN" dirty="0"/>
                        <a:t>দাদা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দাদি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মামা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মামি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3597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6691" y="3296452"/>
            <a:ext cx="570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৩।শব্দের শেষে ‘ – ঈ’ প্রত্যয় যোগ করেঃ</a:t>
            </a:r>
            <a:endParaRPr lang="en-GB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434581"/>
              </p:ext>
            </p:extLst>
          </p:nvPr>
        </p:nvGraphicFramePr>
        <p:xfrm>
          <a:off x="1630218" y="3883120"/>
          <a:ext cx="8128000" cy="2775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235187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27117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552086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70894638"/>
                    </a:ext>
                  </a:extLst>
                </a:gridCol>
              </a:tblGrid>
              <a:tr h="396481">
                <a:tc>
                  <a:txBody>
                    <a:bodyPr/>
                    <a:lstStyle/>
                    <a:p>
                      <a:r>
                        <a:rPr lang="bn-IN" dirty="0"/>
                        <a:t>পুংলিঙ্গ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পুংলিঙ্গ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388852"/>
                  </a:ext>
                </a:extLst>
              </a:tr>
              <a:tr h="396481">
                <a:tc>
                  <a:txBody>
                    <a:bodyPr/>
                    <a:lstStyle/>
                    <a:p>
                      <a:r>
                        <a:rPr lang="bn-IN" dirty="0"/>
                        <a:t>কিশোর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কিশোরী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মানব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মানবী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576176"/>
                  </a:ext>
                </a:extLst>
              </a:tr>
              <a:tr h="396481">
                <a:tc>
                  <a:txBody>
                    <a:bodyPr/>
                    <a:lstStyle/>
                    <a:p>
                      <a:r>
                        <a:rPr lang="bn-IN" dirty="0"/>
                        <a:t>ছাত্র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ছাত্রী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ময়ূর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ময়ূরী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43557"/>
                  </a:ext>
                </a:extLst>
              </a:tr>
              <a:tr h="396481">
                <a:tc>
                  <a:txBody>
                    <a:bodyPr/>
                    <a:lstStyle/>
                    <a:p>
                      <a:r>
                        <a:rPr lang="bn-IN" dirty="0"/>
                        <a:t>তরুণ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তরুণী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রাক্ষস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রাক্ষসী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772643"/>
                  </a:ext>
                </a:extLst>
              </a:tr>
              <a:tr h="396481">
                <a:tc>
                  <a:txBody>
                    <a:bodyPr/>
                    <a:lstStyle/>
                    <a:p>
                      <a:r>
                        <a:rPr lang="bn-IN" dirty="0"/>
                        <a:t>দাস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দাসী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সিংহ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সিং</a:t>
                      </a:r>
                      <a:r>
                        <a:rPr lang="bn-IN" baseline="0" dirty="0"/>
                        <a:t> হী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948208"/>
                  </a:ext>
                </a:extLst>
              </a:tr>
              <a:tr h="396481">
                <a:tc>
                  <a:txBody>
                    <a:bodyPr/>
                    <a:lstStyle/>
                    <a:p>
                      <a:r>
                        <a:rPr lang="bn-IN" dirty="0"/>
                        <a:t>নর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নারী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সুন্দর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সুন্দরী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936148"/>
                  </a:ext>
                </a:extLst>
              </a:tr>
              <a:tr h="396481">
                <a:tc>
                  <a:txBody>
                    <a:bodyPr/>
                    <a:lstStyle/>
                    <a:p>
                      <a:r>
                        <a:rPr lang="bn-IN" dirty="0"/>
                        <a:t>পাত্র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পাত্রী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হরিণ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হরিণী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31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045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4" y="789709"/>
            <a:ext cx="978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৪। শব্দের শেষে ‘ – নী / - নী’ প্রত্যয় যোগ করেঃ</a:t>
            </a:r>
            <a:endParaRPr lang="en-GB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64758"/>
              </p:ext>
            </p:extLst>
          </p:nvPr>
        </p:nvGraphicFramePr>
        <p:xfrm>
          <a:off x="1186873" y="1523228"/>
          <a:ext cx="8128000" cy="159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014358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52145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894916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5326121"/>
                    </a:ext>
                  </a:extLst>
                </a:gridCol>
              </a:tblGrid>
              <a:tr h="531348">
                <a:tc>
                  <a:txBody>
                    <a:bodyPr/>
                    <a:lstStyle/>
                    <a:p>
                      <a:r>
                        <a:rPr lang="bn-IN" dirty="0"/>
                        <a:t>পুংলিঙ্গ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পুংলিঙ্গ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349307"/>
                  </a:ext>
                </a:extLst>
              </a:tr>
              <a:tr h="531348">
                <a:tc>
                  <a:txBody>
                    <a:bodyPr/>
                    <a:lstStyle/>
                    <a:p>
                      <a:r>
                        <a:rPr lang="bn-IN" dirty="0"/>
                        <a:t>কামার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কামারনী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জেলে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জেলেনি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129417"/>
                  </a:ext>
                </a:extLst>
              </a:tr>
              <a:tr h="531348">
                <a:tc>
                  <a:txBody>
                    <a:bodyPr/>
                    <a:lstStyle/>
                    <a:p>
                      <a:r>
                        <a:rPr lang="bn-IN" dirty="0"/>
                        <a:t>কুমার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কুমারনী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ধোপা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ধোপানি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0424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8764" y="3283528"/>
            <a:ext cx="1001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৫। শব্দের শেষে ‘ – আনি’ / ‘আনী’ প্রত্যয় যোগ করেঃ</a:t>
            </a:r>
            <a:endParaRPr lang="en-GB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907064"/>
              </p:ext>
            </p:extLst>
          </p:nvPr>
        </p:nvGraphicFramePr>
        <p:xfrm>
          <a:off x="1616363" y="3828321"/>
          <a:ext cx="8128000" cy="289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23278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475410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63242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18854481"/>
                    </a:ext>
                  </a:extLst>
                </a:gridCol>
              </a:tblGrid>
              <a:tr h="413019">
                <a:tc>
                  <a:txBody>
                    <a:bodyPr/>
                    <a:lstStyle/>
                    <a:p>
                      <a:r>
                        <a:rPr lang="bn-IN" dirty="0"/>
                        <a:t>পুংলিঙ্গ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পুংলিঙ্গ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41527"/>
                  </a:ext>
                </a:extLst>
              </a:tr>
              <a:tr h="413019">
                <a:tc>
                  <a:txBody>
                    <a:bodyPr/>
                    <a:lstStyle/>
                    <a:p>
                      <a:r>
                        <a:rPr lang="bn-IN" dirty="0"/>
                        <a:t>কাঙাল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কাঙালিনী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গোয়ালা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গোয়ালিনী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01999"/>
                  </a:ext>
                </a:extLst>
              </a:tr>
              <a:tr h="413019">
                <a:tc>
                  <a:txBody>
                    <a:bodyPr/>
                    <a:lstStyle/>
                    <a:p>
                      <a:r>
                        <a:rPr lang="bn-IN" dirty="0"/>
                        <a:t>অনাথ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অনাথিনী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বাঘ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বাঘিনী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64826"/>
                  </a:ext>
                </a:extLst>
              </a:tr>
              <a:tr h="413019">
                <a:tc>
                  <a:txBody>
                    <a:bodyPr/>
                    <a:lstStyle/>
                    <a:p>
                      <a:r>
                        <a:rPr lang="bn-IN" dirty="0"/>
                        <a:t>নাগ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নাগি্নী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বিদেশি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বিদেশিনী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246237"/>
                  </a:ext>
                </a:extLst>
              </a:tr>
              <a:tr h="413019">
                <a:tc>
                  <a:txBody>
                    <a:bodyPr/>
                    <a:lstStyle/>
                    <a:p>
                      <a:r>
                        <a:rPr lang="bn-IN" dirty="0"/>
                        <a:t>মানী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মানিনী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গুণী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গুণিনী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899444"/>
                  </a:ext>
                </a:extLst>
              </a:tr>
              <a:tr h="413019">
                <a:tc>
                  <a:txBody>
                    <a:bodyPr/>
                    <a:lstStyle/>
                    <a:p>
                      <a:r>
                        <a:rPr lang="bn-IN" dirty="0"/>
                        <a:t>তপস্বী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তপস্বিনী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ধনী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ধনিনী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943957"/>
                  </a:ext>
                </a:extLst>
              </a:tr>
              <a:tr h="413019">
                <a:tc>
                  <a:txBody>
                    <a:bodyPr/>
                    <a:lstStyle/>
                    <a:p>
                      <a:r>
                        <a:rPr lang="bn-IN" dirty="0"/>
                        <a:t>শ্বেতাঙ্গ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শ্বেতাঙ্গিনী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সুকেশ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সুকেশিনী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9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940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4" y="540327"/>
            <a:ext cx="924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৭। শব্দের শেষে ‘ –ইকা’ প্রত্যয় যোগ করেঃ</a:t>
            </a:r>
            <a:endParaRPr lang="en-GB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68377"/>
              </p:ext>
            </p:extLst>
          </p:nvPr>
        </p:nvGraphicFramePr>
        <p:xfrm>
          <a:off x="1179945" y="1149157"/>
          <a:ext cx="8128000" cy="223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367519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76325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564075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06136114"/>
                    </a:ext>
                  </a:extLst>
                </a:gridCol>
              </a:tblGrid>
              <a:tr h="446270">
                <a:tc>
                  <a:txBody>
                    <a:bodyPr/>
                    <a:lstStyle/>
                    <a:p>
                      <a:r>
                        <a:rPr lang="bn-IN" dirty="0"/>
                        <a:t>পুংলিঙ্গ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পুংলিঙ্গ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180457"/>
                  </a:ext>
                </a:extLst>
              </a:tr>
              <a:tr h="446270">
                <a:tc>
                  <a:txBody>
                    <a:bodyPr/>
                    <a:lstStyle/>
                    <a:p>
                      <a:r>
                        <a:rPr lang="bn-IN" dirty="0"/>
                        <a:t>বালক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বালিকা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পাঠক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পাঠিকা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697325"/>
                  </a:ext>
                </a:extLst>
              </a:tr>
              <a:tr h="446270">
                <a:tc>
                  <a:txBody>
                    <a:bodyPr/>
                    <a:lstStyle/>
                    <a:p>
                      <a:r>
                        <a:rPr lang="bn-IN" dirty="0"/>
                        <a:t>লেখক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লেখিকা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অধ্যাপক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অধ্যাপিকা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781442"/>
                  </a:ext>
                </a:extLst>
              </a:tr>
              <a:tr h="446270">
                <a:tc>
                  <a:txBody>
                    <a:bodyPr/>
                    <a:lstStyle/>
                    <a:p>
                      <a:r>
                        <a:rPr lang="bn-IN" dirty="0"/>
                        <a:t>গায়ক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গায়িকা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নায়ক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নায়িকা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192120"/>
                  </a:ext>
                </a:extLst>
              </a:tr>
              <a:tr h="446270">
                <a:tc>
                  <a:txBody>
                    <a:bodyPr/>
                    <a:lstStyle/>
                    <a:p>
                      <a:r>
                        <a:rPr lang="bn-IN" dirty="0"/>
                        <a:t>সেবক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সেবিকা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শিক্ষক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শিক্ষিকা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81077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5854" y="3527672"/>
            <a:ext cx="10044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৮। পুরুষবাচক শব্দের শেষে ‘তা’ থাকলে ‘ত্রী’ হয়ঃ</a:t>
            </a:r>
            <a:endParaRPr lang="en-GB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00210"/>
              </p:ext>
            </p:extLst>
          </p:nvPr>
        </p:nvGraphicFramePr>
        <p:xfrm>
          <a:off x="1394690" y="4349557"/>
          <a:ext cx="8128000" cy="1912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739541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481964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77310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75947060"/>
                    </a:ext>
                  </a:extLst>
                </a:gridCol>
              </a:tblGrid>
              <a:tr h="637566">
                <a:tc>
                  <a:txBody>
                    <a:bodyPr/>
                    <a:lstStyle/>
                    <a:p>
                      <a:r>
                        <a:rPr lang="bn-IN" dirty="0"/>
                        <a:t>পুংলিঙ্গ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পুংলিঙ্গ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স্ত্রীলিঙ্গ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643975"/>
                  </a:ext>
                </a:extLst>
              </a:tr>
              <a:tr h="637566">
                <a:tc>
                  <a:txBody>
                    <a:bodyPr/>
                    <a:lstStyle/>
                    <a:p>
                      <a:r>
                        <a:rPr lang="bn-IN" dirty="0"/>
                        <a:t>নেতা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নেত্রী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কর্তা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কর্ত্রী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44627"/>
                  </a:ext>
                </a:extLst>
              </a:tr>
              <a:tr h="637566">
                <a:tc>
                  <a:txBody>
                    <a:bodyPr/>
                    <a:lstStyle/>
                    <a:p>
                      <a:r>
                        <a:rPr lang="bn-IN" dirty="0"/>
                        <a:t>শ্রোতা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শ্রোত্রী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ধাতা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ধাত্রী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31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07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6000" y="6492876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141968"/>
            <a:ext cx="5029199" cy="2014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সালমা</a:t>
            </a:r>
            <a:r>
              <a:rPr lang="en-US" sz="4000" b="1" dirty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হাসেম</a:t>
            </a:r>
            <a:endParaRPr lang="en-US" sz="4000" b="1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সহকারী</a:t>
            </a:r>
            <a:r>
              <a:rPr lang="en-US" sz="2800" b="1" dirty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শিক্ষক</a:t>
            </a:r>
            <a:endParaRPr lang="en-US" sz="2800" b="1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as-IN" sz="2800" b="1" dirty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তেঁতুলিয়া উচ্চ বিদ্যালয়</a:t>
            </a:r>
            <a:r>
              <a:rPr lang="en-US" sz="2800" b="1" dirty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as-IN" sz="2800" b="1" dirty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গফরগাঁও, ময়মনসিংহ।</a:t>
            </a:r>
            <a:endParaRPr lang="en-US" sz="2800" b="1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9009" y="713509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3300"/>
                </a:solidFill>
                <a:latin typeface="NikoshBAN"/>
              </a:rPr>
              <a:t>পরিচিতি</a:t>
            </a:r>
            <a:endParaRPr lang="en-US" sz="6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9141" y="3429000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ব্যাকরন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নির্মিতি</a:t>
            </a:r>
            <a:endParaRPr lang="bn-BD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অষ্টম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en-US" sz="32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পরিচ্ছেদঃ</a:t>
            </a:r>
            <a:r>
              <a:rPr lang="en-US" sz="3200" b="1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চতুর্থ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504077" y="4343560"/>
            <a:ext cx="304720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658709" y="4342766"/>
            <a:ext cx="3048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102689" y="2868211"/>
            <a:ext cx="0" cy="2999349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A07BB0B-9105-4334-B9C2-7CEFF7C0F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60" y="37582"/>
            <a:ext cx="2690210" cy="3391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7" y="706582"/>
            <a:ext cx="1034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৯।পুরুষবাচক শব্দের শেষে ‘অত’, ‘বান’, ‘মান’, ‘ঈয়ান’ থাকলে ‘অতী’, ‘বতী’, ‘মতী’, ‘ঈয়সী’ হয়ঃ</a:t>
            </a:r>
            <a:endParaRPr lang="en-GB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79644"/>
              </p:ext>
            </p:extLst>
          </p:nvPr>
        </p:nvGraphicFramePr>
        <p:xfrm>
          <a:off x="1727200" y="1828029"/>
          <a:ext cx="8128000" cy="414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809339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026707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667671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44930031"/>
                    </a:ext>
                  </a:extLst>
                </a:gridCol>
              </a:tblGrid>
              <a:tr h="828656">
                <a:tc>
                  <a:txBody>
                    <a:bodyPr/>
                    <a:lstStyle/>
                    <a:p>
                      <a:r>
                        <a:rPr lang="bn-IN" sz="2400" dirty="0"/>
                        <a:t>পুংলিঙ্গ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স্ত্রীলিঙ্গ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পুংলিঙ্গ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স্ত্রীলিঙ্গ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506282"/>
                  </a:ext>
                </a:extLst>
              </a:tr>
              <a:tr h="828656">
                <a:tc>
                  <a:txBody>
                    <a:bodyPr/>
                    <a:lstStyle/>
                    <a:p>
                      <a:r>
                        <a:rPr lang="bn-IN" sz="2400" dirty="0"/>
                        <a:t>সৎ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সতী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মহৎ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মহতী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201797"/>
                  </a:ext>
                </a:extLst>
              </a:tr>
              <a:tr h="828656">
                <a:tc>
                  <a:txBody>
                    <a:bodyPr/>
                    <a:lstStyle/>
                    <a:p>
                      <a:r>
                        <a:rPr lang="bn-IN" sz="2400" dirty="0"/>
                        <a:t>গুণবান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গুণবতী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রূপবান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রূপবতী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069684"/>
                  </a:ext>
                </a:extLst>
              </a:tr>
              <a:tr h="828656">
                <a:tc>
                  <a:txBody>
                    <a:bodyPr/>
                    <a:lstStyle/>
                    <a:p>
                      <a:r>
                        <a:rPr lang="bn-IN" sz="2400" dirty="0"/>
                        <a:t>শ্রীমান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শ্রীমতী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বুদ্ধিমান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বুদ্ধিমতী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511065"/>
                  </a:ext>
                </a:extLst>
              </a:tr>
              <a:tr h="828656">
                <a:tc>
                  <a:txBody>
                    <a:bodyPr/>
                    <a:lstStyle/>
                    <a:p>
                      <a:r>
                        <a:rPr lang="bn-IN" sz="2400" dirty="0"/>
                        <a:t>গরীয়ান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গরীয়সী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মহীয়ান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/>
                        <a:t>মহীয়সী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09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366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1363" y="401783"/>
            <a:ext cx="58674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6720" y="2859233"/>
            <a:ext cx="9542008" cy="176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লিঙ্গ পরিবর্তনের ৫ টি নিয়ম লিখবে 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4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3764" y="256310"/>
            <a:ext cx="58674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399" y="1932709"/>
            <a:ext cx="8035637" cy="3257495"/>
          </a:xfrm>
          <a:prstGeom prst="rect">
            <a:avLst/>
          </a:prstGeom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লিঙ্গ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বলে ?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লিঙ্গ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কত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ও কী কী?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পুংলিঙ্গ ও স্ত্রীলিঙ্গের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াও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312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0127" y="270165"/>
            <a:ext cx="5867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4109" y="5677008"/>
            <a:ext cx="815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২০টি শব্দের লিঙ্গ পরিবর্তন করে আনবে 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745672"/>
            <a:ext cx="7495309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FD0A9-937E-49F0-9F32-12D78AB67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3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36C65-BAB7-46F4-B369-277E68FD9A05}"/>
              </a:ext>
            </a:extLst>
          </p:cNvPr>
          <p:cNvSpPr txBox="1"/>
          <p:nvPr/>
        </p:nvSpPr>
        <p:spPr>
          <a:xfrm rot="18810753">
            <a:off x="-1" y="1500188"/>
            <a:ext cx="4411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9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7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FA2E5D-4816-407D-96D6-CCF26D6CE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92035"/>
            <a:ext cx="5486400" cy="4731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E2805-4446-48FC-8149-C60749679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2" y="2092036"/>
            <a:ext cx="6303818" cy="47659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A0E0FE-6AD0-4BD5-B146-A74A5053D091}"/>
              </a:ext>
            </a:extLst>
          </p:cNvPr>
          <p:cNvSpPr txBox="1">
            <a:spLocks/>
          </p:cNvSpPr>
          <p:nvPr/>
        </p:nvSpPr>
        <p:spPr>
          <a:xfrm>
            <a:off x="734291" y="471054"/>
            <a:ext cx="10307781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 </a:t>
            </a:r>
            <a:r>
              <a:rPr lang="en-US" sz="6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 ছবিগুলো লক্ষ্য কর।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45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C2BF3B-829E-44FC-B4D2-37D9639BC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4" y="1414181"/>
            <a:ext cx="4791744" cy="4029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23282E-4F62-4931-B895-CF88B52D4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4181"/>
            <a:ext cx="5620534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2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418B-E60D-46C8-B443-D234F63B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61" y="429491"/>
            <a:ext cx="8596668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5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endParaRPr lang="en-US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CDD3F-1D2C-4513-96FA-255BDAEDE049}"/>
              </a:ext>
            </a:extLst>
          </p:cNvPr>
          <p:cNvSpPr txBox="1"/>
          <p:nvPr/>
        </p:nvSpPr>
        <p:spPr>
          <a:xfrm>
            <a:off x="3146867" y="2964872"/>
            <a:ext cx="3531024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লিঙ্গ</a:t>
            </a:r>
            <a:endParaRPr lang="en-US" sz="115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54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46" y="651164"/>
            <a:ext cx="721821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54" y="2150582"/>
            <a:ext cx="11319164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শেষে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শিক্ষার্থীরা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লিঙ্গের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সংজ্ঞা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লিঙ্গের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প্রকারভেদ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লিঙ্গান্তরের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নিয়ম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উদাহরণ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01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2" y="296331"/>
            <a:ext cx="699654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en-US" sz="6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লিঙ্গ</a:t>
            </a:r>
            <a:endParaRPr lang="bn-IN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818" y="1729577"/>
            <a:ext cx="11014363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লিঙ্গ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শব্দের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অর্থ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চিহ্ন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লক্ষ্মণ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বাংলা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ভাষায়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এমন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অনেক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আছে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যেগুলো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কোনোটি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পুরুষ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জাতীয়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কোনোটি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জাতীয়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কোনোটি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আবার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পুরুষ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উভয়কেই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বোঝায়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তাই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যেসব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চিহ্ন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লক্ষ্মণ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দ্বারা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শব্দকে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পুরুষ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অন্য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জাতীয়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হিসেবে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আলাদা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করা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যায়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তাকে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লিঙ্গ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বলে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607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7B72-3816-4FF0-9745-0C970A17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61" y="290945"/>
            <a:ext cx="8596668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           </a:t>
            </a:r>
            <a:r>
              <a:rPr lang="en-US" sz="5400" b="1" u="sng" dirty="0" err="1">
                <a:solidFill>
                  <a:schemeClr val="tx1"/>
                </a:solidFill>
              </a:rPr>
              <a:t>লিঙ্গ</a:t>
            </a:r>
            <a:r>
              <a:rPr lang="en-US" sz="5400" b="1" u="sng" dirty="0">
                <a:solidFill>
                  <a:schemeClr val="tx1"/>
                </a:solidFill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</a:rPr>
              <a:t>এর</a:t>
            </a:r>
            <a:r>
              <a:rPr lang="en-US" sz="5400" b="1" u="sng" dirty="0">
                <a:solidFill>
                  <a:schemeClr val="tx1"/>
                </a:solidFill>
              </a:rPr>
              <a:t> </a:t>
            </a:r>
            <a:r>
              <a:rPr lang="en-US" sz="5400" b="1" u="sng" dirty="0" err="1">
                <a:solidFill>
                  <a:schemeClr val="tx1"/>
                </a:solidFill>
              </a:rPr>
              <a:t>প্রকারভেদ</a:t>
            </a:r>
            <a:endParaRPr lang="en-US" sz="5400" b="1" u="sng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62C4A-82ED-45FB-8E60-2865D2666E9C}"/>
              </a:ext>
            </a:extLst>
          </p:cNvPr>
          <p:cNvSpPr txBox="1"/>
          <p:nvPr/>
        </p:nvSpPr>
        <p:spPr>
          <a:xfrm>
            <a:off x="1" y="1611744"/>
            <a:ext cx="12192000" cy="4849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8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লিঙ্গ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চার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প্রকার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যথাঃ</a:t>
            </a:r>
            <a:endParaRPr lang="en-US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b="1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4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পুংলিঙ্গ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পুরুষবাচক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২।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স্ত্রীলিঙ্গ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স্ত্রীবাচক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৩।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উভয়লিঙ্গবাচক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4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৪।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ক্লীব্ললিঙ্গ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অলিঙ্গবাচক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</a:t>
            </a:r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9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945" y="964522"/>
            <a:ext cx="10848109" cy="305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পুংলিঙ্গ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পুরুষবাচক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শব্দকে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স্ত্রীবাচক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শব্দে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রূপান্তর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করাকে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লিঙ্গান্তর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বা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লিঙ্গপরিবর্তন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বলে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লিঙ্গপরিবর্তনের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কিছু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সাধারণ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নিয়ম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আছে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যেমনঃ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2970C-AC53-4B59-9508-1818CFC3B069}"/>
              </a:ext>
            </a:extLst>
          </p:cNvPr>
          <p:cNvSpPr txBox="1"/>
          <p:nvPr/>
        </p:nvSpPr>
        <p:spPr>
          <a:xfrm>
            <a:off x="3909698" y="30225"/>
            <a:ext cx="219322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লিঙ্গান্তর</a:t>
            </a:r>
            <a:endParaRPr lang="en-US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6601C-70DB-4DD8-98B2-68F3F79F42AF}"/>
              </a:ext>
            </a:extLst>
          </p:cNvPr>
          <p:cNvSpPr txBox="1"/>
          <p:nvPr/>
        </p:nvSpPr>
        <p:spPr>
          <a:xfrm>
            <a:off x="2635827" y="3037481"/>
            <a:ext cx="9556173" cy="145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১।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পুরুষবাচক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শব্দের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শেষে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কার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,-</a:t>
            </a:r>
            <a:r>
              <a:rPr lang="en-US" sz="2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ঈ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ঈ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কার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নী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আনি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ইনি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ইত্যাদি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স্ত্রীপ্রত্যয়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জুড়ে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পুংলিঙ্গ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শব্দকে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স্ত্রীলিঙ্গে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রূপান্তর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করা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যায়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যেমনঃ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8E100-7396-47A8-97E7-03195CDCDE3C}"/>
              </a:ext>
            </a:extLst>
          </p:cNvPr>
          <p:cNvSpPr txBox="1"/>
          <p:nvPr/>
        </p:nvSpPr>
        <p:spPr>
          <a:xfrm>
            <a:off x="7413913" y="4208572"/>
            <a:ext cx="3650673" cy="311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প্রথম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  </a:t>
            </a:r>
            <a:r>
              <a:rPr lang="en-US" sz="32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প্রথমা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চাকর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 </a:t>
            </a:r>
            <a:r>
              <a:rPr lang="en-US" sz="32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চাকরানি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ছাত্র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    </a:t>
            </a:r>
            <a:r>
              <a:rPr lang="en-US" sz="32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ছাত্রী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জেলে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   </a:t>
            </a:r>
            <a:r>
              <a:rPr lang="en-US" sz="3200" dirty="0" err="1"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জেলেনি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71582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617</TotalTime>
  <Words>731</Words>
  <Application>Microsoft Office PowerPoint</Application>
  <PresentationFormat>Widescreen</PresentationFormat>
  <Paragraphs>272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NikoshBAN</vt:lpstr>
      <vt:lpstr>Nirmala UI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          আজকের পাঠ</vt:lpstr>
      <vt:lpstr>PowerPoint Presentation</vt:lpstr>
      <vt:lpstr>PowerPoint Presentation</vt:lpstr>
      <vt:lpstr>            লিঙ্গ এর প্রকারভেদ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HP-NPC</dc:creator>
  <cp:lastModifiedBy>sadmansadik2006@gmail.com</cp:lastModifiedBy>
  <cp:revision>28</cp:revision>
  <dcterms:created xsi:type="dcterms:W3CDTF">2020-10-31T08:48:08Z</dcterms:created>
  <dcterms:modified xsi:type="dcterms:W3CDTF">2021-07-06T03:20:07Z</dcterms:modified>
</cp:coreProperties>
</file>